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4676"/>
  </p:normalViewPr>
  <p:slideViewPr>
    <p:cSldViewPr snapToGrid="0" snapToObjects="1">
      <p:cViewPr varScale="1">
        <p:scale>
          <a:sx n="100" d="100"/>
          <a:sy n="100" d="100"/>
        </p:scale>
        <p:origin x="16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E9C7-9CA3-A64A-B46C-6E620848F68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8A9ED-1D9C-F84A-B74D-59B8AEAD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2AB9-D88E-BD44-B295-056A7213B64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3944" y="152774"/>
            <a:ext cx="6279259" cy="2521638"/>
            <a:chOff x="333944" y="152774"/>
            <a:chExt cx="6279259" cy="2521638"/>
          </a:xfrm>
        </p:grpSpPr>
        <p:grpSp>
          <p:nvGrpSpPr>
            <p:cNvPr id="16" name="Group 15"/>
            <p:cNvGrpSpPr/>
            <p:nvPr/>
          </p:nvGrpSpPr>
          <p:grpSpPr>
            <a:xfrm>
              <a:off x="1351852" y="929883"/>
              <a:ext cx="1733740" cy="276999"/>
              <a:chOff x="1284479" y="2681513"/>
              <a:chExt cx="1733740" cy="2769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WICED</a:t>
              </a:r>
            </a:p>
            <a:p>
              <a:pPr algn="ctr"/>
              <a:r>
                <a:rPr lang="en-US" u="sng" dirty="0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Cell Phone</a:t>
              </a:r>
            </a:p>
            <a:p>
              <a:pPr algn="ctr"/>
              <a:r>
                <a:rPr lang="en-US" u="sng" dirty="0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1875372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979865" y="927325"/>
              <a:ext cx="1783214" cy="282114"/>
              <a:chOff x="447769" y="5723587"/>
              <a:chExt cx="1783214" cy="28211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66231" y="1346762"/>
              <a:ext cx="17975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 err="1"/>
                <a:t>wiced_transport_init</a:t>
              </a:r>
              <a:endParaRPr lang="en-US" sz="800" dirty="0"/>
            </a:p>
            <a:p>
              <a:r>
                <a:rPr lang="en-US" sz="800" dirty="0" err="1"/>
                <a:t>wiced_transport_create_buffer_pool</a:t>
              </a:r>
              <a:r>
                <a:rPr lang="en-US" sz="800" dirty="0"/>
                <a:t> </a:t>
              </a:r>
            </a:p>
            <a:p>
              <a:r>
                <a:rPr lang="en-US" sz="800" dirty="0" err="1"/>
                <a:t>wiced_bt_stack_init</a:t>
              </a:r>
              <a:endParaRPr lang="en-US" sz="8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79865" y="1870257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67856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7591" y="883716"/>
              <a:ext cx="4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183" y="185419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State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28157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135540" y="8837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1854193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State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430098" y="2397413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2397413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Radio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2397413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Application Firmware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2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275" y="152774"/>
            <a:ext cx="6748492" cy="2557257"/>
            <a:chOff x="45275" y="152774"/>
            <a:chExt cx="6748492" cy="2557257"/>
          </a:xfrm>
        </p:grpSpPr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WICED</a:t>
              </a:r>
            </a:p>
            <a:p>
              <a:pPr algn="ctr"/>
              <a:r>
                <a:rPr lang="en-US" u="sng" dirty="0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Cell Phone</a:t>
              </a:r>
            </a:p>
            <a:p>
              <a:pPr algn="ctr"/>
              <a:r>
                <a:rPr lang="en-US" u="sng" dirty="0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847958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979865" y="842843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36183" y="826779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State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75" y="2281461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Advertising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826779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State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69383" y="2281461"/>
              <a:ext cx="102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Scanning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351852" y="2335988"/>
              <a:ext cx="1733740" cy="276999"/>
              <a:chOff x="1284479" y="2681513"/>
              <a:chExt cx="1733740" cy="2769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78154" y="2330873"/>
              <a:ext cx="1783214" cy="282114"/>
              <a:chOff x="447769" y="5723587"/>
              <a:chExt cx="1783214" cy="28211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API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 dirty="0"/>
                    <a:t>EVENTS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</p:grpSp>
        <p:cxnSp>
          <p:nvCxnSpPr>
            <p:cNvPr id="107" name="Straight Arrow Connector 106"/>
            <p:cNvCxnSpPr>
              <a:endCxn id="75" idx="0"/>
            </p:cNvCxnSpPr>
            <p:nvPr/>
          </p:nvCxnSpPr>
          <p:spPr>
            <a:xfrm>
              <a:off x="665574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84" idx="0"/>
            </p:cNvCxnSpPr>
            <p:nvPr/>
          </p:nvCxnSpPr>
          <p:spPr>
            <a:xfrm>
              <a:off x="6281575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6231" y="1338547"/>
              <a:ext cx="2051145" cy="6689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>
                  <a:sym typeface="Wingdings"/>
                </a:rPr>
                <a:t> BTM_ENABLED_EVT</a:t>
              </a:r>
            </a:p>
            <a:p>
              <a:r>
                <a:rPr lang="en-US" sz="800" dirty="0" err="1">
                  <a:sym typeface="Wingdings"/>
                </a:rPr>
                <a:t>wiced_bt_app_init</a:t>
              </a:r>
              <a:endParaRPr lang="en-US" sz="800" dirty="0">
                <a:sym typeface="Wingdings"/>
              </a:endParaRPr>
            </a:p>
            <a:p>
              <a:r>
                <a:rPr lang="en-US" sz="800" dirty="0" err="1">
                  <a:sym typeface="Wingdings"/>
                </a:rPr>
                <a:t>wiced_bt_gatt_register</a:t>
              </a:r>
              <a:endParaRPr lang="en-US" sz="800" dirty="0">
                <a:sym typeface="Wingdings"/>
              </a:endParaRPr>
            </a:p>
            <a:p>
              <a:r>
                <a:rPr lang="en-US" sz="800" dirty="0" err="1"/>
                <a:t>wiced_bt_ble_set_raw_advertisement_data</a:t>
              </a:r>
              <a:endParaRPr lang="en-US" sz="800" dirty="0"/>
            </a:p>
            <a:p>
              <a:r>
                <a:rPr lang="en-US" sz="800" dirty="0" err="1"/>
                <a:t>wiced_bt_start_advertisements</a:t>
              </a:r>
              <a:endParaRPr lang="en-US" sz="800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2874766" y="1673025"/>
              <a:ext cx="636921" cy="979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551337" y="1299363"/>
              <a:ext cx="2389601" cy="924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b="1" u="sng" dirty="0">
                  <a:sym typeface="Wingdings"/>
                </a:rPr>
                <a:t>Advertising Packet </a:t>
              </a:r>
              <a:r>
                <a:rPr lang="mr-IN" sz="800" b="1" u="sng" dirty="0">
                  <a:sym typeface="Wingdings"/>
                </a:rPr>
                <a:t>–</a:t>
              </a:r>
              <a:r>
                <a:rPr lang="en-US" sz="800" b="1" u="sng" dirty="0">
                  <a:sym typeface="Wingdings"/>
                </a:rPr>
                <a:t> up to 37 bytes</a:t>
              </a:r>
            </a:p>
            <a:p>
              <a:r>
                <a:rPr lang="en-US" sz="800" dirty="0">
                  <a:sym typeface="Wingdings"/>
                </a:rPr>
                <a:t>BDADDR </a:t>
              </a:r>
              <a:r>
                <a:rPr lang="mr-IN" sz="800" dirty="0">
                  <a:sym typeface="Wingdings"/>
                </a:rPr>
                <a:t>–</a:t>
              </a:r>
              <a:r>
                <a:rPr lang="en-US" sz="800" dirty="0">
                  <a:sym typeface="Wingdings"/>
                </a:rPr>
                <a:t> Bluetooth Address</a:t>
              </a:r>
            </a:p>
            <a:p>
              <a:r>
                <a:rPr lang="en-US" sz="800" dirty="0">
                  <a:sym typeface="Wingdings"/>
                </a:rPr>
                <a:t>Flags Connectable, Scannable</a:t>
              </a:r>
            </a:p>
            <a:p>
              <a:r>
                <a:rPr lang="en-US" sz="800" u="sng" dirty="0">
                  <a:sym typeface="Wingdings"/>
                </a:rPr>
                <a:t>Optional Fields</a:t>
              </a:r>
              <a:r>
                <a:rPr lang="mr-IN" sz="800" u="sng" dirty="0">
                  <a:sym typeface="Wingdings"/>
                </a:rPr>
                <a:t>…</a:t>
              </a:r>
              <a:endParaRPr lang="en-US" sz="800" u="sng" dirty="0">
                <a:sym typeface="Wingdings"/>
              </a:endParaRPr>
            </a:p>
            <a:p>
              <a:r>
                <a:rPr lang="en-US" sz="800" dirty="0">
                  <a:sym typeface="Wingdings"/>
                </a:rPr>
                <a:t>Name</a:t>
              </a:r>
            </a:p>
            <a:p>
              <a:r>
                <a:rPr lang="en-US" sz="800" dirty="0">
                  <a:sym typeface="Wingdings"/>
                </a:rPr>
                <a:t>Available Services</a:t>
              </a:r>
            </a:p>
            <a:p>
              <a:r>
                <a:rPr lang="en-US" sz="800" dirty="0">
                  <a:sym typeface="Wingdings"/>
                </a:rPr>
                <a:t>Vendor Specific Data</a:t>
              </a:r>
            </a:p>
            <a:p>
              <a:r>
                <a:rPr lang="en-US" sz="800" dirty="0">
                  <a:sym typeface="Wingdings"/>
                </a:rPr>
                <a:t> </a:t>
              </a:r>
              <a:endParaRPr lang="en-US" sz="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6555" y="2270304"/>
              <a:ext cx="588535" cy="439727"/>
              <a:chOff x="3186007" y="3462102"/>
              <a:chExt cx="588535" cy="439727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201425" y="3462102"/>
                <a:ext cx="306641" cy="79598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201425" y="3811308"/>
                <a:ext cx="309268" cy="9052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86007" y="3608074"/>
                <a:ext cx="588535" cy="151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45720" tIns="0" rIns="45720" bIns="0" rtlCol="0" anchor="t" anchorCtr="0">
                <a:noAutofit/>
              </a:bodyPr>
              <a:lstStyle/>
              <a:p>
                <a:r>
                  <a:rPr lang="en-US" sz="800" dirty="0" err="1">
                    <a:sym typeface="Wingdings"/>
                  </a:rPr>
                  <a:t>Adv</a:t>
                </a:r>
                <a:r>
                  <a:rPr lang="en-US" sz="800" dirty="0">
                    <a:sym typeface="Wingdings"/>
                  </a:rPr>
                  <a:t> Packet</a:t>
                </a:r>
              </a:p>
              <a:p>
                <a:r>
                  <a:rPr lang="en-US" sz="800" dirty="0">
                    <a:sym typeface="Wingdings"/>
                  </a:rPr>
                  <a:t> </a:t>
                </a:r>
                <a:endParaRPr 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72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51852" y="929883"/>
            <a:ext cx="1733740" cy="276999"/>
            <a:chOff x="1284479" y="2681513"/>
            <a:chExt cx="1733740" cy="276999"/>
          </a:xfrm>
        </p:grpSpPr>
        <p:sp>
          <p:nvSpPr>
            <p:cNvPr id="4" name="TextBox 3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72126" y="152774"/>
            <a:ext cx="114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WICED</a:t>
            </a:r>
          </a:p>
          <a:p>
            <a:pPr algn="ctr"/>
            <a:r>
              <a:rPr lang="en-US" u="sng" dirty="0"/>
              <a:t>Peripheral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6359" y="152774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Cell Phone</a:t>
            </a:r>
          </a:p>
          <a:p>
            <a:pPr algn="ctr"/>
            <a:r>
              <a:rPr lang="en-US" u="sng" dirty="0"/>
              <a:t>Central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51852" y="1875372"/>
            <a:ext cx="1733740" cy="276999"/>
            <a:chOff x="1284479" y="2681513"/>
            <a:chExt cx="1733740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979865" y="927325"/>
            <a:ext cx="1783214" cy="282114"/>
            <a:chOff x="447769" y="5723587"/>
            <a:chExt cx="1783214" cy="282114"/>
          </a:xfrm>
        </p:grpSpPr>
        <p:sp>
          <p:nvSpPr>
            <p:cNvPr id="41" name="TextBox 40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66231" y="1346762"/>
            <a:ext cx="1797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wiced_transport_init</a:t>
            </a:r>
            <a:endParaRPr lang="en-US" sz="800" dirty="0"/>
          </a:p>
          <a:p>
            <a:r>
              <a:rPr lang="en-US" sz="800" dirty="0" err="1"/>
              <a:t>wiced_transport_create_buffer_pool</a:t>
            </a:r>
            <a:r>
              <a:rPr lang="en-US" sz="800" dirty="0"/>
              <a:t> </a:t>
            </a:r>
          </a:p>
          <a:p>
            <a:r>
              <a:rPr lang="en-US" sz="800" dirty="0" err="1"/>
              <a:t>wiced_bt_stack_init</a:t>
            </a:r>
            <a:endParaRPr lang="en-US" sz="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79865" y="1870257"/>
            <a:ext cx="1783214" cy="282114"/>
            <a:chOff x="447769" y="5723587"/>
            <a:chExt cx="1783214" cy="282114"/>
          </a:xfrm>
        </p:grpSpPr>
        <p:sp>
          <p:nvSpPr>
            <p:cNvPr id="58" name="TextBox 5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67856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7591" y="883716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183" y="18541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3944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275" y="3308875"/>
            <a:ext cx="12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Advertising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242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28157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35540" y="883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35540" y="1854193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9945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69383" y="3308875"/>
            <a:ext cx="102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6651" y="8654381"/>
            <a:ext cx="6083208" cy="276999"/>
            <a:chOff x="416651" y="8592741"/>
            <a:chExt cx="6083208" cy="276999"/>
          </a:xfrm>
        </p:grpSpPr>
        <p:grpSp>
          <p:nvGrpSpPr>
            <p:cNvPr id="93" name="Group 92"/>
            <p:cNvGrpSpPr/>
            <p:nvPr/>
          </p:nvGrpSpPr>
          <p:grpSpPr>
            <a:xfrm>
              <a:off x="2430098" y="8592741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8592741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Radio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8592741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Application Firmware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351852" y="3363402"/>
            <a:ext cx="1733740" cy="276999"/>
            <a:chOff x="1284479" y="2681513"/>
            <a:chExt cx="1733740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978154" y="3358287"/>
            <a:ext cx="1783214" cy="282114"/>
            <a:chOff x="447769" y="5723587"/>
            <a:chExt cx="1783214" cy="282114"/>
          </a:xfrm>
        </p:grpSpPr>
        <p:sp>
          <p:nvSpPr>
            <p:cNvPr id="98" name="TextBox 9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107" name="Straight Arrow Connector 106"/>
          <p:cNvCxnSpPr>
            <a:endCxn id="75" idx="0"/>
          </p:cNvCxnSpPr>
          <p:nvPr/>
        </p:nvCxnSpPr>
        <p:spPr>
          <a:xfrm>
            <a:off x="665574" y="2326777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81574" y="2340868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66231" y="2365961"/>
            <a:ext cx="2051145" cy="6689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BTM_ENABLED_EVT</a:t>
            </a:r>
          </a:p>
          <a:p>
            <a:r>
              <a:rPr lang="en-US" sz="800" dirty="0" err="1">
                <a:sym typeface="Wingdings"/>
              </a:rPr>
              <a:t>wiced_bt_app_init</a:t>
            </a:r>
            <a:endParaRPr lang="en-US" sz="800" dirty="0">
              <a:sym typeface="Wingdings"/>
            </a:endParaRPr>
          </a:p>
          <a:p>
            <a:r>
              <a:rPr lang="en-US" sz="800" dirty="0" err="1">
                <a:sym typeface="Wingdings"/>
              </a:rPr>
              <a:t>wiced_bt_gatt_register</a:t>
            </a:r>
            <a:endParaRPr lang="en-US" sz="800" dirty="0">
              <a:sym typeface="Wingdings"/>
            </a:endParaRPr>
          </a:p>
          <a:p>
            <a:r>
              <a:rPr lang="en-US" sz="800" dirty="0" err="1"/>
              <a:t>wiced_bt_ble_set_raw_advertisement_data</a:t>
            </a:r>
            <a:endParaRPr lang="en-US" sz="800" dirty="0"/>
          </a:p>
          <a:p>
            <a:r>
              <a:rPr lang="en-US" sz="800" dirty="0" err="1"/>
              <a:t>wiced_bt_start_advertisements</a:t>
            </a:r>
            <a:endParaRPr lang="en-US" sz="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874766" y="2700439"/>
            <a:ext cx="636921" cy="979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1337" y="2326777"/>
            <a:ext cx="2389601" cy="924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45720" tIns="0" rIns="45720" bIns="0" rtlCol="0" anchor="t" anchorCtr="0">
            <a:noAutofit/>
          </a:bodyPr>
          <a:lstStyle/>
          <a:p>
            <a:r>
              <a:rPr lang="en-US" sz="800" b="1" u="sng" dirty="0">
                <a:sym typeface="Wingdings"/>
              </a:rPr>
              <a:t>Advertising Packet </a:t>
            </a:r>
            <a:r>
              <a:rPr lang="mr-IN" sz="800" b="1" u="sng" dirty="0">
                <a:sym typeface="Wingdings"/>
              </a:rPr>
              <a:t>–</a:t>
            </a:r>
            <a:r>
              <a:rPr lang="en-US" sz="800" b="1" u="sng" dirty="0">
                <a:sym typeface="Wingdings"/>
              </a:rPr>
              <a:t> up to 37 bytes</a:t>
            </a:r>
          </a:p>
          <a:p>
            <a:r>
              <a:rPr lang="en-US" sz="800" dirty="0">
                <a:sym typeface="Wingdings"/>
              </a:rPr>
              <a:t>BDADDR </a:t>
            </a:r>
            <a:r>
              <a:rPr lang="mr-IN" sz="800" dirty="0">
                <a:sym typeface="Wingdings"/>
              </a:rPr>
              <a:t>–</a:t>
            </a:r>
            <a:r>
              <a:rPr lang="en-US" sz="800" dirty="0">
                <a:sym typeface="Wingdings"/>
              </a:rPr>
              <a:t> Bluetooth Address</a:t>
            </a:r>
          </a:p>
          <a:p>
            <a:r>
              <a:rPr lang="en-US" sz="800" dirty="0">
                <a:sym typeface="Wingdings"/>
              </a:rPr>
              <a:t>Flags Connectable, Scannable</a:t>
            </a:r>
          </a:p>
          <a:p>
            <a:r>
              <a:rPr lang="en-US" sz="800" u="sng" dirty="0">
                <a:sym typeface="Wingdings"/>
              </a:rPr>
              <a:t>Optional Fields</a:t>
            </a:r>
            <a:r>
              <a:rPr lang="mr-IN" sz="800" u="sng" dirty="0">
                <a:sym typeface="Wingdings"/>
              </a:rPr>
              <a:t>…</a:t>
            </a:r>
            <a:endParaRPr lang="en-US" sz="800" u="sng" dirty="0">
              <a:sym typeface="Wingdings"/>
            </a:endParaRPr>
          </a:p>
          <a:p>
            <a:r>
              <a:rPr lang="en-US" sz="800" dirty="0">
                <a:sym typeface="Wingdings"/>
              </a:rPr>
              <a:t>Name</a:t>
            </a:r>
          </a:p>
          <a:p>
            <a:r>
              <a:rPr lang="en-US" sz="800" dirty="0">
                <a:sym typeface="Wingdings"/>
              </a:rPr>
              <a:t>Available Services</a:t>
            </a:r>
          </a:p>
          <a:p>
            <a:r>
              <a:rPr lang="en-US" sz="800" dirty="0">
                <a:sym typeface="Wingdings"/>
              </a:rPr>
              <a:t>Vendor Specific Data</a:t>
            </a:r>
          </a:p>
          <a:p>
            <a:r>
              <a:rPr lang="en-US" sz="800" dirty="0">
                <a:sym typeface="Wingdings"/>
              </a:rPr>
              <a:t> </a:t>
            </a:r>
            <a:endParaRPr lang="en-US" sz="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06555" y="3297718"/>
            <a:ext cx="588535" cy="439727"/>
            <a:chOff x="3186007" y="3462102"/>
            <a:chExt cx="588535" cy="439727"/>
          </a:xfrm>
        </p:grpSpPr>
        <p:cxnSp>
          <p:nvCxnSpPr>
            <p:cNvPr id="112" name="Straight Arrow Connector 111"/>
            <p:cNvCxnSpPr/>
            <p:nvPr/>
          </p:nvCxnSpPr>
          <p:spPr>
            <a:xfrm flipV="1">
              <a:off x="3201425" y="3462102"/>
              <a:ext cx="306641" cy="795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201425" y="3811308"/>
              <a:ext cx="309268" cy="9052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86007" y="3608074"/>
              <a:ext cx="588535" cy="15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dirty="0" err="1">
                  <a:sym typeface="Wingdings"/>
                </a:rPr>
                <a:t>Adv</a:t>
              </a:r>
              <a:r>
                <a:rPr lang="en-US" sz="800" dirty="0">
                  <a:sym typeface="Wingdings"/>
                </a:rPr>
                <a:t> Packet</a:t>
              </a:r>
            </a:p>
            <a:p>
              <a:r>
                <a:rPr lang="en-US" sz="800" dirty="0">
                  <a:sym typeface="Wingdings"/>
                </a:rPr>
                <a:t> </a:t>
              </a:r>
              <a:endParaRPr lang="en-U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67949" y="4635688"/>
            <a:ext cx="1733740" cy="276999"/>
            <a:chOff x="1284479" y="2681513"/>
            <a:chExt cx="173374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3894251" y="4630573"/>
            <a:ext cx="1783214" cy="282114"/>
            <a:chOff x="447769" y="5723587"/>
            <a:chExt cx="1783214" cy="282114"/>
          </a:xfrm>
        </p:grpSpPr>
        <p:sp>
          <p:nvSpPr>
            <p:cNvPr id="126" name="TextBox 125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2627" y="4009565"/>
            <a:ext cx="3239371" cy="183226"/>
            <a:chOff x="2412627" y="4790401"/>
            <a:chExt cx="3239371" cy="183226"/>
          </a:xfrm>
        </p:grpSpPr>
        <p:sp>
          <p:nvSpPr>
            <p:cNvPr id="135" name="TextBox 134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CONNECT_REQ</a:t>
              </a:r>
              <a:endParaRPr lang="en-US" sz="800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3822156" y="4854669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410917" y="4161965"/>
            <a:ext cx="2044149" cy="183226"/>
            <a:chOff x="2412627" y="4790401"/>
            <a:chExt cx="2044149" cy="183226"/>
          </a:xfrm>
        </p:grpSpPr>
        <p:sp>
          <p:nvSpPr>
            <p:cNvPr id="141" name="TextBox 140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/>
                <a:t>CONNECT_RSP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3822156" y="4854668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4242095" y="3944093"/>
            <a:ext cx="1607969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Connection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750" y="3948338"/>
            <a:ext cx="13722" cy="666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5" idx="2"/>
          </p:cNvCxnSpPr>
          <p:nvPr/>
        </p:nvCxnSpPr>
        <p:spPr>
          <a:xfrm flipH="1">
            <a:off x="661614" y="3678207"/>
            <a:ext cx="3960" cy="94319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4185" y="4068711"/>
            <a:ext cx="1964307" cy="340227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GATT_CONNECTION_STATUS_EVT</a:t>
            </a:r>
          </a:p>
          <a:p>
            <a:r>
              <a:rPr lang="en-US" sz="800" dirty="0">
                <a:sym typeface="Wingdings"/>
              </a:rPr>
              <a:t> BTM_BLE_ADVERT_STATE_CHANGED_EVT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263377" y="3646924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17718" y="5486403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7" name="Straight Arrow Connector 186"/>
          <p:cNvCxnSpPr>
            <a:stCxn id="113" idx="2"/>
            <a:endCxn id="29" idx="0"/>
          </p:cNvCxnSpPr>
          <p:nvPr/>
        </p:nvCxnSpPr>
        <p:spPr>
          <a:xfrm>
            <a:off x="1405166" y="4912687"/>
            <a:ext cx="441640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55067" y="6349034"/>
            <a:ext cx="174068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Read Attribute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83629" y="640946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GATTS_REQ_TYPE_READ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95208" y="6414506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READ_REQ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4167840" y="6478774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017376" y="6475417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359" y="6634029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107848" y="5132944"/>
            <a:ext cx="142076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Service Discovery</a:t>
            </a:r>
          </a:p>
          <a:p>
            <a:r>
              <a:rPr lang="en-US" sz="800" dirty="0"/>
              <a:t>Permission &amp; Handle Validation</a:t>
            </a:r>
          </a:p>
        </p:txBody>
      </p:sp>
      <p:cxnSp>
        <p:nvCxnSpPr>
          <p:cNvPr id="188" name="Straight Arrow Connector 187"/>
          <p:cNvCxnSpPr>
            <a:stCxn id="116" idx="2"/>
            <a:endCxn id="29" idx="0"/>
          </p:cNvCxnSpPr>
          <p:nvPr/>
        </p:nvCxnSpPr>
        <p:spPr>
          <a:xfrm flipH="1">
            <a:off x="1846806" y="4912687"/>
            <a:ext cx="467392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395208" y="6596642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READ_RSP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687349" y="659903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Read Handler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8501" y="6675359"/>
            <a:ext cx="478964" cy="71155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2333815" y="6660910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082422" y="6660910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50117" y="6806235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Write of Attribute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87349" y="686666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GATTS_REQ_TYPE_WRITE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95208" y="6871707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WRITE_REQ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4171560" y="6935975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021096" y="6932618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395208" y="7053843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WRITE_RSP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91069" y="705623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Write Handler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337535" y="7118111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4086142" y="7118111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3" idx="3"/>
            <a:endCxn id="189" idx="1"/>
          </p:cNvCxnSpPr>
          <p:nvPr/>
        </p:nvCxnSpPr>
        <p:spPr>
          <a:xfrm>
            <a:off x="1152534" y="6957195"/>
            <a:ext cx="538535" cy="190652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335247" y="6988371"/>
            <a:ext cx="186794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of Write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335246" y="6546039"/>
            <a:ext cx="1901397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&amp; Data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419725" y="7335013"/>
            <a:ext cx="247281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wiced_bt_gatt_send_notification</a:t>
            </a:r>
            <a:endParaRPr lang="en-US" sz="800" dirty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1368311" y="7450682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54835" y="7286495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Receives Notification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4190604" y="7453530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395208" y="7811991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INDICATION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42344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/>
              <a:t>wiced_bt_gatt_send_indication</a:t>
            </a:r>
            <a:endParaRPr lang="en-US" sz="8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1372030" y="7897426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25855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Central Receives Indication</a:t>
            </a: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194323" y="7900274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383571" y="8029622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 Sends Handle Value Confirmation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720803" y="807770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GATTS_REQ_TYPE_CONF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95208" y="8077704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CONFIRMATION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4205014" y="8169317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853702" y="8166372"/>
            <a:ext cx="576403" cy="589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100786" y="6313383"/>
            <a:ext cx="65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Read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085611" y="6777508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41507" y="7255001"/>
            <a:ext cx="76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Notify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491959" y="78402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Indicate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395208" y="7377099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NOTIFICATION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09ED4C6-1977-48D3-AD93-9DE4D0021D63}"/>
              </a:ext>
            </a:extLst>
          </p:cNvPr>
          <p:cNvSpPr/>
          <p:nvPr/>
        </p:nvSpPr>
        <p:spPr>
          <a:xfrm>
            <a:off x="3119738" y="4655650"/>
            <a:ext cx="668438" cy="2421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5834" y="735980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application_start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5833" y="1899424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management_callback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2274" y="26935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app_init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5833" y="4243556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event_handler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4194" y="5230956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server_callback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9599" y="5908497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write_handler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9826" y="5908497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read_handler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3017" y="6447472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get_value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5937" y="6632138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set_value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13942" y="7390422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connect_callback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9327" y="3456878"/>
            <a:ext cx="326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GATT_ATTRIBUTE_REQUEST_EVT</a:t>
            </a:r>
          </a:p>
        </p:txBody>
      </p:sp>
    </p:spTree>
    <p:extLst>
      <p:ext uri="{BB962C8B-B14F-4D97-AF65-F5344CB8AC3E}">
        <p14:creationId xmlns:p14="http://schemas.microsoft.com/office/powerpoint/2010/main" val="4941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8537</TotalTime>
  <Words>504</Words>
  <Application>Microsoft Office PowerPoint</Application>
  <PresentationFormat>Letter Paper (8.5x11 in)</PresentationFormat>
  <Paragraphs>209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34</cp:revision>
  <dcterms:created xsi:type="dcterms:W3CDTF">2018-05-13T12:04:53Z</dcterms:created>
  <dcterms:modified xsi:type="dcterms:W3CDTF">2018-06-05T19:48:09Z</dcterms:modified>
</cp:coreProperties>
</file>