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6858000" cy="9144000" type="letter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673"/>
  </p:normalViewPr>
  <p:slideViewPr>
    <p:cSldViewPr snapToGrid="0" snapToObjects="1">
      <p:cViewPr varScale="1">
        <p:scale>
          <a:sx n="95" d="100"/>
          <a:sy n="95" d="100"/>
        </p:scale>
        <p:origin x="19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72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2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55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4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9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7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1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7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34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48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117CB-CD87-A145-B0DD-B1FF23D56DC0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7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180" y="3444788"/>
            <a:ext cx="3847453" cy="28855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19193"/>
            <a:ext cx="6858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Cypress Academy</a:t>
            </a:r>
          </a:p>
          <a:p>
            <a:pPr algn="ctr"/>
            <a:r>
              <a:rPr lang="en-US" sz="6000" dirty="0"/>
              <a:t>WICED Bluetooth 101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9684" y="6785672"/>
            <a:ext cx="685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Alan Hawse</a:t>
            </a:r>
          </a:p>
          <a:p>
            <a:pPr algn="ctr"/>
            <a:r>
              <a:rPr lang="en-US" sz="2400" dirty="0"/>
              <a:t>Greg Landry</a:t>
            </a:r>
          </a:p>
          <a:p>
            <a:pPr algn="ctr"/>
            <a:r>
              <a:rPr lang="en-US" sz="2400"/>
              <a:t>Mark Saunders</a:t>
            </a:r>
          </a:p>
          <a:p>
            <a:pPr algn="ctr"/>
            <a:r>
              <a:rPr lang="en-US" sz="2400"/>
              <a:t>Wesley Siebenthaler</a:t>
            </a:r>
          </a:p>
          <a:p>
            <a:pPr algn="ctr"/>
            <a:r>
              <a:rPr lang="en-US" sz="2400"/>
              <a:t>Santhosh Vojjala</a:t>
            </a:r>
          </a:p>
          <a:p>
            <a:pPr algn="ctr"/>
            <a:r>
              <a:rPr lang="en-US" sz="2400"/>
              <a:t>Vikram Ramanna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C725C4-0D41-45F5-B805-41EF749983A1}"/>
              </a:ext>
            </a:extLst>
          </p:cNvPr>
          <p:cNvSpPr txBox="1"/>
          <p:nvPr/>
        </p:nvSpPr>
        <p:spPr>
          <a:xfrm>
            <a:off x="6036493" y="8812800"/>
            <a:ext cx="8018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Version 1.2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68989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480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19</Words>
  <Application>Microsoft Office PowerPoint</Application>
  <PresentationFormat>Letter Paper (8.5x11 in)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Hawse</dc:creator>
  <cp:lastModifiedBy>Greg Landry</cp:lastModifiedBy>
  <cp:revision>42</cp:revision>
  <cp:lastPrinted>2017-10-25T14:21:05Z</cp:lastPrinted>
  <dcterms:created xsi:type="dcterms:W3CDTF">2016-10-21T14:02:28Z</dcterms:created>
  <dcterms:modified xsi:type="dcterms:W3CDTF">2018-09-11T00:42:59Z</dcterms:modified>
</cp:coreProperties>
</file>