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0</Words>
  <Application>Microsoft Office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50</cp:revision>
  <cp:lastPrinted>2017-10-25T14:21:05Z</cp:lastPrinted>
  <dcterms:created xsi:type="dcterms:W3CDTF">2016-10-21T14:02:28Z</dcterms:created>
  <dcterms:modified xsi:type="dcterms:W3CDTF">2018-11-12T21:11:07Z</dcterms:modified>
</cp:coreProperties>
</file>