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144000" type="letter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 varScale="1">
        <p:scale>
          <a:sx n="95" d="100"/>
          <a:sy n="95" d="100"/>
        </p:scale>
        <p:origin x="19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4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7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117CB-CD87-A145-B0DD-B1FF23D56DC0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80" y="3444788"/>
            <a:ext cx="3847453" cy="2885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19193"/>
            <a:ext cx="685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Cypress Academy</a:t>
            </a:r>
          </a:p>
          <a:p>
            <a:pPr algn="ctr"/>
            <a:r>
              <a:rPr lang="en-US" sz="6000" dirty="0"/>
              <a:t>WICED Bluetooth 101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9684" y="733833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Alan Hawse</a:t>
            </a:r>
          </a:p>
          <a:p>
            <a:pPr algn="ctr"/>
            <a:r>
              <a:rPr lang="en-US" sz="2400"/>
              <a:t>Greg Landry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725C4-0D41-45F5-B805-41EF749983A1}"/>
              </a:ext>
            </a:extLst>
          </p:cNvPr>
          <p:cNvSpPr txBox="1"/>
          <p:nvPr/>
        </p:nvSpPr>
        <p:spPr>
          <a:xfrm>
            <a:off x="6036493" y="8812800"/>
            <a:ext cx="8018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Version 2.0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8989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B73B94-F562-4580-B75B-1A4DD6109FB0}"/>
              </a:ext>
            </a:extLst>
          </p:cNvPr>
          <p:cNvSpPr txBox="1"/>
          <p:nvPr/>
        </p:nvSpPr>
        <p:spPr>
          <a:xfrm>
            <a:off x="472273" y="974690"/>
            <a:ext cx="591847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/>
              <a:t>For me, Cypress has always been about the people.  Greg and I have now been friends for more than half of our lives and there is not a day that goes by that I am not grateful for that friendship as well as his engineering abilities.  Together we have put our hearts and souls into making this book a reality. </a:t>
            </a:r>
          </a:p>
          <a:p>
            <a:pPr algn="just"/>
            <a:endParaRPr lang="en-US" sz="1100"/>
          </a:p>
          <a:p>
            <a:pPr algn="just"/>
            <a:r>
              <a:rPr lang="en-US" sz="1100"/>
              <a:t>This would not have been possible without the several hundred remarkable people who joined Cypress as part of the Broadcom IoT acquisition in the Summer of 2016.  Cypress can be a prickly place to work, yet these people showed their integrity by choosing to overcome those barriers. </a:t>
            </a:r>
          </a:p>
          <a:p>
            <a:pPr algn="just"/>
            <a:endParaRPr lang="en-US" sz="1100"/>
          </a:p>
          <a:p>
            <a:pPr algn="just"/>
            <a:r>
              <a:rPr lang="en-US" sz="1100"/>
              <a:t>There are number of people, in particular, without whom we would have never sorted this out.  That list includes: </a:t>
            </a:r>
          </a:p>
          <a:p>
            <a:pPr algn="just"/>
            <a:endParaRPr lang="en-US" sz="1100"/>
          </a:p>
          <a:p>
            <a:pPr algn="just"/>
            <a:r>
              <a:rPr lang="en-US" sz="1100"/>
              <a:t>Victor Zhodzishsky, Ash Kapur, Arvind Sridharan, Narasimha Rao and Vikram Ramana for their countless descriptions, explanations, and examples. </a:t>
            </a:r>
          </a:p>
          <a:p>
            <a:pPr algn="just"/>
            <a:endParaRPr lang="en-US" sz="1100"/>
          </a:p>
          <a:p>
            <a:pPr algn="just"/>
            <a:r>
              <a:rPr lang="en-US" sz="1100"/>
              <a:t>Mark Saunders and Wesley Siebenthaler for putting up with Alan and persevering  through countless revisions of the book and examples as our alpha testers (and beta testers, and gamma testers…) </a:t>
            </a:r>
          </a:p>
          <a:p>
            <a:pPr algn="just"/>
            <a:endParaRPr lang="en-US" sz="1100"/>
          </a:p>
          <a:p>
            <a:pPr algn="just"/>
            <a:r>
              <a:rPr lang="en-US" sz="1100"/>
              <a:t>Abhishek Khinversa and Srikanth Neerella for their understanding of optimizing for low power in BLE designs and Santhosh Kumar Vojjala for insight into the world of Classic Bluetooth. </a:t>
            </a:r>
          </a:p>
          <a:p>
            <a:pPr algn="just"/>
            <a:endParaRPr lang="en-US" sz="1100"/>
          </a:p>
          <a:p>
            <a:pPr algn="just"/>
            <a:r>
              <a:rPr lang="en-US" sz="1100"/>
              <a:t>Nancy Jenkins for putting up with a continuous stream of last second changes and unreasonable demands. </a:t>
            </a:r>
          </a:p>
          <a:p>
            <a:pPr algn="just"/>
            <a:endParaRPr lang="en-US" sz="1100"/>
          </a:p>
          <a:p>
            <a:pPr algn="just"/>
            <a:r>
              <a:rPr lang="en-US" sz="1100"/>
              <a:t>One final additional thank you to Victor and Ash who started working on the Bluetooth Specifications at the very beginning.  Without their contributions, WICED &amp; Bluetooth as we know it today would not exist. </a:t>
            </a:r>
          </a:p>
          <a:p>
            <a:pPr algn="just"/>
            <a:endParaRPr lang="en-US" sz="1100"/>
          </a:p>
          <a:p>
            <a:pPr algn="just"/>
            <a:r>
              <a:rPr lang="en-US" sz="1100"/>
              <a:t>The IoT is a once in a generation opportunity for which Cypress is almost uniquely suited to take advantage of.  We have the right chips,  software, people and leadership to be a transformational force.  It is our sincere hope that this book eases your journey to that place of greatness. </a:t>
            </a:r>
          </a:p>
          <a:p>
            <a:endParaRPr lang="en-US" sz="1100"/>
          </a:p>
          <a:p>
            <a:r>
              <a:rPr lang="en-US" sz="1100"/>
              <a:t>Alan Hawse </a:t>
            </a:r>
          </a:p>
          <a:p>
            <a:r>
              <a:rPr lang="en-US" sz="1100"/>
              <a:t>Greg Landry </a:t>
            </a:r>
          </a:p>
          <a:p>
            <a:r>
              <a:rPr lang="en-US" sz="1100"/>
              <a:t>Kentucky, Fall 2018 </a:t>
            </a:r>
          </a:p>
        </p:txBody>
      </p:sp>
    </p:spTree>
    <p:extLst>
      <p:ext uri="{BB962C8B-B14F-4D97-AF65-F5344CB8AC3E}">
        <p14:creationId xmlns:p14="http://schemas.microsoft.com/office/powerpoint/2010/main" val="42148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351</Words>
  <Application>Microsoft Office PowerPoint</Application>
  <PresentationFormat>Letter Paper (8.5x11 in)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Greg Landry</cp:lastModifiedBy>
  <cp:revision>48</cp:revision>
  <cp:lastPrinted>2017-10-25T14:21:05Z</cp:lastPrinted>
  <dcterms:created xsi:type="dcterms:W3CDTF">2016-10-21T14:02:28Z</dcterms:created>
  <dcterms:modified xsi:type="dcterms:W3CDTF">2018-10-04T13:12:20Z</dcterms:modified>
</cp:coreProperties>
</file>