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DDCE-8906-4A8E-A202-8AE47F26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C8940-94B2-4990-82CA-286312155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CE81-026C-4EC1-8ECC-763D686F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2B95-AC9E-401C-B4B7-8E2FDD0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B521-9276-4BD5-9B21-3841D7C8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4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8D8A-222C-433F-B3B1-3840B59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2C30-6D96-4B99-8DEA-3212F534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FCFD-5C24-4791-8E7E-13E844A0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1FFB-0A54-4966-AEC4-8D06C409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95A7-1BEF-4E9C-8613-2F4D537C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177BF-62FE-49B7-9200-AEFF0756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D650-2181-4A70-BEDA-6BCE77EC8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8E43-F10F-4B3D-9A46-55764623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CF7E-1B90-4110-A1C3-E3025FED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07E5-69EC-48E9-A82F-6519E5AA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310A-B9AA-46A3-AA3E-824CFCF4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0035-5CF7-4865-BC41-27988FCA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5DCA-943F-4532-804C-D0698623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AF9B-D474-4713-9B23-03DEC4B2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A51C-4A07-443E-8633-3FE440EF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A844-90B5-48F1-8B3A-E8730A61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A4DF2-9979-44AD-A8B1-8BA84B0F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F176-4516-44B3-BBE9-4B80EDDF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85C9-0D79-4A12-B24D-00E4E176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7BEC-992D-4A51-A9CE-6750D04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55F7-E9B7-4DF7-8222-F0378A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00B3-FB4A-47FB-B2B9-094CA1EB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CEE4-F8AD-4491-AD7E-551EB2F08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0F50D-C499-4ADF-8DC9-A1F3212F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535A-458A-410D-BCCB-1A7E3683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2F934-4EF3-41AD-9A5B-92520E59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326-5F03-4841-B965-73FB208D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5B6E-5CF1-41E3-BCB4-6893A37A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6132-41F4-46F1-A268-9F4EDB55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75D-0336-43FC-B28B-B787FCE0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0755-5025-46B0-AAB9-BF50078D4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DA2FE-3217-4E83-A7D2-4AB87191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1EED1-71B5-4C8E-87C2-FE42E4DC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683A4-2F7C-4200-9F84-6B7478B6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7A82-DE4A-4540-B9C1-5F811C38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69B60-1ECC-4DAC-9A86-39B4B18A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4031A-36C4-413F-80CD-4EE9BA8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5EF3B-0EA1-488C-B0EC-CBCF814E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8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053D0-6E1D-4F9D-9BF0-9818D23C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2EDD8-A33A-4AF3-BEE3-FA71A160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2F105-6E98-4038-B15C-BD80C9D7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1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7F6E-44E2-4429-A8AB-3C7A78F5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B6C1-00CA-4EC6-A518-7983EBAB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6883-5BB6-4CFA-86FF-3823D756B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5646F-2368-4CD5-8704-EF3B4FAF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4013E-D6B9-4DBF-B37F-1311B026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CEBA-A699-4F14-AD71-AAAA7FC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018B-270C-4FD5-8F4A-7179A8A9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05DE2-6F61-4A6F-9BFA-1D2E41B53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CD1D-E3CC-4690-8AB1-1F7D6463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059AA-87E7-4E73-BCCC-5C4B2A2F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5891-BE44-4410-8496-4AC34A4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26CF-F80E-4EDA-987B-F1DCECFA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6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AA80C-FF5E-4B8E-84C6-1469E956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6CCE-CE13-4341-B65F-8122B10F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F684-E011-4FC8-8EA1-3ED6599E3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C7C2-473E-4830-974F-9C5D73F2B9D3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2E83-32B5-42D1-8DBE-E4240AA3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F579-C3CC-496F-855B-73B17895B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0F0E-A4CB-40D0-A32A-E352E5E6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0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90AA4DC-0BE6-4567-AD50-229F7C77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6" y="371591"/>
            <a:ext cx="11894327" cy="61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 S</dc:creator>
  <cp:lastModifiedBy>RV S</cp:lastModifiedBy>
  <cp:revision>4</cp:revision>
  <dcterms:created xsi:type="dcterms:W3CDTF">2020-09-10T19:41:32Z</dcterms:created>
  <dcterms:modified xsi:type="dcterms:W3CDTF">2020-09-25T14:35:14Z</dcterms:modified>
</cp:coreProperties>
</file>