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0"/>
  </p:notesMasterIdLst>
  <p:sldIdLst>
    <p:sldId id="347" r:id="rId2"/>
    <p:sldId id="287" r:id="rId3"/>
    <p:sldId id="257" r:id="rId4"/>
    <p:sldId id="260" r:id="rId5"/>
    <p:sldId id="340" r:id="rId6"/>
    <p:sldId id="299" r:id="rId7"/>
    <p:sldId id="363" r:id="rId8"/>
    <p:sldId id="359" r:id="rId9"/>
    <p:sldId id="360" r:id="rId10"/>
    <p:sldId id="348" r:id="rId11"/>
    <p:sldId id="266" r:id="rId12"/>
    <p:sldId id="343" r:id="rId13"/>
    <p:sldId id="344" r:id="rId14"/>
    <p:sldId id="349" r:id="rId15"/>
    <p:sldId id="350" r:id="rId16"/>
    <p:sldId id="351" r:id="rId17"/>
    <p:sldId id="352" r:id="rId18"/>
    <p:sldId id="353" r:id="rId19"/>
    <p:sldId id="354" r:id="rId20"/>
    <p:sldId id="355" r:id="rId21"/>
    <p:sldId id="356" r:id="rId22"/>
    <p:sldId id="357" r:id="rId23"/>
    <p:sldId id="362" r:id="rId24"/>
    <p:sldId id="345" r:id="rId25"/>
    <p:sldId id="275" r:id="rId26"/>
    <p:sldId id="346" r:id="rId27"/>
    <p:sldId id="270" r:id="rId28"/>
    <p:sldId id="32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B5FF3"/>
    <a:srgbClr val="00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8DD09-135D-4753-9982-F34E95FFCF5D}" v="37" dt="2022-01-09T03:27:08.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544" autoAdjust="0"/>
    <p:restoredTop sz="99822" autoAdjust="0"/>
  </p:normalViewPr>
  <p:slideViewPr>
    <p:cSldViewPr>
      <p:cViewPr varScale="1">
        <p:scale>
          <a:sx n="73" d="100"/>
          <a:sy n="73" d="100"/>
        </p:scale>
        <p:origin x="-354"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elakshmi Joshi" userId="413e27b18750f597" providerId="LiveId" clId="{6598DD09-135D-4753-9982-F34E95FFCF5D}"/>
    <pc:docChg chg="undo redo custSel addSld delSld modSld">
      <pc:chgData name="Shreelakshmi Joshi" userId="413e27b18750f597" providerId="LiveId" clId="{6598DD09-135D-4753-9982-F34E95FFCF5D}" dt="2022-01-09T04:10:57.214" v="3089" actId="20577"/>
      <pc:docMkLst>
        <pc:docMk/>
      </pc:docMkLst>
      <pc:sldChg chg="modSp mod">
        <pc:chgData name="Shreelakshmi Joshi" userId="413e27b18750f597" providerId="LiveId" clId="{6598DD09-135D-4753-9982-F34E95FFCF5D}" dt="2022-01-08T13:07:02.576" v="1438" actId="255"/>
        <pc:sldMkLst>
          <pc:docMk/>
          <pc:sldMk cId="0" sldId="257"/>
        </pc:sldMkLst>
        <pc:spChg chg="mod">
          <ac:chgData name="Shreelakshmi Joshi" userId="413e27b18750f597" providerId="LiveId" clId="{6598DD09-135D-4753-9982-F34E95FFCF5D}" dt="2022-01-08T13:07:02.576" v="1438" actId="255"/>
          <ac:spMkLst>
            <pc:docMk/>
            <pc:sldMk cId="0" sldId="257"/>
            <ac:spMk id="2" creationId="{00000000-0000-0000-0000-000000000000}"/>
          </ac:spMkLst>
        </pc:spChg>
        <pc:spChg chg="mod">
          <ac:chgData name="Shreelakshmi Joshi" userId="413e27b18750f597" providerId="LiveId" clId="{6598DD09-135D-4753-9982-F34E95FFCF5D}" dt="2022-01-08T12:24:59.814" v="1043" actId="27636"/>
          <ac:spMkLst>
            <pc:docMk/>
            <pc:sldMk cId="0" sldId="257"/>
            <ac:spMk id="3" creationId="{00000000-0000-0000-0000-000000000000}"/>
          </ac:spMkLst>
        </pc:spChg>
      </pc:sldChg>
      <pc:sldChg chg="modSp mod">
        <pc:chgData name="Shreelakshmi Joshi" userId="413e27b18750f597" providerId="LiveId" clId="{6598DD09-135D-4753-9982-F34E95FFCF5D}" dt="2022-01-08T13:07:09.487" v="1439" actId="255"/>
        <pc:sldMkLst>
          <pc:docMk/>
          <pc:sldMk cId="0" sldId="260"/>
        </pc:sldMkLst>
        <pc:spChg chg="mod">
          <ac:chgData name="Shreelakshmi Joshi" userId="413e27b18750f597" providerId="LiveId" clId="{6598DD09-135D-4753-9982-F34E95FFCF5D}" dt="2022-01-08T13:07:09.487" v="1439" actId="255"/>
          <ac:spMkLst>
            <pc:docMk/>
            <pc:sldMk cId="0" sldId="260"/>
            <ac:spMk id="2" creationId="{00000000-0000-0000-0000-000000000000}"/>
          </ac:spMkLst>
        </pc:spChg>
        <pc:spChg chg="mod">
          <ac:chgData name="Shreelakshmi Joshi" userId="413e27b18750f597" providerId="LiveId" clId="{6598DD09-135D-4753-9982-F34E95FFCF5D}" dt="2022-01-08T12:55:48.220" v="1424" actId="27636"/>
          <ac:spMkLst>
            <pc:docMk/>
            <pc:sldMk cId="0" sldId="260"/>
            <ac:spMk id="3" creationId="{00000000-0000-0000-0000-000000000000}"/>
          </ac:spMkLst>
        </pc:spChg>
      </pc:sldChg>
      <pc:sldChg chg="addSp delSp modSp mod">
        <pc:chgData name="Shreelakshmi Joshi" userId="413e27b18750f597" providerId="LiveId" clId="{6598DD09-135D-4753-9982-F34E95FFCF5D}" dt="2022-01-08T13:06:04.309" v="1430" actId="255"/>
        <pc:sldMkLst>
          <pc:docMk/>
          <pc:sldMk cId="0" sldId="266"/>
        </pc:sldMkLst>
        <pc:spChg chg="del">
          <ac:chgData name="Shreelakshmi Joshi" userId="413e27b18750f597" providerId="LiveId" clId="{6598DD09-135D-4753-9982-F34E95FFCF5D}" dt="2022-01-08T10:54:49.842" v="275" actId="478"/>
          <ac:spMkLst>
            <pc:docMk/>
            <pc:sldMk cId="0" sldId="266"/>
            <ac:spMk id="2" creationId="{00000000-0000-0000-0000-000000000000}"/>
          </ac:spMkLst>
        </pc:spChg>
        <pc:spChg chg="del">
          <ac:chgData name="Shreelakshmi Joshi" userId="413e27b18750f597" providerId="LiveId" clId="{6598DD09-135D-4753-9982-F34E95FFCF5D}" dt="2022-01-08T10:54:49.842" v="275" actId="478"/>
          <ac:spMkLst>
            <pc:docMk/>
            <pc:sldMk cId="0" sldId="266"/>
            <ac:spMk id="3" creationId="{CF9E3B61-6F68-4FD8-94BB-A850856433F6}"/>
          </ac:spMkLst>
        </pc:spChg>
        <pc:spChg chg="del">
          <ac:chgData name="Shreelakshmi Joshi" userId="413e27b18750f597" providerId="LiveId" clId="{6598DD09-135D-4753-9982-F34E95FFCF5D}" dt="2022-01-08T10:54:49.842" v="275" actId="478"/>
          <ac:spMkLst>
            <pc:docMk/>
            <pc:sldMk cId="0" sldId="266"/>
            <ac:spMk id="5" creationId="{A7B1F4F0-081C-449C-9C3A-E0B44A6D0E5F}"/>
          </ac:spMkLst>
        </pc:spChg>
        <pc:spChg chg="del">
          <ac:chgData name="Shreelakshmi Joshi" userId="413e27b18750f597" providerId="LiveId" clId="{6598DD09-135D-4753-9982-F34E95FFCF5D}" dt="2022-01-08T10:54:49.842" v="275" actId="478"/>
          <ac:spMkLst>
            <pc:docMk/>
            <pc:sldMk cId="0" sldId="266"/>
            <ac:spMk id="6" creationId="{24252FCF-B27B-4BF9-9A7D-79F85AD5ADBF}"/>
          </ac:spMkLst>
        </pc:spChg>
        <pc:spChg chg="add del mod">
          <ac:chgData name="Shreelakshmi Joshi" userId="413e27b18750f597" providerId="LiveId" clId="{6598DD09-135D-4753-9982-F34E95FFCF5D}" dt="2022-01-08T10:54:49.842" v="275" actId="478"/>
          <ac:spMkLst>
            <pc:docMk/>
            <pc:sldMk cId="0" sldId="266"/>
            <ac:spMk id="7" creationId="{634460C1-C5BF-4E45-8547-1AE78C914DBB}"/>
          </ac:spMkLst>
        </pc:spChg>
        <pc:spChg chg="add mod">
          <ac:chgData name="Shreelakshmi Joshi" userId="413e27b18750f597" providerId="LiveId" clId="{6598DD09-135D-4753-9982-F34E95FFCF5D}" dt="2022-01-08T13:06:04.309" v="1430" actId="255"/>
          <ac:spMkLst>
            <pc:docMk/>
            <pc:sldMk cId="0" sldId="266"/>
            <ac:spMk id="8" creationId="{A7B2CF28-F80F-4FFB-9781-E95180FEDBE1}"/>
          </ac:spMkLst>
        </pc:spChg>
        <pc:spChg chg="del mod">
          <ac:chgData name="Shreelakshmi Joshi" userId="413e27b18750f597" providerId="LiveId" clId="{6598DD09-135D-4753-9982-F34E95FFCF5D}" dt="2022-01-08T10:54:49.842" v="275" actId="478"/>
          <ac:spMkLst>
            <pc:docMk/>
            <pc:sldMk cId="0" sldId="266"/>
            <ac:spMk id="9" creationId="{B5F54E7E-0CB3-497B-98EB-74178BF12B55}"/>
          </ac:spMkLst>
        </pc:spChg>
        <pc:spChg chg="add del mod">
          <ac:chgData name="Shreelakshmi Joshi" userId="413e27b18750f597" providerId="LiveId" clId="{6598DD09-135D-4753-9982-F34E95FFCF5D}" dt="2022-01-08T10:54:44.998" v="274"/>
          <ac:spMkLst>
            <pc:docMk/>
            <pc:sldMk cId="0" sldId="266"/>
            <ac:spMk id="10" creationId="{6D6E7649-630B-4C4F-8870-4F9AACD23E41}"/>
          </ac:spMkLst>
        </pc:spChg>
        <pc:spChg chg="add del mod">
          <ac:chgData name="Shreelakshmi Joshi" userId="413e27b18750f597" providerId="LiveId" clId="{6598DD09-135D-4753-9982-F34E95FFCF5D}" dt="2022-01-08T10:54:44.998" v="274"/>
          <ac:spMkLst>
            <pc:docMk/>
            <pc:sldMk cId="0" sldId="266"/>
            <ac:spMk id="11" creationId="{A5CFAA45-BB0E-4EC5-969D-36D324FA2457}"/>
          </ac:spMkLst>
        </pc:spChg>
        <pc:spChg chg="add del mod">
          <ac:chgData name="Shreelakshmi Joshi" userId="413e27b18750f597" providerId="LiveId" clId="{6598DD09-135D-4753-9982-F34E95FFCF5D}" dt="2022-01-08T10:54:44.998" v="274"/>
          <ac:spMkLst>
            <pc:docMk/>
            <pc:sldMk cId="0" sldId="266"/>
            <ac:spMk id="12" creationId="{054CB1B0-F601-47E5-9C87-933E45487BDB}"/>
          </ac:spMkLst>
        </pc:spChg>
        <pc:spChg chg="add del mod">
          <ac:chgData name="Shreelakshmi Joshi" userId="413e27b18750f597" providerId="LiveId" clId="{6598DD09-135D-4753-9982-F34E95FFCF5D}" dt="2022-01-08T10:54:44.998" v="274"/>
          <ac:spMkLst>
            <pc:docMk/>
            <pc:sldMk cId="0" sldId="266"/>
            <ac:spMk id="13" creationId="{DB086A8D-7059-497F-AC8C-EBEF62C2AA51}"/>
          </ac:spMkLst>
        </pc:spChg>
        <pc:spChg chg="add del mod">
          <ac:chgData name="Shreelakshmi Joshi" userId="413e27b18750f597" providerId="LiveId" clId="{6598DD09-135D-4753-9982-F34E95FFCF5D}" dt="2022-01-08T10:54:44.998" v="274"/>
          <ac:spMkLst>
            <pc:docMk/>
            <pc:sldMk cId="0" sldId="266"/>
            <ac:spMk id="14" creationId="{B75283C6-1A92-4287-A6F0-48D9327F1D4F}"/>
          </ac:spMkLst>
        </pc:spChg>
        <pc:spChg chg="add del mod">
          <ac:chgData name="Shreelakshmi Joshi" userId="413e27b18750f597" providerId="LiveId" clId="{6598DD09-135D-4753-9982-F34E95FFCF5D}" dt="2022-01-08T10:54:44.998" v="274"/>
          <ac:spMkLst>
            <pc:docMk/>
            <pc:sldMk cId="0" sldId="266"/>
            <ac:spMk id="15" creationId="{506497C7-CE50-4210-9EB7-D7026638D869}"/>
          </ac:spMkLst>
        </pc:spChg>
        <pc:spChg chg="add mod">
          <ac:chgData name="Shreelakshmi Joshi" userId="413e27b18750f597" providerId="LiveId" clId="{6598DD09-135D-4753-9982-F34E95FFCF5D}" dt="2022-01-08T10:56:03.492" v="299" actId="6549"/>
          <ac:spMkLst>
            <pc:docMk/>
            <pc:sldMk cId="0" sldId="266"/>
            <ac:spMk id="19" creationId="{A24DEE38-7785-4A2D-BD95-FFB4F45F1FC4}"/>
          </ac:spMkLst>
        </pc:spChg>
        <pc:spChg chg="add mod">
          <ac:chgData name="Shreelakshmi Joshi" userId="413e27b18750f597" providerId="LiveId" clId="{6598DD09-135D-4753-9982-F34E95FFCF5D}" dt="2022-01-08T10:54:52.083" v="277"/>
          <ac:spMkLst>
            <pc:docMk/>
            <pc:sldMk cId="0" sldId="266"/>
            <ac:spMk id="20" creationId="{B527A223-6EC2-4F28-A68A-16721224BDD2}"/>
          </ac:spMkLst>
        </pc:spChg>
        <pc:spChg chg="add mod">
          <ac:chgData name="Shreelakshmi Joshi" userId="413e27b18750f597" providerId="LiveId" clId="{6598DD09-135D-4753-9982-F34E95FFCF5D}" dt="2022-01-08T12:58:03.959" v="1427" actId="113"/>
          <ac:spMkLst>
            <pc:docMk/>
            <pc:sldMk cId="0" sldId="266"/>
            <ac:spMk id="21" creationId="{2160F021-9474-4CC2-845B-067DC027A4AD}"/>
          </ac:spMkLst>
        </pc:spChg>
        <pc:spChg chg="add mod">
          <ac:chgData name="Shreelakshmi Joshi" userId="413e27b18750f597" providerId="LiveId" clId="{6598DD09-135D-4753-9982-F34E95FFCF5D}" dt="2022-01-08T10:54:52.083" v="277"/>
          <ac:spMkLst>
            <pc:docMk/>
            <pc:sldMk cId="0" sldId="266"/>
            <ac:spMk id="22" creationId="{352BF9BB-DE29-4864-8853-EA25E75B6A38}"/>
          </ac:spMkLst>
        </pc:spChg>
        <pc:spChg chg="add mod">
          <ac:chgData name="Shreelakshmi Joshi" userId="413e27b18750f597" providerId="LiveId" clId="{6598DD09-135D-4753-9982-F34E95FFCF5D}" dt="2022-01-08T10:54:52.083" v="277"/>
          <ac:spMkLst>
            <pc:docMk/>
            <pc:sldMk cId="0" sldId="266"/>
            <ac:spMk id="23" creationId="{23DE9D13-D5A0-48C5-A80E-6C7B632EDA9F}"/>
          </ac:spMkLst>
        </pc:spChg>
        <pc:spChg chg="add mod">
          <ac:chgData name="Shreelakshmi Joshi" userId="413e27b18750f597" providerId="LiveId" clId="{6598DD09-135D-4753-9982-F34E95FFCF5D}" dt="2022-01-08T10:54:52.083" v="277"/>
          <ac:spMkLst>
            <pc:docMk/>
            <pc:sldMk cId="0" sldId="266"/>
            <ac:spMk id="24" creationId="{1901C771-4D64-4179-AD63-D424F7F7EBD4}"/>
          </ac:spMkLst>
        </pc:spChg>
        <pc:picChg chg="add del mod">
          <ac:chgData name="Shreelakshmi Joshi" userId="413e27b18750f597" providerId="LiveId" clId="{6598DD09-135D-4753-9982-F34E95FFCF5D}" dt="2022-01-08T10:54:49.842" v="275" actId="478"/>
          <ac:picMkLst>
            <pc:docMk/>
            <pc:sldMk cId="0" sldId="266"/>
            <ac:picMk id="4" creationId="{4AEE2FB8-67A5-4B71-AF4C-E5A9AAB420B6}"/>
          </ac:picMkLst>
        </pc:picChg>
        <pc:picChg chg="add del mod">
          <ac:chgData name="Shreelakshmi Joshi" userId="413e27b18750f597" providerId="LiveId" clId="{6598DD09-135D-4753-9982-F34E95FFCF5D}" dt="2022-01-08T10:54:44.998" v="274"/>
          <ac:picMkLst>
            <pc:docMk/>
            <pc:sldMk cId="0" sldId="266"/>
            <ac:picMk id="16" creationId="{419E16BE-9645-4D9C-98F5-2C06521AC397}"/>
          </ac:picMkLst>
        </pc:picChg>
        <pc:picChg chg="add del mod">
          <ac:chgData name="Shreelakshmi Joshi" userId="413e27b18750f597" providerId="LiveId" clId="{6598DD09-135D-4753-9982-F34E95FFCF5D}" dt="2022-01-08T10:54:44.998" v="274"/>
          <ac:picMkLst>
            <pc:docMk/>
            <pc:sldMk cId="0" sldId="266"/>
            <ac:picMk id="17" creationId="{07D1CECB-6B18-4EAD-BA88-43CDB4660CC1}"/>
          </ac:picMkLst>
        </pc:picChg>
        <pc:picChg chg="add mod">
          <ac:chgData name="Shreelakshmi Joshi" userId="413e27b18750f597" providerId="LiveId" clId="{6598DD09-135D-4753-9982-F34E95FFCF5D}" dt="2022-01-08T10:54:52.083" v="277"/>
          <ac:picMkLst>
            <pc:docMk/>
            <pc:sldMk cId="0" sldId="266"/>
            <ac:picMk id="25" creationId="{BFBB7A9A-F0FC-432F-A158-0E5805DA81B9}"/>
          </ac:picMkLst>
        </pc:picChg>
        <pc:picChg chg="add mod">
          <ac:chgData name="Shreelakshmi Joshi" userId="413e27b18750f597" providerId="LiveId" clId="{6598DD09-135D-4753-9982-F34E95FFCF5D}" dt="2022-01-08T10:54:52.083" v="277"/>
          <ac:picMkLst>
            <pc:docMk/>
            <pc:sldMk cId="0" sldId="266"/>
            <ac:picMk id="26" creationId="{B5A523A0-822B-4154-A3F9-F0A3172316AF}"/>
          </ac:picMkLst>
        </pc:picChg>
        <pc:picChg chg="add del mod">
          <ac:chgData name="Shreelakshmi Joshi" userId="413e27b18750f597" providerId="LiveId" clId="{6598DD09-135D-4753-9982-F34E95FFCF5D}" dt="2022-01-08T10:54:49.842" v="275" actId="478"/>
          <ac:picMkLst>
            <pc:docMk/>
            <pc:sldMk cId="0" sldId="266"/>
            <ac:picMk id="1026" creationId="{5E11DC67-F0B3-49A0-8636-865C473A8873}"/>
          </ac:picMkLst>
        </pc:picChg>
      </pc:sldChg>
      <pc:sldChg chg="modSp mod">
        <pc:chgData name="Shreelakshmi Joshi" userId="413e27b18750f597" providerId="LiveId" clId="{6598DD09-135D-4753-9982-F34E95FFCF5D}" dt="2022-01-09T03:27:50.105" v="3088" actId="113"/>
        <pc:sldMkLst>
          <pc:docMk/>
          <pc:sldMk cId="0" sldId="270"/>
        </pc:sldMkLst>
        <pc:spChg chg="mod">
          <ac:chgData name="Shreelakshmi Joshi" userId="413e27b18750f597" providerId="LiveId" clId="{6598DD09-135D-4753-9982-F34E95FFCF5D}" dt="2022-01-09T03:27:50.105" v="3088" actId="113"/>
          <ac:spMkLst>
            <pc:docMk/>
            <pc:sldMk cId="0" sldId="270"/>
            <ac:spMk id="3" creationId="{00000000-0000-0000-0000-000000000000}"/>
          </ac:spMkLst>
        </pc:spChg>
      </pc:sldChg>
      <pc:sldChg chg="modSp mod">
        <pc:chgData name="Shreelakshmi Joshi" userId="413e27b18750f597" providerId="LiveId" clId="{6598DD09-135D-4753-9982-F34E95FFCF5D}" dt="2022-01-09T04:10:57.214" v="3089" actId="20577"/>
        <pc:sldMkLst>
          <pc:docMk/>
          <pc:sldMk cId="0" sldId="275"/>
        </pc:sldMkLst>
        <pc:spChg chg="mod">
          <ac:chgData name="Shreelakshmi Joshi" userId="413e27b18750f597" providerId="LiveId" clId="{6598DD09-135D-4753-9982-F34E95FFCF5D}" dt="2022-01-08T13:06:29.784" v="1434" actId="255"/>
          <ac:spMkLst>
            <pc:docMk/>
            <pc:sldMk cId="0" sldId="275"/>
            <ac:spMk id="2" creationId="{00000000-0000-0000-0000-000000000000}"/>
          </ac:spMkLst>
        </pc:spChg>
        <pc:spChg chg="mod">
          <ac:chgData name="Shreelakshmi Joshi" userId="413e27b18750f597" providerId="LiveId" clId="{6598DD09-135D-4753-9982-F34E95FFCF5D}" dt="2022-01-09T04:10:57.214" v="3089" actId="20577"/>
          <ac:spMkLst>
            <pc:docMk/>
            <pc:sldMk cId="0" sldId="275"/>
            <ac:spMk id="3" creationId="{00000000-0000-0000-0000-000000000000}"/>
          </ac:spMkLst>
        </pc:spChg>
      </pc:sldChg>
      <pc:sldChg chg="modSp mod">
        <pc:chgData name="Shreelakshmi Joshi" userId="413e27b18750f597" providerId="LiveId" clId="{6598DD09-135D-4753-9982-F34E95FFCF5D}" dt="2022-01-09T03:22:21.120" v="2986" actId="27636"/>
        <pc:sldMkLst>
          <pc:docMk/>
          <pc:sldMk cId="0" sldId="287"/>
        </pc:sldMkLst>
        <pc:spChg chg="mod">
          <ac:chgData name="Shreelakshmi Joshi" userId="413e27b18750f597" providerId="LiveId" clId="{6598DD09-135D-4753-9982-F34E95FFCF5D}" dt="2022-01-08T13:06:57.666" v="1437" actId="255"/>
          <ac:spMkLst>
            <pc:docMk/>
            <pc:sldMk cId="0" sldId="287"/>
            <ac:spMk id="2" creationId="{00000000-0000-0000-0000-000000000000}"/>
          </ac:spMkLst>
        </pc:spChg>
        <pc:spChg chg="mod">
          <ac:chgData name="Shreelakshmi Joshi" userId="413e27b18750f597" providerId="LiveId" clId="{6598DD09-135D-4753-9982-F34E95FFCF5D}" dt="2022-01-09T03:22:21.120" v="2986" actId="27636"/>
          <ac:spMkLst>
            <pc:docMk/>
            <pc:sldMk cId="0" sldId="287"/>
            <ac:spMk id="3" creationId="{00000000-0000-0000-0000-000000000000}"/>
          </ac:spMkLst>
        </pc:spChg>
      </pc:sldChg>
      <pc:sldChg chg="modSp del mod">
        <pc:chgData name="Shreelakshmi Joshi" userId="413e27b18750f597" providerId="LiveId" clId="{6598DD09-135D-4753-9982-F34E95FFCF5D}" dt="2022-01-08T11:57:59.182" v="595" actId="47"/>
        <pc:sldMkLst>
          <pc:docMk/>
          <pc:sldMk cId="0" sldId="288"/>
        </pc:sldMkLst>
        <pc:spChg chg="mod">
          <ac:chgData name="Shreelakshmi Joshi" userId="413e27b18750f597" providerId="LiveId" clId="{6598DD09-135D-4753-9982-F34E95FFCF5D}" dt="2022-01-08T11:57:45.535" v="593"/>
          <ac:spMkLst>
            <pc:docMk/>
            <pc:sldMk cId="0" sldId="288"/>
            <ac:spMk id="2" creationId="{00000000-0000-0000-0000-000000000000}"/>
          </ac:spMkLst>
        </pc:spChg>
      </pc:sldChg>
      <pc:sldChg chg="addSp modSp mod setBg">
        <pc:chgData name="Shreelakshmi Joshi" userId="413e27b18750f597" providerId="LiveId" clId="{6598DD09-135D-4753-9982-F34E95FFCF5D}" dt="2022-01-09T02:59:17.713" v="2676" actId="27636"/>
        <pc:sldMkLst>
          <pc:docMk/>
          <pc:sldMk cId="1590456696" sldId="299"/>
        </pc:sldMkLst>
        <pc:spChg chg="mod">
          <ac:chgData name="Shreelakshmi Joshi" userId="413e27b18750f597" providerId="LiveId" clId="{6598DD09-135D-4753-9982-F34E95FFCF5D}" dt="2022-01-09T02:44:17.265" v="2447" actId="26606"/>
          <ac:spMkLst>
            <pc:docMk/>
            <pc:sldMk cId="1590456696" sldId="299"/>
            <ac:spMk id="2" creationId="{A10D85D3-EAD9-4C96-869F-7DA3C3441C3B}"/>
          </ac:spMkLst>
        </pc:spChg>
        <pc:spChg chg="mod">
          <ac:chgData name="Shreelakshmi Joshi" userId="413e27b18750f597" providerId="LiveId" clId="{6598DD09-135D-4753-9982-F34E95FFCF5D}" dt="2022-01-09T02:59:17.713" v="2676" actId="27636"/>
          <ac:spMkLst>
            <pc:docMk/>
            <pc:sldMk cId="1590456696" sldId="299"/>
            <ac:spMk id="3" creationId="{00000000-0000-0000-0000-000000000000}"/>
          </ac:spMkLst>
        </pc:spChg>
        <pc:spChg chg="mod ord">
          <ac:chgData name="Shreelakshmi Joshi" userId="413e27b18750f597" providerId="LiveId" clId="{6598DD09-135D-4753-9982-F34E95FFCF5D}" dt="2022-01-09T02:58:44.478" v="2668" actId="207"/>
          <ac:spMkLst>
            <pc:docMk/>
            <pc:sldMk cId="1590456696" sldId="299"/>
            <ac:spMk id="4" creationId="{00000000-0000-0000-0000-000000000000}"/>
          </ac:spMkLst>
        </pc:spChg>
        <pc:spChg chg="mod">
          <ac:chgData name="Shreelakshmi Joshi" userId="413e27b18750f597" providerId="LiveId" clId="{6598DD09-135D-4753-9982-F34E95FFCF5D}" dt="2022-01-09T02:44:17.265" v="2447" actId="26606"/>
          <ac:spMkLst>
            <pc:docMk/>
            <pc:sldMk cId="1590456696" sldId="299"/>
            <ac:spMk id="7" creationId="{1B6A0277-3ABD-406C-9A7E-9C6FB5EA279B}"/>
          </ac:spMkLst>
        </pc:spChg>
        <pc:spChg chg="mod">
          <ac:chgData name="Shreelakshmi Joshi" userId="413e27b18750f597" providerId="LiveId" clId="{6598DD09-135D-4753-9982-F34E95FFCF5D}" dt="2022-01-09T02:44:17.265" v="2447" actId="26606"/>
          <ac:spMkLst>
            <pc:docMk/>
            <pc:sldMk cId="1590456696" sldId="299"/>
            <ac:spMk id="8" creationId="{33D9D5CE-D501-437E-94FB-5429EB2117D0}"/>
          </ac:spMkLst>
        </pc:spChg>
        <pc:spChg chg="add">
          <ac:chgData name="Shreelakshmi Joshi" userId="413e27b18750f597" providerId="LiveId" clId="{6598DD09-135D-4753-9982-F34E95FFCF5D}" dt="2022-01-09T02:44:17.265" v="2447" actId="26606"/>
          <ac:spMkLst>
            <pc:docMk/>
            <pc:sldMk cId="1590456696" sldId="299"/>
            <ac:spMk id="13" creationId="{2B566528-1B12-4246-9431-5C2D7D081168}"/>
          </ac:spMkLst>
        </pc:spChg>
        <pc:grpChg chg="add">
          <ac:chgData name="Shreelakshmi Joshi" userId="413e27b18750f597" providerId="LiveId" clId="{6598DD09-135D-4753-9982-F34E95FFCF5D}" dt="2022-01-09T02:44:17.265" v="2447" actId="26606"/>
          <ac:grpSpMkLst>
            <pc:docMk/>
            <pc:sldMk cId="1590456696" sldId="299"/>
            <ac:grpSpMk id="15" creationId="{828A5161-06F1-46CF-8AD7-844680A59E13}"/>
          </ac:grpSpMkLst>
        </pc:grpChg>
        <pc:grpChg chg="add">
          <ac:chgData name="Shreelakshmi Joshi" userId="413e27b18750f597" providerId="LiveId" clId="{6598DD09-135D-4753-9982-F34E95FFCF5D}" dt="2022-01-09T02:44:17.265" v="2447" actId="26606"/>
          <ac:grpSpMkLst>
            <pc:docMk/>
            <pc:sldMk cId="1590456696" sldId="299"/>
            <ac:grpSpMk id="19" creationId="{5995D10D-E9C9-47DB-AE7E-801FEF38F5C9}"/>
          </ac:grpSpMkLst>
        </pc:grpChg>
        <pc:picChg chg="add mod ord">
          <ac:chgData name="Shreelakshmi Joshi" userId="413e27b18750f597" providerId="LiveId" clId="{6598DD09-135D-4753-9982-F34E95FFCF5D}" dt="2022-01-09T02:44:21.850" v="2448" actId="1076"/>
          <ac:picMkLst>
            <pc:docMk/>
            <pc:sldMk cId="1590456696" sldId="299"/>
            <ac:picMk id="6" creationId="{2E4B86FA-0C1D-41AC-A948-89E743254805}"/>
          </ac:picMkLst>
        </pc:picChg>
      </pc:sldChg>
      <pc:sldChg chg="modSp mod">
        <pc:chgData name="Shreelakshmi Joshi" userId="413e27b18750f597" providerId="LiveId" clId="{6598DD09-135D-4753-9982-F34E95FFCF5D}" dt="2022-01-08T13:07:17.821" v="1440" actId="255"/>
        <pc:sldMkLst>
          <pc:docMk/>
          <pc:sldMk cId="2690663459" sldId="340"/>
        </pc:sldMkLst>
        <pc:spChg chg="mod">
          <ac:chgData name="Shreelakshmi Joshi" userId="413e27b18750f597" providerId="LiveId" clId="{6598DD09-135D-4753-9982-F34E95FFCF5D}" dt="2022-01-08T13:07:17.821" v="1440" actId="255"/>
          <ac:spMkLst>
            <pc:docMk/>
            <pc:sldMk cId="2690663459" sldId="340"/>
            <ac:spMk id="2" creationId="{00000000-0000-0000-0000-000000000000}"/>
          </ac:spMkLst>
        </pc:spChg>
        <pc:spChg chg="mod">
          <ac:chgData name="Shreelakshmi Joshi" userId="413e27b18750f597" providerId="LiveId" clId="{6598DD09-135D-4753-9982-F34E95FFCF5D}" dt="2022-01-08T12:24:45.544" v="1040" actId="113"/>
          <ac:spMkLst>
            <pc:docMk/>
            <pc:sldMk cId="2690663459" sldId="340"/>
            <ac:spMk id="3" creationId="{00000000-0000-0000-0000-000000000000}"/>
          </ac:spMkLst>
        </pc:spChg>
      </pc:sldChg>
      <pc:sldChg chg="addSp modSp mod">
        <pc:chgData name="Shreelakshmi Joshi" userId="413e27b18750f597" providerId="LiveId" clId="{6598DD09-135D-4753-9982-F34E95FFCF5D}" dt="2022-01-09T03:22:57.445" v="3019" actId="20577"/>
        <pc:sldMkLst>
          <pc:docMk/>
          <pc:sldMk cId="2002129677" sldId="343"/>
        </pc:sldMkLst>
        <pc:spChg chg="mod">
          <ac:chgData name="Shreelakshmi Joshi" userId="413e27b18750f597" providerId="LiveId" clId="{6598DD09-135D-4753-9982-F34E95FFCF5D}" dt="2022-01-08T13:06:12.309" v="1431" actId="255"/>
          <ac:spMkLst>
            <pc:docMk/>
            <pc:sldMk cId="2002129677" sldId="343"/>
            <ac:spMk id="2" creationId="{00000000-0000-0000-0000-000000000000}"/>
          </ac:spMkLst>
        </pc:spChg>
        <pc:spChg chg="mod">
          <ac:chgData name="Shreelakshmi Joshi" userId="413e27b18750f597" providerId="LiveId" clId="{6598DD09-135D-4753-9982-F34E95FFCF5D}" dt="2022-01-09T03:22:57.445" v="3019" actId="20577"/>
          <ac:spMkLst>
            <pc:docMk/>
            <pc:sldMk cId="2002129677" sldId="343"/>
            <ac:spMk id="9" creationId="{B5F54E7E-0CB3-497B-98EB-74178BF12B55}"/>
          </ac:spMkLst>
        </pc:spChg>
        <pc:picChg chg="add mod">
          <ac:chgData name="Shreelakshmi Joshi" userId="413e27b18750f597" providerId="LiveId" clId="{6598DD09-135D-4753-9982-F34E95FFCF5D}" dt="2022-01-08T10:58:51.563" v="306" actId="1076"/>
          <ac:picMkLst>
            <pc:docMk/>
            <pc:sldMk cId="2002129677" sldId="343"/>
            <ac:picMk id="7" creationId="{88A87A07-6683-4A15-9E84-5B68FAEB1B2C}"/>
          </ac:picMkLst>
        </pc:picChg>
      </pc:sldChg>
      <pc:sldChg chg="addSp modSp mod">
        <pc:chgData name="Shreelakshmi Joshi" userId="413e27b18750f597" providerId="LiveId" clId="{6598DD09-135D-4753-9982-F34E95FFCF5D}" dt="2022-01-08T14:41:33" v="1897" actId="20577"/>
        <pc:sldMkLst>
          <pc:docMk/>
          <pc:sldMk cId="2692382714" sldId="344"/>
        </pc:sldMkLst>
        <pc:spChg chg="mod">
          <ac:chgData name="Shreelakshmi Joshi" userId="413e27b18750f597" providerId="LiveId" clId="{6598DD09-135D-4753-9982-F34E95FFCF5D}" dt="2022-01-08T13:06:18.894" v="1432" actId="255"/>
          <ac:spMkLst>
            <pc:docMk/>
            <pc:sldMk cId="2692382714" sldId="344"/>
            <ac:spMk id="2" creationId="{00000000-0000-0000-0000-000000000000}"/>
          </ac:spMkLst>
        </pc:spChg>
        <pc:spChg chg="add mod">
          <ac:chgData name="Shreelakshmi Joshi" userId="413e27b18750f597" providerId="LiveId" clId="{6598DD09-135D-4753-9982-F34E95FFCF5D}" dt="2022-01-08T14:41:33" v="1897" actId="20577"/>
          <ac:spMkLst>
            <pc:docMk/>
            <pc:sldMk cId="2692382714" sldId="344"/>
            <ac:spMk id="4" creationId="{3EE6422E-D6FD-403F-BBF1-8610B42B69D4}"/>
          </ac:spMkLst>
        </pc:spChg>
        <pc:spChg chg="mod">
          <ac:chgData name="Shreelakshmi Joshi" userId="413e27b18750f597" providerId="LiveId" clId="{6598DD09-135D-4753-9982-F34E95FFCF5D}" dt="2022-01-08T14:33:05.425" v="1562" actId="20577"/>
          <ac:spMkLst>
            <pc:docMk/>
            <pc:sldMk cId="2692382714" sldId="344"/>
            <ac:spMk id="9" creationId="{B5F54E7E-0CB3-497B-98EB-74178BF12B55}"/>
          </ac:spMkLst>
        </pc:spChg>
      </pc:sldChg>
      <pc:sldChg chg="addSp delSp modSp mod">
        <pc:chgData name="Shreelakshmi Joshi" userId="413e27b18750f597" providerId="LiveId" clId="{6598DD09-135D-4753-9982-F34E95FFCF5D}" dt="2022-01-09T03:26:01.051" v="3065" actId="1076"/>
        <pc:sldMkLst>
          <pc:docMk/>
          <pc:sldMk cId="4109366737" sldId="345"/>
        </pc:sldMkLst>
        <pc:spChg chg="mod">
          <ac:chgData name="Shreelakshmi Joshi" userId="413e27b18750f597" providerId="LiveId" clId="{6598DD09-135D-4753-9982-F34E95FFCF5D}" dt="2022-01-08T14:26:12.161" v="1561" actId="20577"/>
          <ac:spMkLst>
            <pc:docMk/>
            <pc:sldMk cId="4109366737" sldId="345"/>
            <ac:spMk id="2" creationId="{00000000-0000-0000-0000-000000000000}"/>
          </ac:spMkLst>
        </pc:spChg>
        <pc:spChg chg="mod">
          <ac:chgData name="Shreelakshmi Joshi" userId="413e27b18750f597" providerId="LiveId" clId="{6598DD09-135D-4753-9982-F34E95FFCF5D}" dt="2022-01-09T03:25:17.033" v="3054" actId="20577"/>
          <ac:spMkLst>
            <pc:docMk/>
            <pc:sldMk cId="4109366737" sldId="345"/>
            <ac:spMk id="3" creationId="{00000000-0000-0000-0000-000000000000}"/>
          </ac:spMkLst>
        </pc:spChg>
        <pc:spChg chg="mod">
          <ac:chgData name="Shreelakshmi Joshi" userId="413e27b18750f597" providerId="LiveId" clId="{6598DD09-135D-4753-9982-F34E95FFCF5D}" dt="2022-01-08T15:17:09.597" v="2379" actId="20577"/>
          <ac:spMkLst>
            <pc:docMk/>
            <pc:sldMk cId="4109366737" sldId="345"/>
            <ac:spMk id="9" creationId="{B5F54E7E-0CB3-497B-98EB-74178BF12B55}"/>
          </ac:spMkLst>
        </pc:spChg>
        <pc:picChg chg="add del mod">
          <ac:chgData name="Shreelakshmi Joshi" userId="413e27b18750f597" providerId="LiveId" clId="{6598DD09-135D-4753-9982-F34E95FFCF5D}" dt="2022-01-08T15:18:04.950" v="2389" actId="478"/>
          <ac:picMkLst>
            <pc:docMk/>
            <pc:sldMk cId="4109366737" sldId="345"/>
            <ac:picMk id="8" creationId="{4E4909AB-C417-42F9-ABD6-34897247F12E}"/>
          </ac:picMkLst>
        </pc:picChg>
        <pc:picChg chg="add del mod">
          <ac:chgData name="Shreelakshmi Joshi" userId="413e27b18750f597" providerId="LiveId" clId="{6598DD09-135D-4753-9982-F34E95FFCF5D}" dt="2022-01-08T15:19:49.902" v="2396" actId="478"/>
          <ac:picMkLst>
            <pc:docMk/>
            <pc:sldMk cId="4109366737" sldId="345"/>
            <ac:picMk id="11" creationId="{6DB66F5F-6969-40F1-B599-49E55F53E441}"/>
          </ac:picMkLst>
        </pc:picChg>
        <pc:picChg chg="add mod">
          <ac:chgData name="Shreelakshmi Joshi" userId="413e27b18750f597" providerId="LiveId" clId="{6598DD09-135D-4753-9982-F34E95FFCF5D}" dt="2022-01-09T03:25:53.334" v="3064" actId="1076"/>
          <ac:picMkLst>
            <pc:docMk/>
            <pc:sldMk cId="4109366737" sldId="345"/>
            <ac:picMk id="13" creationId="{C28C9CB8-5B9F-4508-BB33-AC1C6B9D608A}"/>
          </ac:picMkLst>
        </pc:picChg>
        <pc:picChg chg="add mod">
          <ac:chgData name="Shreelakshmi Joshi" userId="413e27b18750f597" providerId="LiveId" clId="{6598DD09-135D-4753-9982-F34E95FFCF5D}" dt="2022-01-09T03:26:01.051" v="3065" actId="1076"/>
          <ac:picMkLst>
            <pc:docMk/>
            <pc:sldMk cId="4109366737" sldId="345"/>
            <ac:picMk id="15" creationId="{CE212609-04B8-4076-8C93-76B60801289C}"/>
          </ac:picMkLst>
        </pc:picChg>
        <pc:picChg chg="add mod">
          <ac:chgData name="Shreelakshmi Joshi" userId="413e27b18750f597" providerId="LiveId" clId="{6598DD09-135D-4753-9982-F34E95FFCF5D}" dt="2022-01-09T03:25:40.613" v="3061" actId="14100"/>
          <ac:picMkLst>
            <pc:docMk/>
            <pc:sldMk cId="4109366737" sldId="345"/>
            <ac:picMk id="17" creationId="{306E7A8B-8358-4247-A79C-A8EED8091920}"/>
          </ac:picMkLst>
        </pc:picChg>
      </pc:sldChg>
      <pc:sldChg chg="modSp mod">
        <pc:chgData name="Shreelakshmi Joshi" userId="413e27b18750f597" providerId="LiveId" clId="{6598DD09-135D-4753-9982-F34E95FFCF5D}" dt="2022-01-09T02:35:01.755" v="2423" actId="20577"/>
        <pc:sldMkLst>
          <pc:docMk/>
          <pc:sldMk cId="1294571576" sldId="346"/>
        </pc:sldMkLst>
        <pc:spChg chg="mod">
          <ac:chgData name="Shreelakshmi Joshi" userId="413e27b18750f597" providerId="LiveId" clId="{6598DD09-135D-4753-9982-F34E95FFCF5D}" dt="2022-01-08T13:06:39.999" v="1435" actId="255"/>
          <ac:spMkLst>
            <pc:docMk/>
            <pc:sldMk cId="1294571576" sldId="346"/>
            <ac:spMk id="2" creationId="{00000000-0000-0000-0000-000000000000}"/>
          </ac:spMkLst>
        </pc:spChg>
        <pc:spChg chg="mod">
          <ac:chgData name="Shreelakshmi Joshi" userId="413e27b18750f597" providerId="LiveId" clId="{6598DD09-135D-4753-9982-F34E95FFCF5D}" dt="2022-01-09T02:35:01.755" v="2423" actId="20577"/>
          <ac:spMkLst>
            <pc:docMk/>
            <pc:sldMk cId="1294571576" sldId="346"/>
            <ac:spMk id="3" creationId="{00000000-0000-0000-0000-000000000000}"/>
          </ac:spMkLst>
        </pc:spChg>
      </pc:sldChg>
      <pc:sldChg chg="modSp mod">
        <pc:chgData name="Shreelakshmi Joshi" userId="413e27b18750f597" providerId="LiveId" clId="{6598DD09-135D-4753-9982-F34E95FFCF5D}" dt="2022-01-08T13:33:32.204" v="1534" actId="20577"/>
        <pc:sldMkLst>
          <pc:docMk/>
          <pc:sldMk cId="2239511847" sldId="347"/>
        </pc:sldMkLst>
        <pc:spChg chg="mod">
          <ac:chgData name="Shreelakshmi Joshi" userId="413e27b18750f597" providerId="LiveId" clId="{6598DD09-135D-4753-9982-F34E95FFCF5D}" dt="2022-01-08T13:33:16.801" v="1529"/>
          <ac:spMkLst>
            <pc:docMk/>
            <pc:sldMk cId="2239511847" sldId="347"/>
            <ac:spMk id="10" creationId="{00000000-0000-0000-0000-000000000000}"/>
          </ac:spMkLst>
        </pc:spChg>
        <pc:spChg chg="mod">
          <ac:chgData name="Shreelakshmi Joshi" userId="413e27b18750f597" providerId="LiveId" clId="{6598DD09-135D-4753-9982-F34E95FFCF5D}" dt="2022-01-08T13:33:32.204" v="1534" actId="20577"/>
          <ac:spMkLst>
            <pc:docMk/>
            <pc:sldMk cId="2239511847" sldId="347"/>
            <ac:spMk id="14" creationId="{EA472F78-45DD-40B9-BA53-4226E0E3EDA4}"/>
          </ac:spMkLst>
        </pc:spChg>
      </pc:sldChg>
      <pc:sldChg chg="addSp delSp modSp new del mod">
        <pc:chgData name="Shreelakshmi Joshi" userId="413e27b18750f597" providerId="LiveId" clId="{6598DD09-135D-4753-9982-F34E95FFCF5D}" dt="2022-01-08T10:56:31.774" v="303" actId="2696"/>
        <pc:sldMkLst>
          <pc:docMk/>
          <pc:sldMk cId="1086414961" sldId="348"/>
        </pc:sldMkLst>
        <pc:spChg chg="del mod">
          <ac:chgData name="Shreelakshmi Joshi" userId="413e27b18750f597" providerId="LiveId" clId="{6598DD09-135D-4753-9982-F34E95FFCF5D}" dt="2022-01-08T10:56:23.663" v="302" actId="478"/>
          <ac:spMkLst>
            <pc:docMk/>
            <pc:sldMk cId="1086414961" sldId="348"/>
            <ac:spMk id="2" creationId="{F64C4816-BD8C-4EC4-BEC9-A92FAA1AB49C}"/>
          </ac:spMkLst>
        </pc:spChg>
        <pc:spChg chg="del mod">
          <ac:chgData name="Shreelakshmi Joshi" userId="413e27b18750f597" providerId="LiveId" clId="{6598DD09-135D-4753-9982-F34E95FFCF5D}" dt="2022-01-08T10:56:23.663" v="302" actId="478"/>
          <ac:spMkLst>
            <pc:docMk/>
            <pc:sldMk cId="1086414961" sldId="348"/>
            <ac:spMk id="3" creationId="{05D411DA-F564-4BED-8E53-B2BB1ED19C61}"/>
          </ac:spMkLst>
        </pc:spChg>
        <pc:spChg chg="del">
          <ac:chgData name="Shreelakshmi Joshi" userId="413e27b18750f597" providerId="LiveId" clId="{6598DD09-135D-4753-9982-F34E95FFCF5D}" dt="2022-01-08T10:52:56.440" v="256"/>
          <ac:spMkLst>
            <pc:docMk/>
            <pc:sldMk cId="1086414961" sldId="348"/>
            <ac:spMk id="4" creationId="{B47C1D56-493B-4FDB-9830-F22C1C871F7B}"/>
          </ac:spMkLst>
        </pc:spChg>
        <pc:spChg chg="del mod">
          <ac:chgData name="Shreelakshmi Joshi" userId="413e27b18750f597" providerId="LiveId" clId="{6598DD09-135D-4753-9982-F34E95FFCF5D}" dt="2022-01-08T10:56:23.663" v="302" actId="478"/>
          <ac:spMkLst>
            <pc:docMk/>
            <pc:sldMk cId="1086414961" sldId="348"/>
            <ac:spMk id="5" creationId="{BC965C07-5C9B-4312-B5BF-7AA00313C0C2}"/>
          </ac:spMkLst>
        </pc:spChg>
        <pc:spChg chg="del">
          <ac:chgData name="Shreelakshmi Joshi" userId="413e27b18750f597" providerId="LiveId" clId="{6598DD09-135D-4753-9982-F34E95FFCF5D}" dt="2022-01-08T10:53:34.472" v="264"/>
          <ac:spMkLst>
            <pc:docMk/>
            <pc:sldMk cId="1086414961" sldId="348"/>
            <ac:spMk id="6" creationId="{54C4EB6A-DE15-4B39-A8B3-C8FD06711A24}"/>
          </ac:spMkLst>
        </pc:spChg>
        <pc:spChg chg="del">
          <ac:chgData name="Shreelakshmi Joshi" userId="413e27b18750f597" providerId="LiveId" clId="{6598DD09-135D-4753-9982-F34E95FFCF5D}" dt="2022-01-08T10:56:23.663" v="302" actId="478"/>
          <ac:spMkLst>
            <pc:docMk/>
            <pc:sldMk cId="1086414961" sldId="348"/>
            <ac:spMk id="7" creationId="{6A36C8EB-F69C-4895-9B09-7411B4AE694E}"/>
          </ac:spMkLst>
        </pc:spChg>
        <pc:spChg chg="del">
          <ac:chgData name="Shreelakshmi Joshi" userId="413e27b18750f597" providerId="LiveId" clId="{6598DD09-135D-4753-9982-F34E95FFCF5D}" dt="2022-01-08T10:56:23.663" v="302" actId="478"/>
          <ac:spMkLst>
            <pc:docMk/>
            <pc:sldMk cId="1086414961" sldId="348"/>
            <ac:spMk id="8" creationId="{EB422482-6ED8-45B7-8BDB-FEF97CEB8B28}"/>
          </ac:spMkLst>
        </pc:spChg>
        <pc:spChg chg="del">
          <ac:chgData name="Shreelakshmi Joshi" userId="413e27b18750f597" providerId="LiveId" clId="{6598DD09-135D-4753-9982-F34E95FFCF5D}" dt="2022-01-08T10:56:23.663" v="302" actId="478"/>
          <ac:spMkLst>
            <pc:docMk/>
            <pc:sldMk cId="1086414961" sldId="348"/>
            <ac:spMk id="9" creationId="{81F90AB7-6F7A-4D9F-AD64-7BAAB4605BFD}"/>
          </ac:spMkLst>
        </pc:spChg>
        <pc:spChg chg="add mod">
          <ac:chgData name="Shreelakshmi Joshi" userId="413e27b18750f597" providerId="LiveId" clId="{6598DD09-135D-4753-9982-F34E95FFCF5D}" dt="2022-01-08T10:56:23.663" v="302" actId="478"/>
          <ac:spMkLst>
            <pc:docMk/>
            <pc:sldMk cId="1086414961" sldId="348"/>
            <ac:spMk id="12" creationId="{C5AAEE43-2BB8-44EB-B6EF-17584ECC16E3}"/>
          </ac:spMkLst>
        </pc:spChg>
        <pc:spChg chg="add mod">
          <ac:chgData name="Shreelakshmi Joshi" userId="413e27b18750f597" providerId="LiveId" clId="{6598DD09-135D-4753-9982-F34E95FFCF5D}" dt="2022-01-08T10:56:23.663" v="302" actId="478"/>
          <ac:spMkLst>
            <pc:docMk/>
            <pc:sldMk cId="1086414961" sldId="348"/>
            <ac:spMk id="13" creationId="{67744E4E-1D0A-4E1E-A020-FB145142AB0E}"/>
          </ac:spMkLst>
        </pc:spChg>
        <pc:spChg chg="add mod">
          <ac:chgData name="Shreelakshmi Joshi" userId="413e27b18750f597" providerId="LiveId" clId="{6598DD09-135D-4753-9982-F34E95FFCF5D}" dt="2022-01-08T10:56:23.663" v="302" actId="478"/>
          <ac:spMkLst>
            <pc:docMk/>
            <pc:sldMk cId="1086414961" sldId="348"/>
            <ac:spMk id="14" creationId="{D3B74B8E-9002-4BB6-B394-94960B57300C}"/>
          </ac:spMkLst>
        </pc:spChg>
        <pc:spChg chg="add mod">
          <ac:chgData name="Shreelakshmi Joshi" userId="413e27b18750f597" providerId="LiveId" clId="{6598DD09-135D-4753-9982-F34E95FFCF5D}" dt="2022-01-08T10:56:23.663" v="302" actId="478"/>
          <ac:spMkLst>
            <pc:docMk/>
            <pc:sldMk cId="1086414961" sldId="348"/>
            <ac:spMk id="15" creationId="{6ADCA7B4-2825-435C-B8CE-925CBB03864F}"/>
          </ac:spMkLst>
        </pc:spChg>
        <pc:spChg chg="add mod">
          <ac:chgData name="Shreelakshmi Joshi" userId="413e27b18750f597" providerId="LiveId" clId="{6598DD09-135D-4753-9982-F34E95FFCF5D}" dt="2022-01-08T10:56:23.663" v="302" actId="478"/>
          <ac:spMkLst>
            <pc:docMk/>
            <pc:sldMk cId="1086414961" sldId="348"/>
            <ac:spMk id="16" creationId="{C6DBEDC0-B19A-41BB-945B-459F011F69C9}"/>
          </ac:spMkLst>
        </pc:spChg>
        <pc:picChg chg="add del mod">
          <ac:chgData name="Shreelakshmi Joshi" userId="413e27b18750f597" providerId="LiveId" clId="{6598DD09-135D-4753-9982-F34E95FFCF5D}" dt="2022-01-08T10:56:23.663" v="302" actId="478"/>
          <ac:picMkLst>
            <pc:docMk/>
            <pc:sldMk cId="1086414961" sldId="348"/>
            <ac:picMk id="10" creationId="{959D2B52-623F-4493-859F-18A074A13EC1}"/>
          </ac:picMkLst>
        </pc:picChg>
        <pc:picChg chg="add del mod">
          <ac:chgData name="Shreelakshmi Joshi" userId="413e27b18750f597" providerId="LiveId" clId="{6598DD09-135D-4753-9982-F34E95FFCF5D}" dt="2022-01-08T10:56:23.663" v="302" actId="478"/>
          <ac:picMkLst>
            <pc:docMk/>
            <pc:sldMk cId="1086414961" sldId="348"/>
            <ac:picMk id="11" creationId="{A611393E-C85C-4A3C-882E-3ECB6F73FDF2}"/>
          </ac:picMkLst>
        </pc:picChg>
      </pc:sldChg>
      <pc:sldChg chg="modSp new mod">
        <pc:chgData name="Shreelakshmi Joshi" userId="413e27b18750f597" providerId="LiveId" clId="{6598DD09-135D-4753-9982-F34E95FFCF5D}" dt="2022-01-08T13:05:54.950" v="1429" actId="255"/>
        <pc:sldMkLst>
          <pc:docMk/>
          <pc:sldMk cId="1297646986" sldId="348"/>
        </pc:sldMkLst>
        <pc:spChg chg="mod">
          <ac:chgData name="Shreelakshmi Joshi" userId="413e27b18750f597" providerId="LiveId" clId="{6598DD09-135D-4753-9982-F34E95FFCF5D}" dt="2022-01-08T13:05:54.950" v="1429" actId="255"/>
          <ac:spMkLst>
            <pc:docMk/>
            <pc:sldMk cId="1297646986" sldId="348"/>
            <ac:spMk id="2" creationId="{BB513803-46F3-4069-ABD3-E9A83F17A466}"/>
          </ac:spMkLst>
        </pc:spChg>
        <pc:spChg chg="mod">
          <ac:chgData name="Shreelakshmi Joshi" userId="413e27b18750f597" providerId="LiveId" clId="{6598DD09-135D-4753-9982-F34E95FFCF5D}" dt="2022-01-08T12:14:32.436" v="769" actId="1076"/>
          <ac:spMkLst>
            <pc:docMk/>
            <pc:sldMk cId="1297646986" sldId="348"/>
            <ac:spMk id="3" creationId="{4C23A39E-0516-4F5F-94B8-4ECEDA5F6F74}"/>
          </ac:spMkLst>
        </pc:spChg>
        <pc:spChg chg="mod">
          <ac:chgData name="Shreelakshmi Joshi" userId="413e27b18750f597" providerId="LiveId" clId="{6598DD09-135D-4753-9982-F34E95FFCF5D}" dt="2022-01-08T12:24:18.042" v="1033" actId="2711"/>
          <ac:spMkLst>
            <pc:docMk/>
            <pc:sldMk cId="1297646986" sldId="348"/>
            <ac:spMk id="4" creationId="{E3617E16-786B-47A6-9F3C-06986B47D51D}"/>
          </ac:spMkLst>
        </pc:spChg>
        <pc:spChg chg="mod">
          <ac:chgData name="Shreelakshmi Joshi" userId="413e27b18750f597" providerId="LiveId" clId="{6598DD09-135D-4753-9982-F34E95FFCF5D}" dt="2022-01-08T12:00:04.497" v="652" actId="27636"/>
          <ac:spMkLst>
            <pc:docMk/>
            <pc:sldMk cId="1297646986" sldId="348"/>
            <ac:spMk id="5" creationId="{99CCA854-5869-4C82-91C2-F2C54F68D8E5}"/>
          </ac:spMkLst>
        </pc:spChg>
        <pc:spChg chg="mod">
          <ac:chgData name="Shreelakshmi Joshi" userId="413e27b18750f597" providerId="LiveId" clId="{6598DD09-135D-4753-9982-F34E95FFCF5D}" dt="2022-01-08T12:24:34.490" v="1039" actId="20577"/>
          <ac:spMkLst>
            <pc:docMk/>
            <pc:sldMk cId="1297646986" sldId="348"/>
            <ac:spMk id="6" creationId="{04CF1EED-7395-4CCD-AC04-3FCD18DD0C20}"/>
          </ac:spMkLst>
        </pc:spChg>
      </pc:sldChg>
      <pc:sldChg chg="addSp delSp modSp new mod">
        <pc:chgData name="Shreelakshmi Joshi" userId="413e27b18750f597" providerId="LiveId" clId="{6598DD09-135D-4753-9982-F34E95FFCF5D}" dt="2022-01-08T15:03:09.086" v="2223" actId="207"/>
        <pc:sldMkLst>
          <pc:docMk/>
          <pc:sldMk cId="3339644268" sldId="349"/>
        </pc:sldMkLst>
        <pc:spChg chg="mod">
          <ac:chgData name="Shreelakshmi Joshi" userId="413e27b18750f597" providerId="LiveId" clId="{6598DD09-135D-4753-9982-F34E95FFCF5D}" dt="2022-01-08T15:03:05.159" v="2222" actId="207"/>
          <ac:spMkLst>
            <pc:docMk/>
            <pc:sldMk cId="3339644268" sldId="349"/>
            <ac:spMk id="2" creationId="{EC4C6EA8-C380-4874-B15B-9D5F95358E89}"/>
          </ac:spMkLst>
        </pc:spChg>
        <pc:spChg chg="add del mod">
          <ac:chgData name="Shreelakshmi Joshi" userId="413e27b18750f597" providerId="LiveId" clId="{6598DD09-135D-4753-9982-F34E95FFCF5D}" dt="2022-01-08T14:49:21.800" v="1943" actId="22"/>
          <ac:spMkLst>
            <pc:docMk/>
            <pc:sldMk cId="3339644268" sldId="349"/>
            <ac:spMk id="3" creationId="{645306AA-01FC-4992-8CE7-5765F4CC1FC7}"/>
          </ac:spMkLst>
        </pc:spChg>
        <pc:spChg chg="add del mod">
          <ac:chgData name="Shreelakshmi Joshi" userId="413e27b18750f597" providerId="LiveId" clId="{6598DD09-135D-4753-9982-F34E95FFCF5D}" dt="2022-01-08T14:42:40.538" v="1929"/>
          <ac:spMkLst>
            <pc:docMk/>
            <pc:sldMk cId="3339644268" sldId="349"/>
            <ac:spMk id="7" creationId="{43D8AC5F-F70E-42CE-AF12-D7D8E32392D8}"/>
          </ac:spMkLst>
        </pc:spChg>
        <pc:spChg chg="add del">
          <ac:chgData name="Shreelakshmi Joshi" userId="413e27b18750f597" providerId="LiveId" clId="{6598DD09-135D-4753-9982-F34E95FFCF5D}" dt="2022-01-08T14:50:45.278" v="1948" actId="22"/>
          <ac:spMkLst>
            <pc:docMk/>
            <pc:sldMk cId="3339644268" sldId="349"/>
            <ac:spMk id="12" creationId="{0EF4F71A-47B3-404B-ACAE-1994CA7357B3}"/>
          </ac:spMkLst>
        </pc:spChg>
        <pc:spChg chg="add mod">
          <ac:chgData name="Shreelakshmi Joshi" userId="413e27b18750f597" providerId="LiveId" clId="{6598DD09-135D-4753-9982-F34E95FFCF5D}" dt="2022-01-08T15:03:09.086" v="2223" actId="207"/>
          <ac:spMkLst>
            <pc:docMk/>
            <pc:sldMk cId="3339644268" sldId="349"/>
            <ac:spMk id="14" creationId="{0A89C939-9E59-40B8-867E-6627B8E540C6}"/>
          </ac:spMkLst>
        </pc:spChg>
        <pc:picChg chg="add mod ord">
          <ac:chgData name="Shreelakshmi Joshi" userId="413e27b18750f597" providerId="LiveId" clId="{6598DD09-135D-4753-9982-F34E95FFCF5D}" dt="2022-01-08T14:49:24.825" v="1944" actId="1076"/>
          <ac:picMkLst>
            <pc:docMk/>
            <pc:sldMk cId="3339644268" sldId="349"/>
            <ac:picMk id="9" creationId="{8EC2FA47-0FD9-4325-ACD1-32054D2C38AD}"/>
          </ac:picMkLst>
        </pc:picChg>
        <pc:picChg chg="add del mod">
          <ac:chgData name="Shreelakshmi Joshi" userId="413e27b18750f597" providerId="LiveId" clId="{6598DD09-135D-4753-9982-F34E95FFCF5D}" dt="2022-01-08T14:50:52.692" v="1950"/>
          <ac:picMkLst>
            <pc:docMk/>
            <pc:sldMk cId="3339644268" sldId="349"/>
            <ac:picMk id="10" creationId="{F0BA1C0A-0B07-4E7A-B6C6-2150D0AC302C}"/>
          </ac:picMkLst>
        </pc:picChg>
        <pc:picChg chg="add mod">
          <ac:chgData name="Shreelakshmi Joshi" userId="413e27b18750f597" providerId="LiveId" clId="{6598DD09-135D-4753-9982-F34E95FFCF5D}" dt="2022-01-08T14:52:04.516" v="1962" actId="1076"/>
          <ac:picMkLst>
            <pc:docMk/>
            <pc:sldMk cId="3339644268" sldId="349"/>
            <ac:picMk id="16" creationId="{1FA6798C-7A9E-483E-83C2-43F826A489C3}"/>
          </ac:picMkLst>
        </pc:picChg>
        <pc:picChg chg="add del mod">
          <ac:chgData name="Shreelakshmi Joshi" userId="413e27b18750f597" providerId="LiveId" clId="{6598DD09-135D-4753-9982-F34E95FFCF5D}" dt="2022-01-08T14:54:41.424" v="1978" actId="21"/>
          <ac:picMkLst>
            <pc:docMk/>
            <pc:sldMk cId="3339644268" sldId="349"/>
            <ac:picMk id="18" creationId="{24735AEF-581B-41A6-8E45-F5695E0F7E10}"/>
          </ac:picMkLst>
        </pc:picChg>
      </pc:sldChg>
      <pc:sldChg chg="addSp delSp modSp new mod">
        <pc:chgData name="Shreelakshmi Joshi" userId="413e27b18750f597" providerId="LiveId" clId="{6598DD09-135D-4753-9982-F34E95FFCF5D}" dt="2022-01-08T14:54:53.867" v="1985" actId="478"/>
        <pc:sldMkLst>
          <pc:docMk/>
          <pc:sldMk cId="735859393" sldId="350"/>
        </pc:sldMkLst>
        <pc:spChg chg="del mod">
          <ac:chgData name="Shreelakshmi Joshi" userId="413e27b18750f597" providerId="LiveId" clId="{6598DD09-135D-4753-9982-F34E95FFCF5D}" dt="2022-01-08T14:54:53.867" v="1985" actId="478"/>
          <ac:spMkLst>
            <pc:docMk/>
            <pc:sldMk cId="735859393" sldId="350"/>
            <ac:spMk id="2" creationId="{C3F6F602-AC4E-4B84-84FF-103AF8D2AC2F}"/>
          </ac:spMkLst>
        </pc:spChg>
        <pc:spChg chg="del">
          <ac:chgData name="Shreelakshmi Joshi" userId="413e27b18750f597" providerId="LiveId" clId="{6598DD09-135D-4753-9982-F34E95FFCF5D}" dt="2022-01-08T14:54:28.334" v="1974" actId="22"/>
          <ac:spMkLst>
            <pc:docMk/>
            <pc:sldMk cId="735859393" sldId="350"/>
            <ac:spMk id="3" creationId="{29DE8B44-48DF-4032-9C1C-5761F79DF299}"/>
          </ac:spMkLst>
        </pc:spChg>
        <pc:picChg chg="add mod ord">
          <ac:chgData name="Shreelakshmi Joshi" userId="413e27b18750f597" providerId="LiveId" clId="{6598DD09-135D-4753-9982-F34E95FFCF5D}" dt="2022-01-08T14:54:34.079" v="1977" actId="1076"/>
          <ac:picMkLst>
            <pc:docMk/>
            <pc:sldMk cId="735859393" sldId="350"/>
            <ac:picMk id="8" creationId="{72EB81BF-B04C-4937-98FC-3AB473DE77EB}"/>
          </ac:picMkLst>
        </pc:picChg>
        <pc:picChg chg="add mod">
          <ac:chgData name="Shreelakshmi Joshi" userId="413e27b18750f597" providerId="LiveId" clId="{6598DD09-135D-4753-9982-F34E95FFCF5D}" dt="2022-01-08T14:54:46.391" v="1984" actId="1076"/>
          <ac:picMkLst>
            <pc:docMk/>
            <pc:sldMk cId="735859393" sldId="350"/>
            <ac:picMk id="9" creationId="{51B006D3-563B-423A-8E44-B316D9BA4901}"/>
          </ac:picMkLst>
        </pc:picChg>
      </pc:sldChg>
      <pc:sldChg chg="addSp delSp modSp new mod setBg">
        <pc:chgData name="Shreelakshmi Joshi" userId="413e27b18750f597" providerId="LiveId" clId="{6598DD09-135D-4753-9982-F34E95FFCF5D}" dt="2022-01-08T15:06:16.725" v="2248" actId="113"/>
        <pc:sldMkLst>
          <pc:docMk/>
          <pc:sldMk cId="988691791" sldId="351"/>
        </pc:sldMkLst>
        <pc:spChg chg="mod">
          <ac:chgData name="Shreelakshmi Joshi" userId="413e27b18750f597" providerId="LiveId" clId="{6598DD09-135D-4753-9982-F34E95FFCF5D}" dt="2022-01-08T15:06:16.725" v="2248" actId="113"/>
          <ac:spMkLst>
            <pc:docMk/>
            <pc:sldMk cId="988691791" sldId="351"/>
            <ac:spMk id="2" creationId="{F079418A-24F3-4694-A34B-57DEFF1A1163}"/>
          </ac:spMkLst>
        </pc:spChg>
        <pc:spChg chg="del">
          <ac:chgData name="Shreelakshmi Joshi" userId="413e27b18750f597" providerId="LiveId" clId="{6598DD09-135D-4753-9982-F34E95FFCF5D}" dt="2022-01-08T14:56:32.112" v="1986" actId="22"/>
          <ac:spMkLst>
            <pc:docMk/>
            <pc:sldMk cId="988691791" sldId="351"/>
            <ac:spMk id="3" creationId="{F4CF3775-73A5-4A52-A2EB-F3EEEFE424CD}"/>
          </ac:spMkLst>
        </pc:spChg>
        <pc:spChg chg="mod">
          <ac:chgData name="Shreelakshmi Joshi" userId="413e27b18750f597" providerId="LiveId" clId="{6598DD09-135D-4753-9982-F34E95FFCF5D}" dt="2022-01-08T14:56:55.543" v="1989" actId="26606"/>
          <ac:spMkLst>
            <pc:docMk/>
            <pc:sldMk cId="988691791" sldId="351"/>
            <ac:spMk id="4" creationId="{75FD6B4A-D1CF-46C3-AB53-3072FD46C03C}"/>
          </ac:spMkLst>
        </pc:spChg>
        <pc:spChg chg="mod">
          <ac:chgData name="Shreelakshmi Joshi" userId="413e27b18750f597" providerId="LiveId" clId="{6598DD09-135D-4753-9982-F34E95FFCF5D}" dt="2022-01-08T14:56:55.543" v="1989" actId="26606"/>
          <ac:spMkLst>
            <pc:docMk/>
            <pc:sldMk cId="988691791" sldId="351"/>
            <ac:spMk id="5" creationId="{47CECE7C-D53E-4858-99BE-3F21133C3378}"/>
          </ac:spMkLst>
        </pc:spChg>
        <pc:spChg chg="mod">
          <ac:chgData name="Shreelakshmi Joshi" userId="413e27b18750f597" providerId="LiveId" clId="{6598DD09-135D-4753-9982-F34E95FFCF5D}" dt="2022-01-08T14:56:55.543" v="1989" actId="26606"/>
          <ac:spMkLst>
            <pc:docMk/>
            <pc:sldMk cId="988691791" sldId="351"/>
            <ac:spMk id="6" creationId="{D4A05E15-E0C1-48DB-84D5-E602AFC13C9E}"/>
          </ac:spMkLst>
        </pc:spChg>
        <pc:spChg chg="add mod">
          <ac:chgData name="Shreelakshmi Joshi" userId="413e27b18750f597" providerId="LiveId" clId="{6598DD09-135D-4753-9982-F34E95FFCF5D}" dt="2022-01-08T15:02:36.033" v="2220" actId="207"/>
          <ac:spMkLst>
            <pc:docMk/>
            <pc:sldMk cId="988691791" sldId="351"/>
            <ac:spMk id="9" creationId="{F0FEEFFC-29DF-45CA-A960-F7587BFC62A0}"/>
          </ac:spMkLst>
        </pc:spChg>
        <pc:spChg chg="add del">
          <ac:chgData name="Shreelakshmi Joshi" userId="413e27b18750f597" providerId="LiveId" clId="{6598DD09-135D-4753-9982-F34E95FFCF5D}" dt="2022-01-08T14:56:55.543" v="1989" actId="26606"/>
          <ac:spMkLst>
            <pc:docMk/>
            <pc:sldMk cId="988691791" sldId="351"/>
            <ac:spMk id="12" creationId="{D6BCA90D-8CA4-413F-AD47-3D564A246E12}"/>
          </ac:spMkLst>
        </pc:spChg>
        <pc:spChg chg="add del">
          <ac:chgData name="Shreelakshmi Joshi" userId="413e27b18750f597" providerId="LiveId" clId="{6598DD09-135D-4753-9982-F34E95FFCF5D}" dt="2022-01-08T14:56:55.543" v="1989" actId="26606"/>
          <ac:spMkLst>
            <pc:docMk/>
            <pc:sldMk cId="988691791" sldId="351"/>
            <ac:spMk id="15" creationId="{2B566528-1B12-4246-9431-5C2D7D081168}"/>
          </ac:spMkLst>
        </pc:spChg>
        <pc:grpChg chg="add del">
          <ac:chgData name="Shreelakshmi Joshi" userId="413e27b18750f597" providerId="LiveId" clId="{6598DD09-135D-4753-9982-F34E95FFCF5D}" dt="2022-01-08T14:56:55.543" v="1989" actId="26606"/>
          <ac:grpSpMkLst>
            <pc:docMk/>
            <pc:sldMk cId="988691791" sldId="351"/>
            <ac:grpSpMk id="17" creationId="{828A5161-06F1-46CF-8AD7-844680A59E13}"/>
          </ac:grpSpMkLst>
        </pc:grpChg>
        <pc:grpChg chg="add del">
          <ac:chgData name="Shreelakshmi Joshi" userId="413e27b18750f597" providerId="LiveId" clId="{6598DD09-135D-4753-9982-F34E95FFCF5D}" dt="2022-01-08T14:56:55.543" v="1989" actId="26606"/>
          <ac:grpSpMkLst>
            <pc:docMk/>
            <pc:sldMk cId="988691791" sldId="351"/>
            <ac:grpSpMk id="21" creationId="{5995D10D-E9C9-47DB-AE7E-801FEF38F5C9}"/>
          </ac:grpSpMkLst>
        </pc:grpChg>
        <pc:picChg chg="add mod ord">
          <ac:chgData name="Shreelakshmi Joshi" userId="413e27b18750f597" providerId="LiveId" clId="{6598DD09-135D-4753-9982-F34E95FFCF5D}" dt="2022-01-08T14:59:57.109" v="2091" actId="1076"/>
          <ac:picMkLst>
            <pc:docMk/>
            <pc:sldMk cId="988691791" sldId="351"/>
            <ac:picMk id="8" creationId="{DE90BDE8-037F-45C5-88F1-C365CE07A8D0}"/>
          </ac:picMkLst>
        </pc:picChg>
      </pc:sldChg>
      <pc:sldChg chg="addSp delSp modSp new mod">
        <pc:chgData name="Shreelakshmi Joshi" userId="413e27b18750f597" providerId="LiveId" clId="{6598DD09-135D-4753-9982-F34E95FFCF5D}" dt="2022-01-08T15:07:26.246" v="2257" actId="1076"/>
        <pc:sldMkLst>
          <pc:docMk/>
          <pc:sldMk cId="1639634689" sldId="352"/>
        </pc:sldMkLst>
        <pc:spChg chg="mod">
          <ac:chgData name="Shreelakshmi Joshi" userId="413e27b18750f597" providerId="LiveId" clId="{6598DD09-135D-4753-9982-F34E95FFCF5D}" dt="2022-01-08T15:05:57.857" v="2247" actId="27636"/>
          <ac:spMkLst>
            <pc:docMk/>
            <pc:sldMk cId="1639634689" sldId="352"/>
            <ac:spMk id="2" creationId="{B33F3C12-82F5-4934-90F0-E3CC0FBCB7D5}"/>
          </ac:spMkLst>
        </pc:spChg>
        <pc:spChg chg="del">
          <ac:chgData name="Shreelakshmi Joshi" userId="413e27b18750f597" providerId="LiveId" clId="{6598DD09-135D-4753-9982-F34E95FFCF5D}" dt="2022-01-08T15:05:18.092" v="2241" actId="22"/>
          <ac:spMkLst>
            <pc:docMk/>
            <pc:sldMk cId="1639634689" sldId="352"/>
            <ac:spMk id="3" creationId="{0F51EA86-15A3-40FB-9320-DB544D6989C6}"/>
          </ac:spMkLst>
        </pc:spChg>
        <pc:picChg chg="add mod ord">
          <ac:chgData name="Shreelakshmi Joshi" userId="413e27b18750f597" providerId="LiveId" clId="{6598DD09-135D-4753-9982-F34E95FFCF5D}" dt="2022-01-08T15:07:26.246" v="2257" actId="1076"/>
          <ac:picMkLst>
            <pc:docMk/>
            <pc:sldMk cId="1639634689" sldId="352"/>
            <ac:picMk id="8" creationId="{E1837930-CAB6-4150-A534-922D2EA7DE97}"/>
          </ac:picMkLst>
        </pc:picChg>
        <pc:picChg chg="add mod">
          <ac:chgData name="Shreelakshmi Joshi" userId="413e27b18750f597" providerId="LiveId" clId="{6598DD09-135D-4753-9982-F34E95FFCF5D}" dt="2022-01-08T15:07:21.120" v="2255" actId="1076"/>
          <ac:picMkLst>
            <pc:docMk/>
            <pc:sldMk cId="1639634689" sldId="352"/>
            <ac:picMk id="10" creationId="{E9A481EE-BB93-4986-BF5A-FF13B1F82AB2}"/>
          </ac:picMkLst>
        </pc:picChg>
        <pc:picChg chg="add mod">
          <ac:chgData name="Shreelakshmi Joshi" userId="413e27b18750f597" providerId="LiveId" clId="{6598DD09-135D-4753-9982-F34E95FFCF5D}" dt="2022-01-08T15:07:24.457" v="2256" actId="1076"/>
          <ac:picMkLst>
            <pc:docMk/>
            <pc:sldMk cId="1639634689" sldId="352"/>
            <ac:picMk id="12" creationId="{A4C7293E-259A-463B-9BA6-83C16A88CA19}"/>
          </ac:picMkLst>
        </pc:picChg>
      </pc:sldChg>
      <pc:sldChg chg="addSp modSp new mod">
        <pc:chgData name="Shreelakshmi Joshi" userId="413e27b18750f597" providerId="LiveId" clId="{6598DD09-135D-4753-9982-F34E95FFCF5D}" dt="2022-01-08T15:11:43.205" v="2346" actId="14100"/>
        <pc:sldMkLst>
          <pc:docMk/>
          <pc:sldMk cId="636653586" sldId="353"/>
        </pc:sldMkLst>
        <pc:spChg chg="mod">
          <ac:chgData name="Shreelakshmi Joshi" userId="413e27b18750f597" providerId="LiveId" clId="{6598DD09-135D-4753-9982-F34E95FFCF5D}" dt="2022-01-08T15:08:39.885" v="2282" actId="27636"/>
          <ac:spMkLst>
            <pc:docMk/>
            <pc:sldMk cId="636653586" sldId="353"/>
            <ac:spMk id="2" creationId="{56EB3188-722C-435B-A5BA-6FE55FF683ED}"/>
          </ac:spMkLst>
        </pc:spChg>
        <pc:spChg chg="mod">
          <ac:chgData name="Shreelakshmi Joshi" userId="413e27b18750f597" providerId="LiveId" clId="{6598DD09-135D-4753-9982-F34E95FFCF5D}" dt="2022-01-08T15:09:51.968" v="2337" actId="20577"/>
          <ac:spMkLst>
            <pc:docMk/>
            <pc:sldMk cId="636653586" sldId="353"/>
            <ac:spMk id="3" creationId="{46585743-6217-4DE5-92F0-612A5D631529}"/>
          </ac:spMkLst>
        </pc:spChg>
        <pc:picChg chg="add mod">
          <ac:chgData name="Shreelakshmi Joshi" userId="413e27b18750f597" providerId="LiveId" clId="{6598DD09-135D-4753-9982-F34E95FFCF5D}" dt="2022-01-08T15:11:43.205" v="2346" actId="14100"/>
          <ac:picMkLst>
            <pc:docMk/>
            <pc:sldMk cId="636653586" sldId="353"/>
            <ac:picMk id="8" creationId="{7B3D057B-EE03-4848-A216-44724D6062FE}"/>
          </ac:picMkLst>
        </pc:picChg>
        <pc:picChg chg="add mod">
          <ac:chgData name="Shreelakshmi Joshi" userId="413e27b18750f597" providerId="LiveId" clId="{6598DD09-135D-4753-9982-F34E95FFCF5D}" dt="2022-01-08T15:11:40.305" v="2345" actId="14100"/>
          <ac:picMkLst>
            <pc:docMk/>
            <pc:sldMk cId="636653586" sldId="353"/>
            <ac:picMk id="10" creationId="{1B73F1D2-B540-4230-AA73-18BDEDC23E15}"/>
          </ac:picMkLst>
        </pc:picChg>
      </pc:sldChg>
      <pc:sldChg chg="addSp delSp modSp new mod">
        <pc:chgData name="Shreelakshmi Joshi" userId="413e27b18750f597" providerId="LiveId" clId="{6598DD09-135D-4753-9982-F34E95FFCF5D}" dt="2022-01-08T15:13:22.188" v="2359" actId="21"/>
        <pc:sldMkLst>
          <pc:docMk/>
          <pc:sldMk cId="3907439131" sldId="354"/>
        </pc:sldMkLst>
        <pc:spChg chg="del">
          <ac:chgData name="Shreelakshmi Joshi" userId="413e27b18750f597" providerId="LiveId" clId="{6598DD09-135D-4753-9982-F34E95FFCF5D}" dt="2022-01-08T15:13:13.127" v="2357" actId="478"/>
          <ac:spMkLst>
            <pc:docMk/>
            <pc:sldMk cId="3907439131" sldId="354"/>
            <ac:spMk id="2" creationId="{559C32AF-CB9D-4967-AF04-EA04ACAF3B4F}"/>
          </ac:spMkLst>
        </pc:spChg>
        <pc:spChg chg="del">
          <ac:chgData name="Shreelakshmi Joshi" userId="413e27b18750f597" providerId="LiveId" clId="{6598DD09-135D-4753-9982-F34E95FFCF5D}" dt="2022-01-08T15:12:09.432" v="2347" actId="22"/>
          <ac:spMkLst>
            <pc:docMk/>
            <pc:sldMk cId="3907439131" sldId="354"/>
            <ac:spMk id="3" creationId="{087CE960-8EC1-43A7-AECC-282B36AB6636}"/>
          </ac:spMkLst>
        </pc:spChg>
        <pc:picChg chg="add mod ord">
          <ac:chgData name="Shreelakshmi Joshi" userId="413e27b18750f597" providerId="LiveId" clId="{6598DD09-135D-4753-9982-F34E95FFCF5D}" dt="2022-01-08T15:13:03.490" v="2354" actId="1076"/>
          <ac:picMkLst>
            <pc:docMk/>
            <pc:sldMk cId="3907439131" sldId="354"/>
            <ac:picMk id="8" creationId="{0AAEB1C0-F923-4A92-96EC-4C42D282CBED}"/>
          </ac:picMkLst>
        </pc:picChg>
        <pc:picChg chg="add del mod">
          <ac:chgData name="Shreelakshmi Joshi" userId="413e27b18750f597" providerId="LiveId" clId="{6598DD09-135D-4753-9982-F34E95FFCF5D}" dt="2022-01-08T15:13:22.188" v="2359" actId="21"/>
          <ac:picMkLst>
            <pc:docMk/>
            <pc:sldMk cId="3907439131" sldId="354"/>
            <ac:picMk id="10" creationId="{DF132B67-9175-4642-A212-429582AF630D}"/>
          </ac:picMkLst>
        </pc:picChg>
      </pc:sldChg>
      <pc:sldChg chg="addSp delSp modSp new mod">
        <pc:chgData name="Shreelakshmi Joshi" userId="413e27b18750f597" providerId="LiveId" clId="{6598DD09-135D-4753-9982-F34E95FFCF5D}" dt="2022-01-08T15:13:59.525" v="2369" actId="1076"/>
        <pc:sldMkLst>
          <pc:docMk/>
          <pc:sldMk cId="364181158" sldId="355"/>
        </pc:sldMkLst>
        <pc:spChg chg="del mod">
          <ac:chgData name="Shreelakshmi Joshi" userId="413e27b18750f597" providerId="LiveId" clId="{6598DD09-135D-4753-9982-F34E95FFCF5D}" dt="2022-01-08T15:13:36.585" v="2365" actId="478"/>
          <ac:spMkLst>
            <pc:docMk/>
            <pc:sldMk cId="364181158" sldId="355"/>
            <ac:spMk id="2" creationId="{E5EA2000-EA2C-4AA8-B1F2-8D56857CC5D3}"/>
          </ac:spMkLst>
        </pc:spChg>
        <pc:spChg chg="del">
          <ac:chgData name="Shreelakshmi Joshi" userId="413e27b18750f597" providerId="LiveId" clId="{6598DD09-135D-4753-9982-F34E95FFCF5D}" dt="2022-01-08T15:13:26.604" v="2360"/>
          <ac:spMkLst>
            <pc:docMk/>
            <pc:sldMk cId="364181158" sldId="355"/>
            <ac:spMk id="3" creationId="{F851C4BB-19CC-4686-AA3F-0A03B68C7BFF}"/>
          </ac:spMkLst>
        </pc:spChg>
        <pc:picChg chg="add mod">
          <ac:chgData name="Shreelakshmi Joshi" userId="413e27b18750f597" providerId="LiveId" clId="{6598DD09-135D-4753-9982-F34E95FFCF5D}" dt="2022-01-08T15:13:59.525" v="2369" actId="1076"/>
          <ac:picMkLst>
            <pc:docMk/>
            <pc:sldMk cId="364181158" sldId="355"/>
            <ac:picMk id="7" creationId="{EF23E1F3-D8AE-43C1-9C9D-D6F655D20F13}"/>
          </ac:picMkLst>
        </pc:picChg>
      </pc:sldChg>
      <pc:sldChg chg="addSp delSp modSp new mod">
        <pc:chgData name="Shreelakshmi Joshi" userId="413e27b18750f597" providerId="LiveId" clId="{6598DD09-135D-4753-9982-F34E95FFCF5D}" dt="2022-01-08T15:15:27.977" v="2374" actId="1076"/>
        <pc:sldMkLst>
          <pc:docMk/>
          <pc:sldMk cId="3280819172" sldId="356"/>
        </pc:sldMkLst>
        <pc:spChg chg="mod">
          <ac:chgData name="Shreelakshmi Joshi" userId="413e27b18750f597" providerId="LiveId" clId="{6598DD09-135D-4753-9982-F34E95FFCF5D}" dt="2022-01-08T15:14:52.913" v="2371" actId="255"/>
          <ac:spMkLst>
            <pc:docMk/>
            <pc:sldMk cId="3280819172" sldId="356"/>
            <ac:spMk id="2" creationId="{8877BAFF-8B64-477D-BDF2-D3F2C8FE2A8E}"/>
          </ac:spMkLst>
        </pc:spChg>
        <pc:spChg chg="del">
          <ac:chgData name="Shreelakshmi Joshi" userId="413e27b18750f597" providerId="LiveId" clId="{6598DD09-135D-4753-9982-F34E95FFCF5D}" dt="2022-01-08T15:15:17.484" v="2372" actId="22"/>
          <ac:spMkLst>
            <pc:docMk/>
            <pc:sldMk cId="3280819172" sldId="356"/>
            <ac:spMk id="3" creationId="{F8AFA5FB-4F22-43EB-ADB3-16B1436D529E}"/>
          </ac:spMkLst>
        </pc:spChg>
        <pc:picChg chg="add mod ord">
          <ac:chgData name="Shreelakshmi Joshi" userId="413e27b18750f597" providerId="LiveId" clId="{6598DD09-135D-4753-9982-F34E95FFCF5D}" dt="2022-01-08T15:15:27.977" v="2374" actId="1076"/>
          <ac:picMkLst>
            <pc:docMk/>
            <pc:sldMk cId="3280819172" sldId="356"/>
            <ac:picMk id="8" creationId="{489539FB-B563-4448-A419-BB43E36954A5}"/>
          </ac:picMkLst>
        </pc:picChg>
      </pc:sldChg>
      <pc:sldChg chg="addSp delSp modSp new mod">
        <pc:chgData name="Shreelakshmi Joshi" userId="413e27b18750f597" providerId="LiveId" clId="{6598DD09-135D-4753-9982-F34E95FFCF5D}" dt="2022-01-08T15:18:02.729" v="2388" actId="1076"/>
        <pc:sldMkLst>
          <pc:docMk/>
          <pc:sldMk cId="959829885" sldId="357"/>
        </pc:sldMkLst>
        <pc:spChg chg="del mod">
          <ac:chgData name="Shreelakshmi Joshi" userId="413e27b18750f597" providerId="LiveId" clId="{6598DD09-135D-4753-9982-F34E95FFCF5D}" dt="2022-01-08T15:16:09.599" v="2378" actId="478"/>
          <ac:spMkLst>
            <pc:docMk/>
            <pc:sldMk cId="959829885" sldId="357"/>
            <ac:spMk id="2" creationId="{462DF0EA-AC35-4132-A35D-E050219E03C6}"/>
          </ac:spMkLst>
        </pc:spChg>
        <pc:spChg chg="del">
          <ac:chgData name="Shreelakshmi Joshi" userId="413e27b18750f597" providerId="LiveId" clId="{6598DD09-135D-4753-9982-F34E95FFCF5D}" dt="2022-01-08T15:15:57.525" v="2375" actId="22"/>
          <ac:spMkLst>
            <pc:docMk/>
            <pc:sldMk cId="959829885" sldId="357"/>
            <ac:spMk id="3" creationId="{1FDFC3E3-D966-4412-9B83-260AFAE1BB0B}"/>
          </ac:spMkLst>
        </pc:spChg>
        <pc:picChg chg="add mod ord">
          <ac:chgData name="Shreelakshmi Joshi" userId="413e27b18750f597" providerId="LiveId" clId="{6598DD09-135D-4753-9982-F34E95FFCF5D}" dt="2022-01-08T15:18:02.729" v="2388" actId="1076"/>
          <ac:picMkLst>
            <pc:docMk/>
            <pc:sldMk cId="959829885" sldId="357"/>
            <ac:picMk id="8" creationId="{24B31A0A-1890-4585-AD63-8E246EE16B81}"/>
          </ac:picMkLst>
        </pc:picChg>
      </pc:sldChg>
      <pc:sldChg chg="delSp modSp new del mod">
        <pc:chgData name="Shreelakshmi Joshi" userId="413e27b18750f597" providerId="LiveId" clId="{6598DD09-135D-4753-9982-F34E95FFCF5D}" dt="2022-01-09T02:57:19.536" v="2657" actId="47"/>
        <pc:sldMkLst>
          <pc:docMk/>
          <pc:sldMk cId="4179982465" sldId="358"/>
        </pc:sldMkLst>
        <pc:spChg chg="del">
          <ac:chgData name="Shreelakshmi Joshi" userId="413e27b18750f597" providerId="LiveId" clId="{6598DD09-135D-4753-9982-F34E95FFCF5D}" dt="2022-01-09T02:47:40.724" v="2499" actId="478"/>
          <ac:spMkLst>
            <pc:docMk/>
            <pc:sldMk cId="4179982465" sldId="358"/>
            <ac:spMk id="2" creationId="{92098CD5-9BF1-42D7-8163-83BB12541854}"/>
          </ac:spMkLst>
        </pc:spChg>
        <pc:spChg chg="mod">
          <ac:chgData name="Shreelakshmi Joshi" userId="413e27b18750f597" providerId="LiveId" clId="{6598DD09-135D-4753-9982-F34E95FFCF5D}" dt="2022-01-09T02:49:30.719" v="2602"/>
          <ac:spMkLst>
            <pc:docMk/>
            <pc:sldMk cId="4179982465" sldId="358"/>
            <ac:spMk id="3" creationId="{8700C617-134C-4830-8466-24C8405EEFED}"/>
          </ac:spMkLst>
        </pc:spChg>
      </pc:sldChg>
      <pc:sldChg chg="delSp modSp new del mod">
        <pc:chgData name="Shreelakshmi Joshi" userId="413e27b18750f597" providerId="LiveId" clId="{6598DD09-135D-4753-9982-F34E95FFCF5D}" dt="2022-01-09T02:57:24.819" v="2658" actId="2696"/>
        <pc:sldMkLst>
          <pc:docMk/>
          <pc:sldMk cId="1525907517" sldId="359"/>
        </pc:sldMkLst>
        <pc:spChg chg="del">
          <ac:chgData name="Shreelakshmi Joshi" userId="413e27b18750f597" providerId="LiveId" clId="{6598DD09-135D-4753-9982-F34E95FFCF5D}" dt="2022-01-09T02:49:46.192" v="2608" actId="478"/>
          <ac:spMkLst>
            <pc:docMk/>
            <pc:sldMk cId="1525907517" sldId="359"/>
            <ac:spMk id="2" creationId="{1E70DD5D-6E3D-4D11-A583-30E10E633C24}"/>
          </ac:spMkLst>
        </pc:spChg>
        <pc:spChg chg="mod">
          <ac:chgData name="Shreelakshmi Joshi" userId="413e27b18750f597" providerId="LiveId" clId="{6598DD09-135D-4753-9982-F34E95FFCF5D}" dt="2022-01-09T02:55:55.743" v="2648" actId="27636"/>
          <ac:spMkLst>
            <pc:docMk/>
            <pc:sldMk cId="1525907517" sldId="359"/>
            <ac:spMk id="3" creationId="{33ABEA1A-C4A1-4460-9AAD-512832B8FE11}"/>
          </ac:spMkLst>
        </pc:spChg>
      </pc:sldChg>
      <pc:sldChg chg="modSp add mod">
        <pc:chgData name="Shreelakshmi Joshi" userId="413e27b18750f597" providerId="LiveId" clId="{6598DD09-135D-4753-9982-F34E95FFCF5D}" dt="2022-01-09T03:00:42.939" v="2716" actId="20577"/>
        <pc:sldMkLst>
          <pc:docMk/>
          <pc:sldMk cId="2655822885" sldId="359"/>
        </pc:sldMkLst>
        <pc:spChg chg="mod">
          <ac:chgData name="Shreelakshmi Joshi" userId="413e27b18750f597" providerId="LiveId" clId="{6598DD09-135D-4753-9982-F34E95FFCF5D}" dt="2022-01-09T03:00:42.939" v="2716" actId="20577"/>
          <ac:spMkLst>
            <pc:docMk/>
            <pc:sldMk cId="2655822885" sldId="359"/>
            <ac:spMk id="3" creationId="{33ABEA1A-C4A1-4460-9AAD-512832B8FE11}"/>
          </ac:spMkLst>
        </pc:spChg>
      </pc:sldChg>
      <pc:sldChg chg="modSp add mod">
        <pc:chgData name="Shreelakshmi Joshi" userId="413e27b18750f597" providerId="LiveId" clId="{6598DD09-135D-4753-9982-F34E95FFCF5D}" dt="2022-01-09T03:01:07.836" v="2737" actId="20577"/>
        <pc:sldMkLst>
          <pc:docMk/>
          <pc:sldMk cId="408878768" sldId="360"/>
        </pc:sldMkLst>
        <pc:spChg chg="mod">
          <ac:chgData name="Shreelakshmi Joshi" userId="413e27b18750f597" providerId="LiveId" clId="{6598DD09-135D-4753-9982-F34E95FFCF5D}" dt="2022-01-09T03:01:07.836" v="2737" actId="20577"/>
          <ac:spMkLst>
            <pc:docMk/>
            <pc:sldMk cId="408878768" sldId="360"/>
            <ac:spMk id="3" creationId="{8AA433CA-A0CB-4366-91A0-0A15CBE203ED}"/>
          </ac:spMkLst>
        </pc:spChg>
      </pc:sldChg>
      <pc:sldChg chg="delSp modSp new del mod">
        <pc:chgData name="Shreelakshmi Joshi" userId="413e27b18750f597" providerId="LiveId" clId="{6598DD09-135D-4753-9982-F34E95FFCF5D}" dt="2022-01-09T02:57:53.855" v="2661" actId="2696"/>
        <pc:sldMkLst>
          <pc:docMk/>
          <pc:sldMk cId="3470979106" sldId="360"/>
        </pc:sldMkLst>
        <pc:spChg chg="del">
          <ac:chgData name="Shreelakshmi Joshi" userId="413e27b18750f597" providerId="LiveId" clId="{6598DD09-135D-4753-9982-F34E95FFCF5D}" dt="2022-01-09T02:56:27.168" v="2654" actId="478"/>
          <ac:spMkLst>
            <pc:docMk/>
            <pc:sldMk cId="3470979106" sldId="360"/>
            <ac:spMk id="2" creationId="{28D5F7F8-AE74-4493-958B-681BF1F87CEA}"/>
          </ac:spMkLst>
        </pc:spChg>
        <pc:spChg chg="mod">
          <ac:chgData name="Shreelakshmi Joshi" userId="413e27b18750f597" providerId="LiveId" clId="{6598DD09-135D-4753-9982-F34E95FFCF5D}" dt="2022-01-09T02:56:17.335" v="2653"/>
          <ac:spMkLst>
            <pc:docMk/>
            <pc:sldMk cId="3470979106" sldId="360"/>
            <ac:spMk id="3" creationId="{8AA433CA-A0CB-4366-91A0-0A15CBE203ED}"/>
          </ac:spMkLst>
        </pc:spChg>
      </pc:sldChg>
      <pc:sldChg chg="modSp new del mod">
        <pc:chgData name="Shreelakshmi Joshi" userId="413e27b18750f597" providerId="LiveId" clId="{6598DD09-135D-4753-9982-F34E95FFCF5D}" dt="2022-01-09T02:57:42.379" v="2660" actId="47"/>
        <pc:sldMkLst>
          <pc:docMk/>
          <pc:sldMk cId="1654554544" sldId="361"/>
        </pc:sldMkLst>
        <pc:spChg chg="mod">
          <ac:chgData name="Shreelakshmi Joshi" userId="413e27b18750f597" providerId="LiveId" clId="{6598DD09-135D-4753-9982-F34E95FFCF5D}" dt="2022-01-09T02:57:05.476" v="2655" actId="27636"/>
          <ac:spMkLst>
            <pc:docMk/>
            <pc:sldMk cId="1654554544" sldId="361"/>
            <ac:spMk id="2" creationId="{410E42AE-1DDF-4C7B-8743-8D4B95697741}"/>
          </ac:spMkLst>
        </pc:spChg>
      </pc:sldChg>
      <pc:sldChg chg="addSp delSp modSp add mod">
        <pc:chgData name="Shreelakshmi Joshi" userId="413e27b18750f597" providerId="LiveId" clId="{6598DD09-135D-4753-9982-F34E95FFCF5D}" dt="2022-01-09T03:13:04.547" v="2786" actId="1076"/>
        <pc:sldMkLst>
          <pc:docMk/>
          <pc:sldMk cId="3271134777" sldId="362"/>
        </pc:sldMkLst>
        <pc:spChg chg="mod">
          <ac:chgData name="Shreelakshmi Joshi" userId="413e27b18750f597" providerId="LiveId" clId="{6598DD09-135D-4753-9982-F34E95FFCF5D}" dt="2022-01-09T03:12:49.196" v="2782" actId="2711"/>
          <ac:spMkLst>
            <pc:docMk/>
            <pc:sldMk cId="3271134777" sldId="362"/>
            <ac:spMk id="2" creationId="{D1535FA6-4044-4AD2-8ABF-517D75F6DD12}"/>
          </ac:spMkLst>
        </pc:spChg>
        <pc:spChg chg="del">
          <ac:chgData name="Shreelakshmi Joshi" userId="413e27b18750f597" providerId="LiveId" clId="{6598DD09-135D-4753-9982-F34E95FFCF5D}" dt="2022-01-09T03:12:54.273" v="2783" actId="22"/>
          <ac:spMkLst>
            <pc:docMk/>
            <pc:sldMk cId="3271134777" sldId="362"/>
            <ac:spMk id="3" creationId="{9CA80DFD-D7F5-4955-A8F3-1D2A8C87CBAE}"/>
          </ac:spMkLst>
        </pc:spChg>
        <pc:picChg chg="add mod ord">
          <ac:chgData name="Shreelakshmi Joshi" userId="413e27b18750f597" providerId="LiveId" clId="{6598DD09-135D-4753-9982-F34E95FFCF5D}" dt="2022-01-09T03:13:04.547" v="2786" actId="1076"/>
          <ac:picMkLst>
            <pc:docMk/>
            <pc:sldMk cId="3271134777" sldId="362"/>
            <ac:picMk id="8" creationId="{7F62BA6E-B437-4CBC-87AE-B8965FAEB49A}"/>
          </ac:picMkLst>
        </pc:picChg>
      </pc:sldChg>
      <pc:sldChg chg="modSp new del mod">
        <pc:chgData name="Shreelakshmi Joshi" userId="413e27b18750f597" providerId="LiveId" clId="{6598DD09-135D-4753-9982-F34E95FFCF5D}" dt="2022-01-09T02:58:06.808" v="2663" actId="2696"/>
        <pc:sldMkLst>
          <pc:docMk/>
          <pc:sldMk cId="3602543406" sldId="362"/>
        </pc:sldMkLst>
        <pc:spChg chg="mod">
          <ac:chgData name="Shreelakshmi Joshi" userId="413e27b18750f597" providerId="LiveId" clId="{6598DD09-135D-4753-9982-F34E95FFCF5D}" dt="2022-01-09T02:57:05.478" v="2656" actId="27636"/>
          <ac:spMkLst>
            <pc:docMk/>
            <pc:sldMk cId="3602543406" sldId="362"/>
            <ac:spMk id="2" creationId="{D1535FA6-4044-4AD2-8ABF-517D75F6DD12}"/>
          </ac:spMkLst>
        </pc:spChg>
      </pc:sldChg>
      <pc:sldChg chg="modSp mod">
        <pc:chgData name="Shreelakshmi Joshi" userId="413e27b18750f597" providerId="LiveId" clId="{6598DD09-135D-4753-9982-F34E95FFCF5D}" dt="2022-01-09T02:59:38.954" v="2679" actId="27636"/>
        <pc:sldMkLst>
          <pc:docMk/>
          <pc:sldMk cId="2490840800" sldId="363"/>
        </pc:sldMkLst>
        <pc:spChg chg="mod">
          <ac:chgData name="Shreelakshmi Joshi" userId="413e27b18750f597" providerId="LiveId" clId="{6598DD09-135D-4753-9982-F34E95FFCF5D}" dt="2022-01-09T02:59:38.954" v="2679" actId="27636"/>
          <ac:spMkLst>
            <pc:docMk/>
            <pc:sldMk cId="2490840800" sldId="363"/>
            <ac:spMk id="3" creationId="{8700C617-134C-4830-8466-24C8405EEFED}"/>
          </ac:spMkLst>
        </pc:spChg>
      </pc:sldChg>
      <pc:sldChg chg="new del">
        <pc:chgData name="Shreelakshmi Joshi" userId="413e27b18750f597" providerId="LiveId" clId="{6598DD09-135D-4753-9982-F34E95FFCF5D}" dt="2022-01-09T03:14:37.271" v="2787" actId="47"/>
        <pc:sldMkLst>
          <pc:docMk/>
          <pc:sldMk cId="2473822675" sldId="3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24</a:t>
            </a:fld>
            <a:endParaRPr lang="en-US" dirty="0"/>
          </a:p>
        </p:txBody>
      </p:sp>
    </p:spTree>
    <p:extLst>
      <p:ext uri="{BB962C8B-B14F-4D97-AF65-F5344CB8AC3E}">
        <p14:creationId xmlns="" xmlns:p14="http://schemas.microsoft.com/office/powerpoint/2010/main" val="22962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26</a:t>
            </a:fld>
            <a:endParaRPr lang="en-US" dirty="0"/>
          </a:p>
        </p:txBody>
      </p:sp>
    </p:spTree>
    <p:extLst>
      <p:ext uri="{BB962C8B-B14F-4D97-AF65-F5344CB8AC3E}">
        <p14:creationId xmlns=""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ieeexplore.ieee.org/document/8515844" TargetMode="External"/><Relationship Id="rId3" Type="http://schemas.openxmlformats.org/officeDocument/2006/relationships/hyperlink" Target="https://ieeexplore.ieee.org/document/7877424" TargetMode="External"/><Relationship Id="rId7" Type="http://schemas.openxmlformats.org/officeDocument/2006/relationships/hyperlink" Target="https://ieeexplore.ieee.org/document/8252118"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hyperlink" Target="https://ieeexplore.ieee.org/document/7912034" TargetMode="External"/><Relationship Id="rId5" Type="http://schemas.openxmlformats.org/officeDocument/2006/relationships/hyperlink" Target="https://ieeexplore.ieee.org/document/8474783" TargetMode="External"/><Relationship Id="rId4" Type="http://schemas.openxmlformats.org/officeDocument/2006/relationships/hyperlink" Target="https://ieeexplore.ieee.org/document/953724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b="1" i="1" dirty="0">
                <a:solidFill>
                  <a:srgbClr val="FF0000"/>
                </a:solidFill>
              </a:rPr>
              <a:t>Twitter Sentiment Analysis</a:t>
            </a:r>
            <a:r>
              <a:rPr lang="en-US" sz="3400" dirty="0">
                <a:solidFill>
                  <a:srgbClr val="FF0000"/>
                </a:solidFill>
              </a:rPr>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b="1" dirty="0" smtClean="0">
                <a:solidFill>
                  <a:srgbClr val="C00000"/>
                </a:solidFill>
                <a:latin typeface="Times New Roman" pitchFamily="18" charset="0"/>
                <a:cs typeface="Times New Roman" pitchFamily="18" charset="0"/>
              </a:rPr>
              <a:t>Richa Singh</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a:t>
            </a:r>
            <a:r>
              <a:rPr lang="en-US" sz="2400" b="1" dirty="0" smtClean="0">
                <a:solidFill>
                  <a:srgbClr val="000066"/>
                </a:solidFill>
                <a:latin typeface="Times New Roman" pitchFamily="18" charset="0"/>
                <a:cs typeface="Times New Roman" pitchFamily="18" charset="0"/>
              </a:rPr>
              <a:t>1RN18IS086</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smtClean="0">
                <a:solidFill>
                  <a:srgbClr val="000066"/>
                </a:solidFill>
                <a:latin typeface="Times New Roman" pitchFamily="18" charset="0"/>
                <a:cs typeface="Times New Roman" pitchFamily="18" charset="0"/>
              </a:rPr>
              <a:t>Mr. T S </a:t>
            </a:r>
            <a:r>
              <a:rPr lang="en-US" sz="2000" b="1" dirty="0" err="1" smtClean="0">
                <a:solidFill>
                  <a:srgbClr val="000066"/>
                </a:solidFill>
                <a:latin typeface="Times New Roman" pitchFamily="18" charset="0"/>
                <a:cs typeface="Times New Roman" pitchFamily="18" charset="0"/>
              </a:rPr>
              <a:t>Bhagavath</a:t>
            </a:r>
            <a:r>
              <a:rPr lang="en-US" sz="2000" b="1" dirty="0" smtClean="0">
                <a:solidFill>
                  <a:srgbClr val="000066"/>
                </a:solidFill>
                <a:latin typeface="Times New Roman" pitchFamily="18" charset="0"/>
                <a:cs typeface="Times New Roman" pitchFamily="18" charset="0"/>
              </a:rPr>
              <a:t> Singh</a:t>
            </a:r>
            <a:endParaRPr lang="en-US" sz="2000" b="1" dirty="0">
              <a:solidFill>
                <a:srgbClr val="000066"/>
              </a:solidFill>
              <a:latin typeface="Times New Roman" pitchFamily="18" charset="0"/>
              <a:cs typeface="Times New Roman" pitchFamily="18" charset="0"/>
            </a:endParaRPr>
          </a:p>
          <a:p>
            <a:pPr lvl="0" algn="ctr" fontAlgn="base">
              <a:spcBef>
                <a:spcPct val="0"/>
              </a:spcBef>
              <a:spcAft>
                <a:spcPct val="0"/>
              </a:spcAft>
            </a:pPr>
            <a:r>
              <a:rPr lang="en-US" dirty="0" smtClean="0">
                <a:solidFill>
                  <a:schemeClr val="tx1">
                    <a:lumMod val="85000"/>
                    <a:lumOff val="15000"/>
                  </a:schemeClr>
                </a:solidFill>
                <a:latin typeface="Times New Roman" pitchFamily="18" charset="0"/>
                <a:ea typeface="Times New Roman" pitchFamily="18" charset="0"/>
                <a:cs typeface="Times New Roman" pitchFamily="18" charset="0"/>
              </a:rPr>
              <a:t>Associate Professor </a:t>
            </a:r>
            <a:r>
              <a:rPr lang="en-US" dirty="0">
                <a:solidFill>
                  <a:schemeClr val="tx1">
                    <a:lumMod val="85000"/>
                    <a:lumOff val="15000"/>
                  </a:schemeClr>
                </a:solidFill>
                <a:latin typeface="Times New Roman" pitchFamily="18" charset="0"/>
                <a:ea typeface="Times New Roman" pitchFamily="18" charset="0"/>
                <a:cs typeface="Times New Roman" pitchFamily="18" charset="0"/>
              </a:rPr>
              <a:t>,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Aman Upadhyay</a:t>
            </a:r>
          </a:p>
          <a:p>
            <a:pPr lvl="0" algn="ctr" fontAlgn="base">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NASTECH </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 xmlns:p14="http://schemas.microsoft.com/office/powerpoint/2010/main" val="2239511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513803-46F3-4069-ABD3-E9A83F17A466}"/>
              </a:ext>
            </a:extLst>
          </p:cNvPr>
          <p:cNvSpPr>
            <a:spLocks noGrp="1"/>
          </p:cNvSpPr>
          <p:nvPr>
            <p:ph type="title"/>
          </p:nvPr>
        </p:nvSpPr>
        <p:spPr/>
        <p:txBody>
          <a:bodyPr>
            <a:normAutofit/>
          </a:bodyPr>
          <a:lstStyle/>
          <a:p>
            <a:pPr algn="ctr"/>
            <a:r>
              <a:rPr lang="en-IN" sz="4000" b="1" dirty="0">
                <a:solidFill>
                  <a:schemeClr val="accent1">
                    <a:lumMod val="75000"/>
                  </a:schemeClr>
                </a:solidFill>
                <a:latin typeface="Times New Roman" pitchFamily="18" charset="0"/>
                <a:cs typeface="Times New Roman" pitchFamily="18" charset="0"/>
              </a:rPr>
              <a:t>Requirements</a:t>
            </a:r>
            <a:endParaRPr lang="en-IN" sz="4000" dirty="0"/>
          </a:p>
        </p:txBody>
      </p:sp>
      <p:sp>
        <p:nvSpPr>
          <p:cNvPr id="3" name="Text Placeholder 2">
            <a:extLst>
              <a:ext uri="{FF2B5EF4-FFF2-40B4-BE49-F238E27FC236}">
                <a16:creationId xmlns="" xmlns:a16="http://schemas.microsoft.com/office/drawing/2014/main" id="{4C23A39E-0516-4F5F-94B8-4ECEDA5F6F74}"/>
              </a:ext>
            </a:extLst>
          </p:cNvPr>
          <p:cNvSpPr>
            <a:spLocks noGrp="1"/>
          </p:cNvSpPr>
          <p:nvPr>
            <p:ph type="body" idx="1"/>
          </p:nvPr>
        </p:nvSpPr>
        <p:spPr>
          <a:xfrm>
            <a:off x="839788" y="1857375"/>
            <a:ext cx="5157787" cy="823912"/>
          </a:xfrm>
        </p:spPr>
        <p:txBody>
          <a:bodyPr>
            <a:normAutofit/>
          </a:bodyPr>
          <a:lstStyle/>
          <a:p>
            <a:pPr algn="ctr"/>
            <a:r>
              <a:rPr lang="en-US" b="1" dirty="0">
                <a:latin typeface="Times New Roman" pitchFamily="18" charset="0"/>
                <a:cs typeface="Times New Roman" pitchFamily="18" charset="0"/>
              </a:rPr>
              <a:t>Software requirements &amp; other requirements</a:t>
            </a:r>
          </a:p>
          <a:p>
            <a:endParaRPr lang="en-IN" dirty="0"/>
          </a:p>
        </p:txBody>
      </p:sp>
      <p:sp>
        <p:nvSpPr>
          <p:cNvPr id="4" name="Content Placeholder 3">
            <a:extLst>
              <a:ext uri="{FF2B5EF4-FFF2-40B4-BE49-F238E27FC236}">
                <a16:creationId xmlns="" xmlns:a16="http://schemas.microsoft.com/office/drawing/2014/main" id="{E3617E16-786B-47A6-9F3C-06986B47D51D}"/>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Operating system: Windows 7/8/10/11 or Linux</a:t>
            </a:r>
          </a:p>
          <a:p>
            <a:r>
              <a:rPr lang="en-IN" dirty="0">
                <a:latin typeface="Times New Roman" panose="02020603050405020304" pitchFamily="18" charset="0"/>
                <a:cs typeface="Times New Roman" panose="02020603050405020304" pitchFamily="18" charset="0"/>
              </a:rPr>
              <a:t>Twitter dataset</a:t>
            </a:r>
          </a:p>
          <a:p>
            <a:r>
              <a:rPr lang="en-IN" dirty="0">
                <a:latin typeface="Times New Roman" panose="02020603050405020304" pitchFamily="18" charset="0"/>
                <a:cs typeface="Times New Roman" panose="02020603050405020304" pitchFamily="18" charset="0"/>
              </a:rPr>
              <a:t>Modern web browser with internet access</a:t>
            </a:r>
          </a:p>
          <a:p>
            <a:r>
              <a:rPr lang="en-IN" dirty="0">
                <a:latin typeface="Times New Roman" panose="02020603050405020304" pitchFamily="18" charset="0"/>
                <a:cs typeface="Times New Roman" panose="02020603050405020304" pitchFamily="18" charset="0"/>
              </a:rPr>
              <a:t>Python 3</a:t>
            </a:r>
          </a:p>
        </p:txBody>
      </p:sp>
      <p:sp>
        <p:nvSpPr>
          <p:cNvPr id="5" name="Text Placeholder 4">
            <a:extLst>
              <a:ext uri="{FF2B5EF4-FFF2-40B4-BE49-F238E27FC236}">
                <a16:creationId xmlns="" xmlns:a16="http://schemas.microsoft.com/office/drawing/2014/main" id="{99CCA854-5869-4C82-91C2-F2C54F68D8E5}"/>
              </a:ext>
            </a:extLst>
          </p:cNvPr>
          <p:cNvSpPr>
            <a:spLocks noGrp="1"/>
          </p:cNvSpPr>
          <p:nvPr>
            <p:ph type="body" sz="quarter" idx="3"/>
          </p:nvPr>
        </p:nvSpPr>
        <p:spPr>
          <a:xfrm>
            <a:off x="6172200" y="1340769"/>
            <a:ext cx="5183188" cy="604650"/>
          </a:xfrm>
        </p:spPr>
        <p:txBody>
          <a:bodyPr>
            <a:normAutofit/>
          </a:bodyPr>
          <a:lstStyle/>
          <a:p>
            <a:pPr algn="ctr">
              <a:lnSpc>
                <a:spcPct val="100000"/>
              </a:lnSpc>
            </a:pPr>
            <a:r>
              <a:rPr lang="en-US" dirty="0">
                <a:latin typeface="Times New Roman" panose="02020603050405020304" pitchFamily="18" charset="0"/>
                <a:cs typeface="Times New Roman" panose="02020603050405020304" pitchFamily="18" charset="0"/>
              </a:rPr>
              <a:t>Hardware Requirements</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 xmlns:a16="http://schemas.microsoft.com/office/drawing/2014/main" id="{04CF1EED-7395-4CCD-AC04-3FCD18DD0C20}"/>
              </a:ext>
            </a:extLst>
          </p:cNvPr>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Processor: Intel i5 or more</a:t>
            </a:r>
          </a:p>
          <a:p>
            <a:r>
              <a:rPr lang="en-US" dirty="0">
                <a:latin typeface="Times New Roman" panose="02020603050405020304" pitchFamily="18" charset="0"/>
                <a:cs typeface="Times New Roman" panose="02020603050405020304" pitchFamily="18" charset="0"/>
              </a:rPr>
              <a:t>RAM: 8 GB or more</a:t>
            </a:r>
          </a:p>
          <a:p>
            <a:r>
              <a:rPr lang="en-US" dirty="0">
                <a:latin typeface="Times New Roman" panose="02020603050405020304" pitchFamily="18" charset="0"/>
                <a:cs typeface="Times New Roman" panose="02020603050405020304" pitchFamily="18" charset="0"/>
              </a:rPr>
              <a:t>Cache: 512 KB</a:t>
            </a:r>
          </a:p>
          <a:p>
            <a:r>
              <a:rPr lang="en-US" dirty="0">
                <a:latin typeface="Times New Roman" panose="02020603050405020304" pitchFamily="18" charset="0"/>
                <a:cs typeface="Times New Roman" panose="02020603050405020304" pitchFamily="18" charset="0"/>
              </a:rPr>
              <a:t>Hard disk: 16 GB</a:t>
            </a:r>
          </a:p>
          <a:p>
            <a:r>
              <a:rPr lang="en-US" dirty="0">
                <a:latin typeface="Times New Roman" panose="02020603050405020304" pitchFamily="18" charset="0"/>
                <a:cs typeface="Times New Roman" panose="02020603050405020304" pitchFamily="18" charset="0"/>
              </a:rPr>
              <a:t>Monitor : 1024 x 720 display</a:t>
            </a:r>
          </a:p>
          <a:p>
            <a:r>
              <a:rPr lang="en-US" dirty="0">
                <a:latin typeface="Times New Roman" panose="02020603050405020304" pitchFamily="18" charset="0"/>
                <a:cs typeface="Times New Roman" panose="02020603050405020304" pitchFamily="18" charset="0"/>
              </a:rPr>
              <a:t>Speed: 2.7GHZ or more</a:t>
            </a:r>
            <a:endParaRPr lang="en-IN"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 xmlns:a16="http://schemas.microsoft.com/office/drawing/2014/main" id="{6C1B9AB3-3701-4EB5-91BD-BF86789F4D4C}"/>
              </a:ext>
            </a:extLst>
          </p:cNvPr>
          <p:cNvSpPr>
            <a:spLocks noGrp="1"/>
          </p:cNvSpPr>
          <p:nvPr>
            <p:ph type="dt" sz="half" idx="10"/>
          </p:nvPr>
        </p:nvSpPr>
        <p:spPr/>
        <p:txBody>
          <a:bodyPr/>
          <a:lstStyle/>
          <a:p>
            <a:r>
              <a:rPr lang="en-US"/>
              <a:t>VIII Semester, Department of ISE, RNSIT</a:t>
            </a:r>
            <a:endParaRPr lang="en-US" dirty="0"/>
          </a:p>
        </p:txBody>
      </p:sp>
      <p:sp>
        <p:nvSpPr>
          <p:cNvPr id="8" name="Footer Placeholder 7">
            <a:extLst>
              <a:ext uri="{FF2B5EF4-FFF2-40B4-BE49-F238E27FC236}">
                <a16:creationId xmlns="" xmlns:a16="http://schemas.microsoft.com/office/drawing/2014/main" id="{9D7A1D04-FD60-489A-AE98-2B3219328FDC}"/>
              </a:ext>
            </a:extLst>
          </p:cNvPr>
          <p:cNvSpPr>
            <a:spLocks noGrp="1"/>
          </p:cNvSpPr>
          <p:nvPr>
            <p:ph type="ftr" sz="quarter" idx="11"/>
          </p:nvPr>
        </p:nvSpPr>
        <p:spPr/>
        <p:txBody>
          <a:bodyPr/>
          <a:lstStyle/>
          <a:p>
            <a:r>
              <a:rPr lang="en-US"/>
              <a:t>2021 - 2022</a:t>
            </a:r>
            <a:endParaRPr lang="en-US" dirty="0"/>
          </a:p>
        </p:txBody>
      </p:sp>
      <p:sp>
        <p:nvSpPr>
          <p:cNvPr id="9" name="Slide Number Placeholder 8">
            <a:extLst>
              <a:ext uri="{FF2B5EF4-FFF2-40B4-BE49-F238E27FC236}">
                <a16:creationId xmlns="" xmlns:a16="http://schemas.microsoft.com/office/drawing/2014/main" id="{FC6A97CC-ED40-4B67-80E0-90666FB2A2BA}"/>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Tree>
    <p:extLst>
      <p:ext uri="{BB962C8B-B14F-4D97-AF65-F5344CB8AC3E}">
        <p14:creationId xmlns="" xmlns:p14="http://schemas.microsoft.com/office/powerpoint/2010/main" val="1297646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A7B2CF28-F80F-4FFB-9781-E95180FEDBE1}"/>
              </a:ext>
            </a:extLst>
          </p:cNvPr>
          <p:cNvSpPr>
            <a:spLocks noGrp="1"/>
          </p:cNvSpPr>
          <p:nvPr>
            <p:ph type="title"/>
          </p:nvPr>
        </p:nvSpPr>
        <p:spPr/>
        <p:txBody>
          <a:bodyPr>
            <a:noAutofit/>
          </a:bodyPr>
          <a:lstStyle/>
          <a:p>
            <a:pPr algn="ctr"/>
            <a:r>
              <a:rPr lang="en-US" sz="4000" dirty="0">
                <a:solidFill>
                  <a:schemeClr val="accent1">
                    <a:lumMod val="75000"/>
                  </a:schemeClr>
                </a:solidFill>
                <a:latin typeface="Times New Roman" panose="02020603050405020304" pitchFamily="18" charset="0"/>
                <a:cs typeface="Times New Roman" panose="02020603050405020304" pitchFamily="18" charset="0"/>
              </a:rPr>
              <a:t>System Design</a:t>
            </a:r>
            <a:endParaRPr lang="en-IN"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9" name="Title 1">
            <a:extLst>
              <a:ext uri="{FF2B5EF4-FFF2-40B4-BE49-F238E27FC236}">
                <a16:creationId xmlns="" xmlns:a16="http://schemas.microsoft.com/office/drawing/2014/main" id="{A24DEE38-7785-4A2D-BD95-FFB4F45F1FC4}"/>
              </a:ext>
            </a:extLst>
          </p:cNvPr>
          <p:cNvSpPr txBox="1">
            <a:spLocks/>
          </p:cNvSpPr>
          <p:nvPr/>
        </p:nvSpPr>
        <p:spPr>
          <a:xfrm>
            <a:off x="839788" y="365125"/>
            <a:ext cx="10515600" cy="13255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a:lstStyle>
          <a:p>
            <a:pPr algn="ctr"/>
            <a:endParaRPr lang="en-IN" dirty="0"/>
          </a:p>
        </p:txBody>
      </p:sp>
      <p:sp>
        <p:nvSpPr>
          <p:cNvPr id="20" name="Text Placeholder 2">
            <a:extLst>
              <a:ext uri="{FF2B5EF4-FFF2-40B4-BE49-F238E27FC236}">
                <a16:creationId xmlns="" xmlns:a16="http://schemas.microsoft.com/office/drawing/2014/main" id="{B527A223-6EC2-4F28-A68A-16721224BDD2}"/>
              </a:ext>
            </a:extLst>
          </p:cNvPr>
          <p:cNvSpPr txBox="1">
            <a:spLocks/>
          </p:cNvSpPr>
          <p:nvPr/>
        </p:nvSpPr>
        <p:spPr>
          <a:xfrm>
            <a:off x="839788" y="1681163"/>
            <a:ext cx="515778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00" b="1" dirty="0">
                <a:latin typeface="Times New Roman" pitchFamily="18" charset="0"/>
                <a:cs typeface="Times New Roman" pitchFamily="18" charset="0"/>
              </a:rPr>
              <a:t>Overview of the system</a:t>
            </a:r>
          </a:p>
        </p:txBody>
      </p:sp>
      <p:sp>
        <p:nvSpPr>
          <p:cNvPr id="21" name="Text Placeholder 4">
            <a:extLst>
              <a:ext uri="{FF2B5EF4-FFF2-40B4-BE49-F238E27FC236}">
                <a16:creationId xmlns="" xmlns:a16="http://schemas.microsoft.com/office/drawing/2014/main" id="{2160F021-9474-4CC2-845B-067DC027A4AD}"/>
              </a:ext>
            </a:extLst>
          </p:cNvPr>
          <p:cNvSpPr txBox="1">
            <a:spLocks/>
          </p:cNvSpPr>
          <p:nvPr/>
        </p:nvSpPr>
        <p:spPr>
          <a:xfrm>
            <a:off x="6172200" y="1681163"/>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sz="2400" b="1" dirty="0">
                <a:latin typeface="Times New Roman" panose="02020603050405020304" pitchFamily="18" charset="0"/>
                <a:cs typeface="Times New Roman" panose="02020603050405020304" pitchFamily="18" charset="0"/>
              </a:rPr>
              <a:t>Overview of Text Processing</a:t>
            </a:r>
          </a:p>
        </p:txBody>
      </p:sp>
      <p:sp>
        <p:nvSpPr>
          <p:cNvPr id="22" name="Date Placeholder 6">
            <a:extLst>
              <a:ext uri="{FF2B5EF4-FFF2-40B4-BE49-F238E27FC236}">
                <a16:creationId xmlns="" xmlns:a16="http://schemas.microsoft.com/office/drawing/2014/main" id="{352BF9BB-DE29-4864-8853-EA25E75B6A38}"/>
              </a:ext>
            </a:extLst>
          </p:cNvPr>
          <p:cNvSpPr>
            <a:spLocks noGrp="1"/>
          </p:cNvSpPr>
          <p:nvPr>
            <p:ph type="dt" sz="half" idx="10"/>
          </p:nvPr>
        </p:nvSpPr>
        <p:spPr>
          <a:xfrm>
            <a:off x="838200" y="6356350"/>
            <a:ext cx="3200400" cy="365125"/>
          </a:xfrm>
        </p:spPr>
        <p:txBody>
          <a:bodyPr/>
          <a:lstStyle/>
          <a:p>
            <a:r>
              <a:rPr lang="en-US"/>
              <a:t>VIII Semester, Department of ISE, RNSIT</a:t>
            </a:r>
            <a:endParaRPr lang="en-US" dirty="0"/>
          </a:p>
        </p:txBody>
      </p:sp>
      <p:sp>
        <p:nvSpPr>
          <p:cNvPr id="23" name="Footer Placeholder 7">
            <a:extLst>
              <a:ext uri="{FF2B5EF4-FFF2-40B4-BE49-F238E27FC236}">
                <a16:creationId xmlns="" xmlns:a16="http://schemas.microsoft.com/office/drawing/2014/main" id="{23DE9D13-D5A0-48C5-A80E-6C7B632EDA9F}"/>
              </a:ext>
            </a:extLst>
          </p:cNvPr>
          <p:cNvSpPr>
            <a:spLocks noGrp="1"/>
          </p:cNvSpPr>
          <p:nvPr>
            <p:ph type="ftr" sz="quarter" idx="11"/>
          </p:nvPr>
        </p:nvSpPr>
        <p:spPr>
          <a:xfrm>
            <a:off x="4038600" y="6356350"/>
            <a:ext cx="4114800" cy="365125"/>
          </a:xfrm>
        </p:spPr>
        <p:txBody>
          <a:bodyPr/>
          <a:lstStyle/>
          <a:p>
            <a:r>
              <a:rPr lang="en-US"/>
              <a:t>2021 - 2022</a:t>
            </a:r>
            <a:endParaRPr lang="en-US" dirty="0"/>
          </a:p>
        </p:txBody>
      </p:sp>
      <p:sp>
        <p:nvSpPr>
          <p:cNvPr id="24" name="Slide Number Placeholder 8">
            <a:extLst>
              <a:ext uri="{FF2B5EF4-FFF2-40B4-BE49-F238E27FC236}">
                <a16:creationId xmlns="" xmlns:a16="http://schemas.microsoft.com/office/drawing/2014/main" id="{1901C771-4D64-4179-AD63-D424F7F7EBD4}"/>
              </a:ext>
            </a:extLst>
          </p:cNvPr>
          <p:cNvSpPr>
            <a:spLocks noGrp="1"/>
          </p:cNvSpPr>
          <p:nvPr>
            <p:ph type="sldNum" sz="quarter" idx="12"/>
          </p:nvPr>
        </p:nvSpPr>
        <p:spPr>
          <a:xfrm>
            <a:off x="8610600" y="6356350"/>
            <a:ext cx="2743200" cy="365125"/>
          </a:xfrm>
        </p:spPr>
        <p:txBody>
          <a:bodyPr/>
          <a:lstStyle/>
          <a:p>
            <a:fld id="{5B4F5413-E548-45A8-B9DD-11B71454D5CA}" type="slidenum">
              <a:rPr lang="en-US" smtClean="0"/>
              <a:pPr/>
              <a:t>11</a:t>
            </a:fld>
            <a:endParaRPr lang="en-US" dirty="0"/>
          </a:p>
        </p:txBody>
      </p:sp>
      <p:pic>
        <p:nvPicPr>
          <p:cNvPr id="25" name="Content Placeholder 9">
            <a:extLst>
              <a:ext uri="{FF2B5EF4-FFF2-40B4-BE49-F238E27FC236}">
                <a16:creationId xmlns="" xmlns:a16="http://schemas.microsoft.com/office/drawing/2014/main" id="{BFBB7A9A-F0FC-432F-A158-0E5805DA81B9}"/>
              </a:ext>
            </a:extLst>
          </p:cNvPr>
          <p:cNvPicPr>
            <a:picLocks noChangeAspect="1"/>
          </p:cNvPicPr>
          <p:nvPr/>
        </p:nvPicPr>
        <p:blipFill>
          <a:blip r:embed="rId3"/>
          <a:stretch>
            <a:fillRect/>
          </a:stretch>
        </p:blipFill>
        <p:spPr>
          <a:xfrm>
            <a:off x="811212" y="2671762"/>
            <a:ext cx="5295268" cy="2773462"/>
          </a:xfrm>
          <a:prstGeom prst="rect">
            <a:avLst/>
          </a:prstGeom>
        </p:spPr>
      </p:pic>
      <p:pic>
        <p:nvPicPr>
          <p:cNvPr id="26" name="Picture 2">
            <a:extLst>
              <a:ext uri="{FF2B5EF4-FFF2-40B4-BE49-F238E27FC236}">
                <a16:creationId xmlns="" xmlns:a16="http://schemas.microsoft.com/office/drawing/2014/main" id="{B5A523A0-822B-4154-A3F9-F0A3172316AF}"/>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325394" y="2675954"/>
            <a:ext cx="4876800" cy="128587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4000" b="1" dirty="0">
                <a:solidFill>
                  <a:schemeClr val="accent1">
                    <a:lumMod val="75000"/>
                  </a:schemeClr>
                </a:solidFill>
                <a:latin typeface="Times New Roman" pitchFamily="18" charset="0"/>
                <a:cs typeface="Times New Roman" pitchFamily="18" charset="0"/>
              </a:rPr>
              <a:t>Detailed Design</a:t>
            </a:r>
            <a:r>
              <a:rPr lang="en-US" sz="4000" b="1" u="sng" dirty="0">
                <a:solidFill>
                  <a:schemeClr val="tx1">
                    <a:lumMod val="75000"/>
                    <a:lumOff val="25000"/>
                  </a:schemeClr>
                </a:solidFill>
                <a:latin typeface="Times New Roman" pitchFamily="18" charset="0"/>
                <a:cs typeface="Times New Roman" pitchFamily="18" charset="0"/>
              </a:rPr>
              <a:t/>
            </a:r>
            <a:br>
              <a:rPr lang="en-US" sz="4000" b="1" u="sng" dirty="0">
                <a:solidFill>
                  <a:schemeClr val="tx1">
                    <a:lumMod val="75000"/>
                    <a:lumOff val="25000"/>
                  </a:schemeClr>
                </a:solidFill>
                <a:latin typeface="Times New Roman" pitchFamily="18" charset="0"/>
                <a:cs typeface="Times New Roman" pitchFamily="18" charset="0"/>
              </a:rPr>
            </a:br>
            <a:endParaRPr lang="en-US" sz="40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Detailed design of the system</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7" name="Picture 6">
            <a:extLst>
              <a:ext uri="{FF2B5EF4-FFF2-40B4-BE49-F238E27FC236}">
                <a16:creationId xmlns="" xmlns:a16="http://schemas.microsoft.com/office/drawing/2014/main" id="{88A87A07-6683-4A15-9E84-5B68FAEB1B2C}"/>
              </a:ext>
            </a:extLst>
          </p:cNvPr>
          <p:cNvPicPr>
            <a:picLocks noChangeAspect="1"/>
          </p:cNvPicPr>
          <p:nvPr/>
        </p:nvPicPr>
        <p:blipFill>
          <a:blip r:embed="rId3"/>
          <a:stretch>
            <a:fillRect/>
          </a:stretch>
        </p:blipFill>
        <p:spPr>
          <a:xfrm>
            <a:off x="515679" y="1518034"/>
            <a:ext cx="10768610" cy="3821932"/>
          </a:xfrm>
          <a:prstGeom prst="rect">
            <a:avLst/>
          </a:prstGeom>
        </p:spPr>
      </p:pic>
    </p:spTree>
    <p:extLst>
      <p:ext uri="{BB962C8B-B14F-4D97-AF65-F5344CB8AC3E}">
        <p14:creationId xmlns="" xmlns:p14="http://schemas.microsoft.com/office/powerpoint/2010/main" val="2002129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4000" b="1" dirty="0">
                <a:solidFill>
                  <a:schemeClr val="accent1">
                    <a:lumMod val="75000"/>
                  </a:schemeClr>
                </a:solidFill>
                <a:latin typeface="Times New Roman" pitchFamily="18" charset="0"/>
                <a:cs typeface="Times New Roman" pitchFamily="18" charset="0"/>
              </a:rPr>
              <a:t>Implementation / Coding</a:t>
            </a:r>
            <a:endParaRPr lang="en-US" sz="40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4" name="TextBox 3">
            <a:extLst>
              <a:ext uri="{FF2B5EF4-FFF2-40B4-BE49-F238E27FC236}">
                <a16:creationId xmlns="" xmlns:a16="http://schemas.microsoft.com/office/drawing/2014/main" id="{3EE6422E-D6FD-403F-BBF1-8610B42B69D4}"/>
              </a:ext>
            </a:extLst>
          </p:cNvPr>
          <p:cNvSpPr txBox="1"/>
          <p:nvPr/>
        </p:nvSpPr>
        <p:spPr>
          <a:xfrm>
            <a:off x="983432" y="1052736"/>
            <a:ext cx="10081120"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Project structure</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Import libraries and datasets</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Perform exploratory data analysis</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Plot word cloud</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Perform data cleaning </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Perform count vectorization</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Train Naïve Bayes classifier</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Assess trained model performance</a:t>
            </a:r>
          </a:p>
        </p:txBody>
      </p:sp>
    </p:spTree>
    <p:extLst>
      <p:ext uri="{BB962C8B-B14F-4D97-AF65-F5344CB8AC3E}">
        <p14:creationId xmlns="" xmlns:p14="http://schemas.microsoft.com/office/powerpoint/2010/main" val="2692382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4C6EA8-C380-4874-B15B-9D5F95358E89}"/>
              </a:ext>
            </a:extLst>
          </p:cNvPr>
          <p:cNvSpPr>
            <a:spLocks noGrp="1"/>
          </p:cNvSpPr>
          <p:nvPr>
            <p:ph type="title"/>
          </p:nvPr>
        </p:nvSpPr>
        <p:spPr/>
        <p:txBody>
          <a:bodyPr>
            <a:normAutofit/>
          </a:bodyPr>
          <a:lstStyle/>
          <a:p>
            <a:r>
              <a:rPr lang="en-US" sz="2800" dirty="0">
                <a:solidFill>
                  <a:schemeClr val="tx2">
                    <a:lumMod val="75000"/>
                  </a:schemeClr>
                </a:solidFill>
                <a:latin typeface="Times New Roman" panose="02020603050405020304" pitchFamily="18" charset="0"/>
                <a:cs typeface="Times New Roman" panose="02020603050405020304" pitchFamily="18" charset="0"/>
              </a:rPr>
              <a:t>Import libraries and datasets</a:t>
            </a:r>
            <a:endParaRPr lang="en-IN" sz="28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 xmlns:a16="http://schemas.microsoft.com/office/drawing/2014/main" id="{8EC2FA47-0FD9-4325-ACD1-32054D2C38AD}"/>
              </a:ext>
            </a:extLst>
          </p:cNvPr>
          <p:cNvPicPr>
            <a:picLocks noGrp="1" noChangeAspect="1"/>
          </p:cNvPicPr>
          <p:nvPr>
            <p:ph idx="1"/>
          </p:nvPr>
        </p:nvPicPr>
        <p:blipFill>
          <a:blip r:embed="rId2"/>
          <a:stretch>
            <a:fillRect/>
          </a:stretch>
        </p:blipFill>
        <p:spPr>
          <a:xfrm>
            <a:off x="834612" y="1083836"/>
            <a:ext cx="5608806" cy="1425063"/>
          </a:xfrm>
        </p:spPr>
      </p:pic>
      <p:sp>
        <p:nvSpPr>
          <p:cNvPr id="4" name="Date Placeholder 3">
            <a:extLst>
              <a:ext uri="{FF2B5EF4-FFF2-40B4-BE49-F238E27FC236}">
                <a16:creationId xmlns="" xmlns:a16="http://schemas.microsoft.com/office/drawing/2014/main" id="{5818BB36-F9DA-4679-8C90-330B75314AE0}"/>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122CF4C2-B62F-4C94-877B-6CF5AD00359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083C00F9-2186-489C-B27A-172836560A3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
        <p:nvSpPr>
          <p:cNvPr id="14" name="TextBox 13">
            <a:extLst>
              <a:ext uri="{FF2B5EF4-FFF2-40B4-BE49-F238E27FC236}">
                <a16:creationId xmlns="" xmlns:a16="http://schemas.microsoft.com/office/drawing/2014/main" id="{0A89C939-9E59-40B8-867E-6627B8E540C6}"/>
              </a:ext>
            </a:extLst>
          </p:cNvPr>
          <p:cNvSpPr txBox="1"/>
          <p:nvPr/>
        </p:nvSpPr>
        <p:spPr>
          <a:xfrm>
            <a:off x="854510" y="2652400"/>
            <a:ext cx="6096000" cy="523220"/>
          </a:xfrm>
          <a:prstGeom prst="rect">
            <a:avLst/>
          </a:prstGeom>
          <a:noFill/>
        </p:spPr>
        <p:txBody>
          <a:bodyPr wrap="square">
            <a:spAutoFit/>
          </a:bodyPr>
          <a:lstStyle/>
          <a:p>
            <a:r>
              <a:rPr lang="en-IN" sz="2800" b="1" dirty="0">
                <a:solidFill>
                  <a:schemeClr val="tx2">
                    <a:lumMod val="75000"/>
                  </a:schemeClr>
                </a:solidFill>
                <a:latin typeface="Times New Roman" panose="02020603050405020304" pitchFamily="18" charset="0"/>
                <a:cs typeface="Times New Roman" panose="02020603050405020304" pitchFamily="18" charset="0"/>
              </a:rPr>
              <a:t>Exploratory data analysis</a:t>
            </a:r>
            <a:endParaRPr lang="en-IN" sz="2800" b="1" dirty="0">
              <a:solidFill>
                <a:schemeClr val="tx2">
                  <a:lumMod val="75000"/>
                </a:schemeClr>
              </a:solidFill>
            </a:endParaRPr>
          </a:p>
        </p:txBody>
      </p:sp>
      <p:pic>
        <p:nvPicPr>
          <p:cNvPr id="16" name="Picture 15">
            <a:extLst>
              <a:ext uri="{FF2B5EF4-FFF2-40B4-BE49-F238E27FC236}">
                <a16:creationId xmlns="" xmlns:a16="http://schemas.microsoft.com/office/drawing/2014/main" id="{1FA6798C-7A9E-483E-83C2-43F826A489C3}"/>
              </a:ext>
            </a:extLst>
          </p:cNvPr>
          <p:cNvPicPr>
            <a:picLocks noChangeAspect="1"/>
          </p:cNvPicPr>
          <p:nvPr/>
        </p:nvPicPr>
        <p:blipFill>
          <a:blip r:embed="rId3"/>
          <a:stretch>
            <a:fillRect/>
          </a:stretch>
        </p:blipFill>
        <p:spPr>
          <a:xfrm>
            <a:off x="889115" y="3162688"/>
            <a:ext cx="4119921" cy="3024336"/>
          </a:xfrm>
          <a:prstGeom prst="rect">
            <a:avLst/>
          </a:prstGeom>
        </p:spPr>
      </p:pic>
    </p:spTree>
    <p:extLst>
      <p:ext uri="{BB962C8B-B14F-4D97-AF65-F5344CB8AC3E}">
        <p14:creationId xmlns="" xmlns:p14="http://schemas.microsoft.com/office/powerpoint/2010/main" val="3339644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72EB81BF-B04C-4937-98FC-3AB473DE77EB}"/>
              </a:ext>
            </a:extLst>
          </p:cNvPr>
          <p:cNvPicPr>
            <a:picLocks noGrp="1" noChangeAspect="1"/>
          </p:cNvPicPr>
          <p:nvPr>
            <p:ph idx="1"/>
          </p:nvPr>
        </p:nvPicPr>
        <p:blipFill>
          <a:blip r:embed="rId2"/>
          <a:stretch>
            <a:fillRect/>
          </a:stretch>
        </p:blipFill>
        <p:spPr>
          <a:xfrm>
            <a:off x="834612" y="1340768"/>
            <a:ext cx="5906012" cy="3909399"/>
          </a:xfrm>
        </p:spPr>
      </p:pic>
      <p:sp>
        <p:nvSpPr>
          <p:cNvPr id="4" name="Date Placeholder 3">
            <a:extLst>
              <a:ext uri="{FF2B5EF4-FFF2-40B4-BE49-F238E27FC236}">
                <a16:creationId xmlns="" xmlns:a16="http://schemas.microsoft.com/office/drawing/2014/main" id="{DE252F52-9B2D-4795-8214-DC1A9B2F9AED}"/>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BC17E2A4-FD4A-427E-A634-F997206BD02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623B3EEC-7778-4073-9A4F-DB84C204DF2D}"/>
              </a:ext>
            </a:extLst>
          </p:cNvPr>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9" name="Picture 8">
            <a:extLst>
              <a:ext uri="{FF2B5EF4-FFF2-40B4-BE49-F238E27FC236}">
                <a16:creationId xmlns="" xmlns:a16="http://schemas.microsoft.com/office/drawing/2014/main" id="{51B006D3-563B-423A-8E44-B316D9BA4901}"/>
              </a:ext>
            </a:extLst>
          </p:cNvPr>
          <p:cNvPicPr>
            <a:picLocks noChangeAspect="1"/>
          </p:cNvPicPr>
          <p:nvPr/>
        </p:nvPicPr>
        <p:blipFill>
          <a:blip r:embed="rId3"/>
          <a:stretch>
            <a:fillRect/>
          </a:stretch>
        </p:blipFill>
        <p:spPr>
          <a:xfrm>
            <a:off x="7392144" y="1781672"/>
            <a:ext cx="3021137" cy="3294655"/>
          </a:xfrm>
          <a:prstGeom prst="rect">
            <a:avLst/>
          </a:prstGeom>
        </p:spPr>
      </p:pic>
    </p:spTree>
    <p:extLst>
      <p:ext uri="{BB962C8B-B14F-4D97-AF65-F5344CB8AC3E}">
        <p14:creationId xmlns="" xmlns:p14="http://schemas.microsoft.com/office/powerpoint/2010/main" val="735859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79418A-24F3-4694-A34B-57DEFF1A1163}"/>
              </a:ext>
            </a:extLst>
          </p:cNvPr>
          <p:cNvSpPr>
            <a:spLocks noGrp="1"/>
          </p:cNvSpPr>
          <p:nvPr>
            <p:ph type="title"/>
          </p:nvPr>
        </p:nvSpPr>
        <p:spPr>
          <a:xfrm>
            <a:off x="838913" y="441074"/>
            <a:ext cx="10722167" cy="659609"/>
          </a:xfrm>
        </p:spPr>
        <p:txBody>
          <a:bodyPr>
            <a:normAutofit/>
          </a:bodyPr>
          <a:lstStyle/>
          <a:p>
            <a:r>
              <a:rPr lang="en-US" sz="2800" dirty="0">
                <a:solidFill>
                  <a:schemeClr val="tx2">
                    <a:lumMod val="75000"/>
                  </a:schemeClr>
                </a:solidFill>
                <a:latin typeface="Times New Roman" panose="02020603050405020304" pitchFamily="18" charset="0"/>
                <a:cs typeface="Times New Roman" panose="02020603050405020304" pitchFamily="18" charset="0"/>
              </a:rPr>
              <a:t>Count plot using seaborn library</a:t>
            </a:r>
            <a:endParaRPr lang="en-IN" sz="28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 xmlns:a16="http://schemas.microsoft.com/office/drawing/2014/main" id="{DE90BDE8-037F-45C5-88F1-C365CE07A8D0}"/>
              </a:ext>
            </a:extLst>
          </p:cNvPr>
          <p:cNvPicPr>
            <a:picLocks noGrp="1" noChangeAspect="1"/>
          </p:cNvPicPr>
          <p:nvPr>
            <p:ph idx="1"/>
          </p:nvPr>
        </p:nvPicPr>
        <p:blipFill>
          <a:blip r:embed="rId2"/>
          <a:stretch>
            <a:fillRect/>
          </a:stretch>
        </p:blipFill>
        <p:spPr>
          <a:xfrm>
            <a:off x="733690" y="1124744"/>
            <a:ext cx="5371957" cy="5033963"/>
          </a:xfrm>
        </p:spPr>
      </p:pic>
      <p:sp>
        <p:nvSpPr>
          <p:cNvPr id="4" name="Date Placeholder 3">
            <a:extLst>
              <a:ext uri="{FF2B5EF4-FFF2-40B4-BE49-F238E27FC236}">
                <a16:creationId xmlns="" xmlns:a16="http://schemas.microsoft.com/office/drawing/2014/main" id="{75FD6B4A-D1CF-46C3-AB53-3072FD46C03C}"/>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47CECE7C-D53E-4858-99BE-3F21133C3378}"/>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D4A05E15-E0C1-48DB-84D5-E602AFC13C9E}"/>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9" name="TextBox 8">
            <a:extLst>
              <a:ext uri="{FF2B5EF4-FFF2-40B4-BE49-F238E27FC236}">
                <a16:creationId xmlns="" xmlns:a16="http://schemas.microsoft.com/office/drawing/2014/main" id="{F0FEEFFC-29DF-45CA-A960-F7587BFC62A0}"/>
              </a:ext>
            </a:extLst>
          </p:cNvPr>
          <p:cNvSpPr txBox="1"/>
          <p:nvPr/>
        </p:nvSpPr>
        <p:spPr>
          <a:xfrm>
            <a:off x="6816080" y="2348880"/>
            <a:ext cx="4249688" cy="707886"/>
          </a:xfrm>
          <a:prstGeom prst="rect">
            <a:avLst/>
          </a:prstGeom>
          <a:noFill/>
        </p:spPr>
        <p:txBody>
          <a:bodyPr wrap="square" rtlCol="0">
            <a:spAutoFit/>
          </a:bodyPr>
          <a:lstStyle/>
          <a:p>
            <a:r>
              <a:rPr lang="en-US" sz="2000" dirty="0">
                <a:solidFill>
                  <a:schemeClr val="tx2">
                    <a:lumMod val="75000"/>
                  </a:schemeClr>
                </a:solidFill>
                <a:latin typeface="Times New Roman" panose="02020603050405020304" pitchFamily="18" charset="0"/>
                <a:cs typeface="Times New Roman" panose="02020603050405020304" pitchFamily="18" charset="0"/>
              </a:rPr>
              <a:t>0 in the graph denotes positive tweets</a:t>
            </a:r>
          </a:p>
          <a:p>
            <a:r>
              <a:rPr lang="en-US" sz="2000" dirty="0">
                <a:solidFill>
                  <a:schemeClr val="tx2">
                    <a:lumMod val="75000"/>
                  </a:schemeClr>
                </a:solidFill>
                <a:latin typeface="Times New Roman" panose="02020603050405020304" pitchFamily="18" charset="0"/>
                <a:cs typeface="Times New Roman" panose="02020603050405020304" pitchFamily="18" charset="0"/>
              </a:rPr>
              <a:t>1 in the graph denotes negative tweets</a:t>
            </a:r>
            <a:endParaRPr lang="en-IN" sz="20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88691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3F3C12-82F5-4934-90F0-E3CC0FBCB7D5}"/>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Plot word cloud</a:t>
            </a:r>
            <a:endParaRPr lang="en-IN" sz="2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 xmlns:a16="http://schemas.microsoft.com/office/drawing/2014/main" id="{E1837930-CAB6-4150-A534-922D2EA7DE97}"/>
              </a:ext>
            </a:extLst>
          </p:cNvPr>
          <p:cNvPicPr>
            <a:picLocks noGrp="1" noChangeAspect="1"/>
          </p:cNvPicPr>
          <p:nvPr>
            <p:ph idx="1"/>
          </p:nvPr>
        </p:nvPicPr>
        <p:blipFill>
          <a:blip r:embed="rId2"/>
          <a:stretch>
            <a:fillRect/>
          </a:stretch>
        </p:blipFill>
        <p:spPr>
          <a:xfrm>
            <a:off x="506685" y="1217276"/>
            <a:ext cx="4900085" cy="1425063"/>
          </a:xfrm>
        </p:spPr>
      </p:pic>
      <p:sp>
        <p:nvSpPr>
          <p:cNvPr id="4" name="Date Placeholder 3">
            <a:extLst>
              <a:ext uri="{FF2B5EF4-FFF2-40B4-BE49-F238E27FC236}">
                <a16:creationId xmlns="" xmlns:a16="http://schemas.microsoft.com/office/drawing/2014/main" id="{84B28960-BCA4-43B8-8957-A84895A8D5B6}"/>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30986A21-26FB-4B9B-A90D-CBA23F9ACAD2}"/>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C1D12325-FFEA-477B-B96B-EF58F0E1DC5D}"/>
              </a:ext>
            </a:extLst>
          </p:cNvPr>
          <p:cNvSpPr>
            <a:spLocks noGrp="1"/>
          </p:cNvSpPr>
          <p:nvPr>
            <p:ph type="sldNum" sz="quarter" idx="12"/>
          </p:nvPr>
        </p:nvSpPr>
        <p:spPr/>
        <p:txBody>
          <a:bodyPr/>
          <a:lstStyle/>
          <a:p>
            <a:fld id="{5B4F5413-E548-45A8-B9DD-11B71454D5CA}" type="slidenum">
              <a:rPr lang="en-US" smtClean="0"/>
              <a:pPr/>
              <a:t>17</a:t>
            </a:fld>
            <a:endParaRPr lang="en-US" dirty="0"/>
          </a:p>
        </p:txBody>
      </p:sp>
      <p:pic>
        <p:nvPicPr>
          <p:cNvPr id="10" name="Picture 9">
            <a:extLst>
              <a:ext uri="{FF2B5EF4-FFF2-40B4-BE49-F238E27FC236}">
                <a16:creationId xmlns="" xmlns:a16="http://schemas.microsoft.com/office/drawing/2014/main" id="{E9A481EE-BB93-4986-BF5A-FF13B1F82AB2}"/>
              </a:ext>
            </a:extLst>
          </p:cNvPr>
          <p:cNvPicPr>
            <a:picLocks noChangeAspect="1"/>
          </p:cNvPicPr>
          <p:nvPr/>
        </p:nvPicPr>
        <p:blipFill>
          <a:blip r:embed="rId3"/>
          <a:stretch>
            <a:fillRect/>
          </a:stretch>
        </p:blipFill>
        <p:spPr>
          <a:xfrm>
            <a:off x="504547" y="2800327"/>
            <a:ext cx="5627406" cy="2871718"/>
          </a:xfrm>
          <a:prstGeom prst="rect">
            <a:avLst/>
          </a:prstGeom>
        </p:spPr>
      </p:pic>
      <p:pic>
        <p:nvPicPr>
          <p:cNvPr id="12" name="Picture 11">
            <a:extLst>
              <a:ext uri="{FF2B5EF4-FFF2-40B4-BE49-F238E27FC236}">
                <a16:creationId xmlns="" xmlns:a16="http://schemas.microsoft.com/office/drawing/2014/main" id="{A4C7293E-259A-463B-9BA6-83C16A88CA19}"/>
              </a:ext>
            </a:extLst>
          </p:cNvPr>
          <p:cNvPicPr>
            <a:picLocks noChangeAspect="1"/>
          </p:cNvPicPr>
          <p:nvPr/>
        </p:nvPicPr>
        <p:blipFill>
          <a:blip r:embed="rId4"/>
          <a:stretch>
            <a:fillRect/>
          </a:stretch>
        </p:blipFill>
        <p:spPr>
          <a:xfrm>
            <a:off x="6240016" y="2800327"/>
            <a:ext cx="5565290" cy="2871718"/>
          </a:xfrm>
          <a:prstGeom prst="rect">
            <a:avLst/>
          </a:prstGeom>
        </p:spPr>
      </p:pic>
    </p:spTree>
    <p:extLst>
      <p:ext uri="{BB962C8B-B14F-4D97-AF65-F5344CB8AC3E}">
        <p14:creationId xmlns="" xmlns:p14="http://schemas.microsoft.com/office/powerpoint/2010/main" val="1639634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EB3188-722C-435B-A5BA-6FE55FF683ED}"/>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Perform data cleaning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6585743-6217-4DE5-92F0-612A5D631529}"/>
              </a:ext>
            </a:extLst>
          </p:cNvPr>
          <p:cNvSpPr>
            <a:spLocks noGrp="1"/>
          </p:cNvSpPr>
          <p:nvPr>
            <p:ph idx="1"/>
          </p:nvPr>
        </p:nvSpPr>
        <p:spPr/>
        <p:txBody>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Remove stop words and punctations from text</a:t>
            </a:r>
            <a:endParaRPr lang="en-IN"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A7BBB487-B5B4-489F-AF58-719C12434A17}"/>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BFA290BC-20D1-4E11-8C99-6DC863C58BFB}"/>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6DC6A8B5-9E58-4828-91D3-4D41AF63895C}"/>
              </a:ext>
            </a:extLst>
          </p:cNvPr>
          <p:cNvSpPr>
            <a:spLocks noGrp="1"/>
          </p:cNvSpPr>
          <p:nvPr>
            <p:ph type="sldNum" sz="quarter" idx="12"/>
          </p:nvPr>
        </p:nvSpPr>
        <p:spPr/>
        <p:txBody>
          <a:bodyPr/>
          <a:lstStyle/>
          <a:p>
            <a:fld id="{5B4F5413-E548-45A8-B9DD-11B71454D5CA}" type="slidenum">
              <a:rPr lang="en-US" smtClean="0"/>
              <a:pPr/>
              <a:t>18</a:t>
            </a:fld>
            <a:endParaRPr lang="en-US" dirty="0"/>
          </a:p>
        </p:txBody>
      </p:sp>
      <p:pic>
        <p:nvPicPr>
          <p:cNvPr id="8" name="Picture 7">
            <a:extLst>
              <a:ext uri="{FF2B5EF4-FFF2-40B4-BE49-F238E27FC236}">
                <a16:creationId xmlns="" xmlns:a16="http://schemas.microsoft.com/office/drawing/2014/main" id="{7B3D057B-EE03-4848-A216-44724D6062FE}"/>
              </a:ext>
            </a:extLst>
          </p:cNvPr>
          <p:cNvPicPr>
            <a:picLocks noChangeAspect="1"/>
          </p:cNvPicPr>
          <p:nvPr/>
        </p:nvPicPr>
        <p:blipFill>
          <a:blip r:embed="rId2"/>
          <a:stretch>
            <a:fillRect/>
          </a:stretch>
        </p:blipFill>
        <p:spPr>
          <a:xfrm>
            <a:off x="767409" y="1805799"/>
            <a:ext cx="5976664" cy="4224153"/>
          </a:xfrm>
          <a:prstGeom prst="rect">
            <a:avLst/>
          </a:prstGeom>
        </p:spPr>
      </p:pic>
      <p:pic>
        <p:nvPicPr>
          <p:cNvPr id="10" name="Picture 9">
            <a:extLst>
              <a:ext uri="{FF2B5EF4-FFF2-40B4-BE49-F238E27FC236}">
                <a16:creationId xmlns="" xmlns:a16="http://schemas.microsoft.com/office/drawing/2014/main" id="{1B73F1D2-B540-4230-AA73-18BDEDC23E15}"/>
              </a:ext>
            </a:extLst>
          </p:cNvPr>
          <p:cNvPicPr>
            <a:picLocks noChangeAspect="1"/>
          </p:cNvPicPr>
          <p:nvPr/>
        </p:nvPicPr>
        <p:blipFill>
          <a:blip r:embed="rId3"/>
          <a:stretch>
            <a:fillRect/>
          </a:stretch>
        </p:blipFill>
        <p:spPr>
          <a:xfrm>
            <a:off x="6889302" y="1847712"/>
            <a:ext cx="4464498" cy="4400871"/>
          </a:xfrm>
          <a:prstGeom prst="rect">
            <a:avLst/>
          </a:prstGeom>
        </p:spPr>
      </p:pic>
    </p:spTree>
    <p:extLst>
      <p:ext uri="{BB962C8B-B14F-4D97-AF65-F5344CB8AC3E}">
        <p14:creationId xmlns="" xmlns:p14="http://schemas.microsoft.com/office/powerpoint/2010/main" val="636653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0AAEB1C0-F923-4A92-96EC-4C42D282CBED}"/>
              </a:ext>
            </a:extLst>
          </p:cNvPr>
          <p:cNvPicPr>
            <a:picLocks noGrp="1" noChangeAspect="1"/>
          </p:cNvPicPr>
          <p:nvPr>
            <p:ph idx="1"/>
          </p:nvPr>
        </p:nvPicPr>
        <p:blipFill>
          <a:blip r:embed="rId2"/>
          <a:stretch>
            <a:fillRect/>
          </a:stretch>
        </p:blipFill>
        <p:spPr>
          <a:xfrm>
            <a:off x="667054" y="1081722"/>
            <a:ext cx="7131751" cy="4320480"/>
          </a:xfrm>
        </p:spPr>
      </p:pic>
      <p:sp>
        <p:nvSpPr>
          <p:cNvPr id="4" name="Date Placeholder 3">
            <a:extLst>
              <a:ext uri="{FF2B5EF4-FFF2-40B4-BE49-F238E27FC236}">
                <a16:creationId xmlns="" xmlns:a16="http://schemas.microsoft.com/office/drawing/2014/main" id="{DE4CDC1D-EB77-4388-A6B4-E42671560ADA}"/>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E8B4B311-2DFF-4815-9587-D78A9FDB57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0E5AEA78-5DF6-408A-ABFF-0CB7635CE33D}"/>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extLst>
      <p:ext uri="{BB962C8B-B14F-4D97-AF65-F5344CB8AC3E}">
        <p14:creationId xmlns="" xmlns:p14="http://schemas.microsoft.com/office/powerpoint/2010/main" val="390743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40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 </a:t>
            </a:r>
          </a:p>
          <a:p>
            <a:pPr marL="355600" indent="-355600">
              <a:buFont typeface="Wingdings" pitchFamily="2" charset="2"/>
              <a:buChar char="q"/>
            </a:pPr>
            <a:r>
              <a:rPr lang="en-IN" dirty="0">
                <a:latin typeface="Times New Roman" pitchFamily="18" charset="0"/>
                <a:cs typeface="Times New Roman" pitchFamily="18" charset="0"/>
              </a:rPr>
              <a:t>Detailed Design </a:t>
            </a:r>
          </a:p>
          <a:p>
            <a:pPr marL="355600" indent="-355600">
              <a:buFont typeface="Wingdings" pitchFamily="2" charset="2"/>
              <a:buChar char="q"/>
            </a:pPr>
            <a:r>
              <a:rPr lang="en-IN" dirty="0">
                <a:latin typeface="Times New Roman" pitchFamily="18" charset="0"/>
                <a:cs typeface="Times New Roman" pitchFamily="18" charset="0"/>
              </a:rPr>
              <a:t>Implementation </a:t>
            </a:r>
          </a:p>
          <a:p>
            <a:pPr marL="355600" indent="-355600">
              <a:buFont typeface="Wingdings" pitchFamily="2" charset="2"/>
              <a:buChar char="q"/>
            </a:pPr>
            <a:r>
              <a:rPr lang="en-IN" dirty="0">
                <a:latin typeface="Times New Roman" pitchFamily="18" charset="0"/>
                <a:cs typeface="Times New Roman" pitchFamily="18" charset="0"/>
              </a:rPr>
              <a:t>Testing </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smtClean="0">
                <a:latin typeface="Times New Roman" pitchFamily="18" charset="0"/>
                <a:cs typeface="Times New Roman" pitchFamily="18" charset="0"/>
              </a:rPr>
              <a:t>References</a:t>
            </a:r>
            <a:endParaRPr lang="en-IN" dirty="0">
              <a:solidFill>
                <a:schemeClr val="tx1">
                  <a:lumMod val="75000"/>
                  <a:lumOff val="25000"/>
                </a:schemeClr>
              </a:solidFill>
            </a:endParaRPr>
          </a:p>
        </p:txBody>
      </p:sp>
      <p:sp>
        <p:nvSpPr>
          <p:cNvPr id="5" name="Date Placeholder 4">
            <a:extLst>
              <a:ext uri="{FF2B5EF4-FFF2-40B4-BE49-F238E27FC236}">
                <a16:creationId xmlns=""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 xmlns:a16="http://schemas.microsoft.com/office/drawing/2014/main" id="{EF23E1F3-D8AE-43C1-9C9D-D6F655D20F13}"/>
              </a:ext>
            </a:extLst>
          </p:cNvPr>
          <p:cNvPicPr>
            <a:picLocks noGrp="1" noChangeAspect="1"/>
          </p:cNvPicPr>
          <p:nvPr>
            <p:ph idx="1"/>
          </p:nvPr>
        </p:nvPicPr>
        <p:blipFill>
          <a:blip r:embed="rId2"/>
          <a:stretch>
            <a:fillRect/>
          </a:stretch>
        </p:blipFill>
        <p:spPr>
          <a:xfrm>
            <a:off x="767408" y="1484784"/>
            <a:ext cx="5834378" cy="3517697"/>
          </a:xfrm>
          <a:prstGeom prst="rect">
            <a:avLst/>
          </a:prstGeom>
        </p:spPr>
      </p:pic>
      <p:sp>
        <p:nvSpPr>
          <p:cNvPr id="4" name="Date Placeholder 3">
            <a:extLst>
              <a:ext uri="{FF2B5EF4-FFF2-40B4-BE49-F238E27FC236}">
                <a16:creationId xmlns="" xmlns:a16="http://schemas.microsoft.com/office/drawing/2014/main" id="{093E9992-401E-402A-872B-A7E7EC817B3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EA1894C-1238-45D7-98E8-A8EF1CD34B14}"/>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D7154C0F-4476-4FB4-B47A-5A9A4F79AABF}"/>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 xmlns:p14="http://schemas.microsoft.com/office/powerpoint/2010/main" val="364181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77BAFF-8B64-477D-BDF2-D3F2C8FE2A8E}"/>
              </a:ext>
            </a:extLst>
          </p:cNvPr>
          <p:cNvSpPr>
            <a:spLocks noGrp="1"/>
          </p:cNvSpPr>
          <p:nvPr>
            <p:ph type="title"/>
          </p:nvPr>
        </p:nvSpPr>
        <p:spPr/>
        <p:txBody>
          <a:bodyPr>
            <a:normAutofit fontScale="90000"/>
          </a:bodyPr>
          <a:lstStyle/>
          <a:p>
            <a:r>
              <a:rPr lang="en-IN" sz="3100" dirty="0">
                <a:latin typeface="Times New Roman" panose="02020603050405020304" pitchFamily="18" charset="0"/>
                <a:cs typeface="Times New Roman" panose="02020603050405020304" pitchFamily="18" charset="0"/>
              </a:rPr>
              <a:t>Perform count vectorization</a:t>
            </a:r>
            <a:r>
              <a:rPr lang="en-IN" sz="4400" dirty="0">
                <a:latin typeface="Times New Roman" panose="02020603050405020304" pitchFamily="18" charset="0"/>
                <a:cs typeface="Times New Roman" panose="02020603050405020304" pitchFamily="18" charset="0"/>
              </a:rPr>
              <a:t/>
            </a:r>
            <a:br>
              <a:rPr lang="en-IN" sz="4400" dirty="0">
                <a:latin typeface="Times New Roman" panose="02020603050405020304" pitchFamily="18" charset="0"/>
                <a:cs typeface="Times New Roman" panose="02020603050405020304" pitchFamily="18" charset="0"/>
              </a:rPr>
            </a:br>
            <a:endParaRPr lang="en-IN" dirty="0"/>
          </a:p>
        </p:txBody>
      </p:sp>
      <p:pic>
        <p:nvPicPr>
          <p:cNvPr id="8" name="Content Placeholder 7">
            <a:extLst>
              <a:ext uri="{FF2B5EF4-FFF2-40B4-BE49-F238E27FC236}">
                <a16:creationId xmlns="" xmlns:a16="http://schemas.microsoft.com/office/drawing/2014/main" id="{489539FB-B563-4448-A419-BB43E36954A5}"/>
              </a:ext>
            </a:extLst>
          </p:cNvPr>
          <p:cNvPicPr>
            <a:picLocks noGrp="1" noChangeAspect="1"/>
          </p:cNvPicPr>
          <p:nvPr>
            <p:ph idx="1"/>
          </p:nvPr>
        </p:nvPicPr>
        <p:blipFill>
          <a:blip r:embed="rId2"/>
          <a:stretch>
            <a:fillRect/>
          </a:stretch>
        </p:blipFill>
        <p:spPr>
          <a:xfrm>
            <a:off x="838200" y="1412776"/>
            <a:ext cx="6683319" cy="3711262"/>
          </a:xfrm>
        </p:spPr>
      </p:pic>
      <p:sp>
        <p:nvSpPr>
          <p:cNvPr id="4" name="Date Placeholder 3">
            <a:extLst>
              <a:ext uri="{FF2B5EF4-FFF2-40B4-BE49-F238E27FC236}">
                <a16:creationId xmlns="" xmlns:a16="http://schemas.microsoft.com/office/drawing/2014/main" id="{C30563AB-1ABC-4E29-A527-67B9E440E696}"/>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58DB56EC-88F7-40AA-9507-D5A3C3D57A11}"/>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334E9189-C331-45D5-9207-913AFE1D3A64}"/>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extLst>
      <p:ext uri="{BB962C8B-B14F-4D97-AF65-F5344CB8AC3E}">
        <p14:creationId xmlns="" xmlns:p14="http://schemas.microsoft.com/office/powerpoint/2010/main" val="3280819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24B31A0A-1890-4585-AD63-8E246EE16B81}"/>
              </a:ext>
            </a:extLst>
          </p:cNvPr>
          <p:cNvPicPr>
            <a:picLocks noGrp="1" noChangeAspect="1"/>
          </p:cNvPicPr>
          <p:nvPr>
            <p:ph idx="1"/>
          </p:nvPr>
        </p:nvPicPr>
        <p:blipFill>
          <a:blip r:embed="rId2"/>
          <a:stretch>
            <a:fillRect/>
          </a:stretch>
        </p:blipFill>
        <p:spPr>
          <a:xfrm>
            <a:off x="838200" y="1484784"/>
            <a:ext cx="8507881" cy="3744416"/>
          </a:xfrm>
        </p:spPr>
      </p:pic>
      <p:sp>
        <p:nvSpPr>
          <p:cNvPr id="4" name="Date Placeholder 3">
            <a:extLst>
              <a:ext uri="{FF2B5EF4-FFF2-40B4-BE49-F238E27FC236}">
                <a16:creationId xmlns="" xmlns:a16="http://schemas.microsoft.com/office/drawing/2014/main" id="{016B0121-6CBE-4174-8778-109F92E6BB0A}"/>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064A4FF7-22FC-46CB-90F3-CE1C6EBB5477}"/>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31AE95DB-6E25-433D-AB5C-BAABB8826260}"/>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extLst>
      <p:ext uri="{BB962C8B-B14F-4D97-AF65-F5344CB8AC3E}">
        <p14:creationId xmlns="" xmlns:p14="http://schemas.microsoft.com/office/powerpoint/2010/main" val="959829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535FA6-4044-4AD2-8ABF-517D75F6DD12}"/>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Train Naïve Bayes classifier</a:t>
            </a: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 xmlns:a16="http://schemas.microsoft.com/office/drawing/2014/main" id="{7F62BA6E-B437-4CBC-87AE-B8965FAEB49A}"/>
              </a:ext>
            </a:extLst>
          </p:cNvPr>
          <p:cNvPicPr>
            <a:picLocks noGrp="1" noChangeAspect="1"/>
          </p:cNvPicPr>
          <p:nvPr>
            <p:ph idx="1"/>
          </p:nvPr>
        </p:nvPicPr>
        <p:blipFill>
          <a:blip r:embed="rId2"/>
          <a:stretch>
            <a:fillRect/>
          </a:stretch>
        </p:blipFill>
        <p:spPr>
          <a:xfrm>
            <a:off x="864259" y="1276163"/>
            <a:ext cx="6591871" cy="4305673"/>
          </a:xfrm>
        </p:spPr>
      </p:pic>
      <p:sp>
        <p:nvSpPr>
          <p:cNvPr id="4" name="Date Placeholder 3">
            <a:extLst>
              <a:ext uri="{FF2B5EF4-FFF2-40B4-BE49-F238E27FC236}">
                <a16:creationId xmlns="" xmlns:a16="http://schemas.microsoft.com/office/drawing/2014/main" id="{51B5E4FE-7FDB-48D5-BD35-92C41FF8406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E2522D8F-4A75-4AC9-A24C-C2AE515097F1}"/>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2180FF85-39BF-49FF-BCB8-1C68F07A1155}"/>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Tree>
    <p:extLst>
      <p:ext uri="{BB962C8B-B14F-4D97-AF65-F5344CB8AC3E}">
        <p14:creationId xmlns="" xmlns:p14="http://schemas.microsoft.com/office/powerpoint/2010/main" val="3271134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4000" b="1" dirty="0">
                <a:solidFill>
                  <a:schemeClr val="accent1">
                    <a:lumMod val="75000"/>
                  </a:schemeClr>
                </a:solidFill>
                <a:latin typeface="Times New Roman" pitchFamily="18" charset="0"/>
                <a:cs typeface="Times New Roman" pitchFamily="18" charset="0"/>
              </a:rPr>
              <a:t>Testing</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dirty="0"/>
              <a:t>Testing is done by finding the maximum posterior probability of the test data and then finding its accuracy.</a:t>
            </a:r>
          </a:p>
          <a:p>
            <a:pPr marL="0" indent="0">
              <a:lnSpc>
                <a:spcPct val="150000"/>
              </a:lnSpc>
              <a:buNone/>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24</a:t>
            </a:fld>
            <a:endParaRPr lang="en-US" dirty="0"/>
          </a:p>
        </p:txBody>
      </p:sp>
      <p:pic>
        <p:nvPicPr>
          <p:cNvPr id="13" name="Picture 12">
            <a:extLst>
              <a:ext uri="{FF2B5EF4-FFF2-40B4-BE49-F238E27FC236}">
                <a16:creationId xmlns="" xmlns:a16="http://schemas.microsoft.com/office/drawing/2014/main" id="{C28C9CB8-5B9F-4508-BB33-AC1C6B9D608A}"/>
              </a:ext>
            </a:extLst>
          </p:cNvPr>
          <p:cNvPicPr>
            <a:picLocks noChangeAspect="1"/>
          </p:cNvPicPr>
          <p:nvPr/>
        </p:nvPicPr>
        <p:blipFill>
          <a:blip r:embed="rId3"/>
          <a:stretch>
            <a:fillRect/>
          </a:stretch>
        </p:blipFill>
        <p:spPr>
          <a:xfrm>
            <a:off x="6375357" y="2498101"/>
            <a:ext cx="4710940" cy="2890804"/>
          </a:xfrm>
          <a:prstGeom prst="rect">
            <a:avLst/>
          </a:prstGeom>
        </p:spPr>
      </p:pic>
      <p:pic>
        <p:nvPicPr>
          <p:cNvPr id="15" name="Picture 14">
            <a:extLst>
              <a:ext uri="{FF2B5EF4-FFF2-40B4-BE49-F238E27FC236}">
                <a16:creationId xmlns="" xmlns:a16="http://schemas.microsoft.com/office/drawing/2014/main" id="{CE212609-04B8-4076-8C93-76B60801289C}"/>
              </a:ext>
            </a:extLst>
          </p:cNvPr>
          <p:cNvPicPr>
            <a:picLocks noChangeAspect="1"/>
          </p:cNvPicPr>
          <p:nvPr/>
        </p:nvPicPr>
        <p:blipFill>
          <a:blip r:embed="rId4"/>
          <a:stretch>
            <a:fillRect/>
          </a:stretch>
        </p:blipFill>
        <p:spPr>
          <a:xfrm>
            <a:off x="813373" y="4369146"/>
            <a:ext cx="6424217" cy="1165961"/>
          </a:xfrm>
          <a:prstGeom prst="rect">
            <a:avLst/>
          </a:prstGeom>
        </p:spPr>
      </p:pic>
      <p:pic>
        <p:nvPicPr>
          <p:cNvPr id="17" name="Picture 16">
            <a:extLst>
              <a:ext uri="{FF2B5EF4-FFF2-40B4-BE49-F238E27FC236}">
                <a16:creationId xmlns="" xmlns:a16="http://schemas.microsoft.com/office/drawing/2014/main" id="{306E7A8B-8358-4247-A79C-A8EED8091920}"/>
              </a:ext>
            </a:extLst>
          </p:cNvPr>
          <p:cNvPicPr>
            <a:picLocks noChangeAspect="1"/>
          </p:cNvPicPr>
          <p:nvPr/>
        </p:nvPicPr>
        <p:blipFill>
          <a:blip r:embed="rId5"/>
          <a:stretch>
            <a:fillRect/>
          </a:stretch>
        </p:blipFill>
        <p:spPr>
          <a:xfrm>
            <a:off x="1105540" y="2668830"/>
            <a:ext cx="4710940" cy="1113827"/>
          </a:xfrm>
          <a:prstGeom prst="rect">
            <a:avLst/>
          </a:prstGeom>
        </p:spPr>
      </p:pic>
    </p:spTree>
    <p:extLst>
      <p:ext uri="{BB962C8B-B14F-4D97-AF65-F5344CB8AC3E}">
        <p14:creationId xmlns="" xmlns:p14="http://schemas.microsoft.com/office/powerpoint/2010/main" val="4109366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4000" b="1" dirty="0">
                <a:solidFill>
                  <a:schemeClr val="accent1">
                    <a:lumMod val="75000"/>
                  </a:schemeClr>
                </a:solidFill>
                <a:latin typeface="Times New Roman" pitchFamily="18" charset="0"/>
                <a:cs typeface="Times New Roman" pitchFamily="18" charset="0"/>
              </a:rPr>
              <a:t>CONCLUSIONS</a:t>
            </a:r>
            <a:endParaRPr lang="en-IN" sz="40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44724"/>
            <a:ext cx="11089232" cy="5292588"/>
          </a:xfrm>
        </p:spPr>
        <p:txBody>
          <a:bodyPr>
            <a:normAutofit/>
          </a:bodyPr>
          <a:lstStyle/>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Sentiment analysis has been an important tool for brands looking to learn more about how their customers are thinking and feeling. It is a relatively simplistic form of analytics that helps brands find key areas of weakness (negative sentiments) and strengths (positive sentiments).</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During Brexit and the 2016 US election, these data tools were used to measure emotions and attempt to predict the outcome of these events. This has led to non-brand organizations turning to sentiment analysis for their own needs.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Naïve Bayes algorithm can be used for classification of the training dataset and test data as it gives better accuracy compared to other algorithms.</a:t>
            </a:r>
            <a:r>
              <a:rPr lang="en-US" sz="2400" b="0" i="0" dirty="0">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Sentiment analysis model can also be applied to the stock market, customer feedback services for a particular product, etc.</a:t>
            </a:r>
          </a:p>
          <a:p>
            <a:pPr>
              <a:buFont typeface="Wingdings" panose="05000000000000000000" pitchFamily="2" charset="2"/>
              <a:buChar char="Ø"/>
            </a:pPr>
            <a:endParaRPr lang="en-US" sz="1800" dirty="0"/>
          </a:p>
        </p:txBody>
      </p:sp>
      <p:sp>
        <p:nvSpPr>
          <p:cNvPr id="5" name="Date Placeholder 4">
            <a:extLst>
              <a:ext uri="{FF2B5EF4-FFF2-40B4-BE49-F238E27FC236}">
                <a16:creationId xmlns=""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4000" b="1" dirty="0">
                <a:solidFill>
                  <a:schemeClr val="accent1">
                    <a:lumMod val="75000"/>
                  </a:schemeClr>
                </a:solidFill>
                <a:latin typeface="Times New Roman" pitchFamily="18" charset="0"/>
                <a:cs typeface="Times New Roman" pitchFamily="18" charset="0"/>
              </a:rPr>
              <a:t>Future Enhancements</a:t>
            </a:r>
            <a:endParaRPr lang="en-IN" sz="40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Finding Sarcasm in the text and predicting emotion accordingly.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Sentiment analysis can be done on live tweets on a large-scale using Twitter API</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Future Enhancement can be done for Sentiment analysis for Dravidian Languages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Many analyzers don’t perform well when the number of classes is increased. Also, it’s still not tested that how accurate the model will be for topics other than the one in consideration. Hence sentiment analysis has a very bright scope of development in the future.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Machine Learning algorithm’s accuracy to be increased.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Database is limited for processing structured data and has a limitation when dealing with a large amount of data.</a:t>
            </a:r>
          </a:p>
        </p:txBody>
      </p:sp>
      <p:sp>
        <p:nvSpPr>
          <p:cNvPr id="5" name="Date Placeholder 4">
            <a:extLst>
              <a:ext uri="{FF2B5EF4-FFF2-40B4-BE49-F238E27FC236}">
                <a16:creationId xmlns=""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26</a:t>
            </a:fld>
            <a:endParaRPr lang="en-US" dirty="0"/>
          </a:p>
        </p:txBody>
      </p:sp>
    </p:spTree>
    <p:extLst>
      <p:ext uri="{BB962C8B-B14F-4D97-AF65-F5344CB8AC3E}">
        <p14:creationId xmlns="" xmlns:p14="http://schemas.microsoft.com/office/powerpoint/2010/main" val="1294571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40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buNone/>
            </a:pPr>
            <a:r>
              <a:rPr lang="en-US" sz="2200" b="1" dirty="0">
                <a:solidFill>
                  <a:schemeClr val="tx2">
                    <a:lumMod val="75000"/>
                  </a:schemeClr>
                </a:solidFill>
                <a:latin typeface="Times New Roman" pitchFamily="18" charset="0"/>
                <a:cs typeface="Times New Roman" pitchFamily="18" charset="0"/>
              </a:rPr>
              <a:t>[</a:t>
            </a:r>
            <a:r>
              <a:rPr lang="en-US" sz="1800" b="1" dirty="0">
                <a:solidFill>
                  <a:schemeClr val="tx2">
                    <a:lumMod val="75000"/>
                  </a:schemeClr>
                </a:solidFill>
                <a:latin typeface="Times New Roman" pitchFamily="18" charset="0"/>
                <a:cs typeface="Times New Roman" pitchFamily="18" charset="0"/>
              </a:rPr>
              <a:t>1</a:t>
            </a:r>
            <a:r>
              <a:rPr lang="en-US" sz="2000" b="1" dirty="0">
                <a:solidFill>
                  <a:schemeClr val="tx2">
                    <a:lumMod val="75000"/>
                  </a:schemeClr>
                </a:solidFill>
                <a:latin typeface="Times New Roman" pitchFamily="18" charset="0"/>
                <a:cs typeface="Times New Roman" pitchFamily="18" charset="0"/>
              </a:rPr>
              <a:t>]</a:t>
            </a:r>
            <a:r>
              <a:rPr lang="en-US" sz="2000" dirty="0">
                <a:solidFill>
                  <a:schemeClr val="tx2">
                    <a:lumMod val="75000"/>
                  </a:schemeClr>
                </a:solidFill>
                <a:latin typeface="Times New Roman" pitchFamily="18" charset="0"/>
                <a:cs typeface="Times New Roman" pitchFamily="18" charset="0"/>
              </a:rPr>
              <a:t> </a:t>
            </a:r>
            <a:r>
              <a:rPr lang="en-US" sz="2000" b="1" dirty="0">
                <a:solidFill>
                  <a:schemeClr val="tx2">
                    <a:lumMod val="75000"/>
                  </a:schemeClr>
                </a:solidFill>
                <a:latin typeface="Times New Roman" pitchFamily="18" charset="0"/>
                <a:cs typeface="Times New Roman" pitchFamily="18" charset="0"/>
                <a:hlinkClick r:id="rId2">
                  <a:extLst>
                    <a:ext uri="{A12FA001-AC4F-418D-AE19-62706E023703}">
                      <ahyp:hlinkClr xmlns="" xmlns:ahyp="http://schemas.microsoft.com/office/drawing/2018/hyperlinkcolor" val="tx"/>
                    </a:ext>
                  </a:extLst>
                </a:hlinkClick>
              </a:rPr>
              <a:t>https://www.kaggle.com</a:t>
            </a:r>
            <a:r>
              <a:rPr lang="en-US" sz="2000" b="1" dirty="0">
                <a:solidFill>
                  <a:schemeClr val="tx2">
                    <a:lumMod val="75000"/>
                  </a:schemeClr>
                </a:solidFill>
                <a:latin typeface="Times New Roman" pitchFamily="18" charset="0"/>
                <a:cs typeface="Times New Roman" pitchFamily="18" charset="0"/>
              </a:rPr>
              <a:t> for Twitter sentiment dataset</a:t>
            </a:r>
          </a:p>
          <a:p>
            <a:pPr marL="0" indent="0">
              <a:buNone/>
            </a:pPr>
            <a:r>
              <a:rPr lang="en-US" sz="2000" b="1" dirty="0">
                <a:solidFill>
                  <a:schemeClr val="tx2">
                    <a:lumMod val="75000"/>
                  </a:schemeClr>
                </a:solidFill>
                <a:latin typeface="Times New Roman" pitchFamily="18" charset="0"/>
                <a:cs typeface="Times New Roman" pitchFamily="18" charset="0"/>
              </a:rPr>
              <a:t>[2] </a:t>
            </a:r>
            <a:r>
              <a:rPr lang="en-US" sz="2000" b="1" dirty="0">
                <a:solidFill>
                  <a:schemeClr val="tx2">
                    <a:lumMod val="75000"/>
                  </a:schemeClr>
                </a:solidFill>
                <a:latin typeface="Times New Roman" pitchFamily="18" charset="0"/>
                <a:cs typeface="Times New Roman" pitchFamily="18" charset="0"/>
                <a:hlinkClick r:id="rId3">
                  <a:extLst>
                    <a:ext uri="{A12FA001-AC4F-418D-AE19-62706E023703}">
                      <ahyp:hlinkClr xmlns="" xmlns:ahyp="http://schemas.microsoft.com/office/drawing/2018/hyperlinkcolor" val="tx"/>
                    </a:ext>
                  </a:extLst>
                </a:hlinkClick>
              </a:rPr>
              <a:t>https://ieeexplore.ieee.org/document/7877424</a:t>
            </a:r>
            <a:endParaRPr lang="en-US" sz="2000" b="1" dirty="0">
              <a:solidFill>
                <a:schemeClr val="tx2">
                  <a:lumMod val="75000"/>
                </a:schemeClr>
              </a:solidFill>
              <a:latin typeface="Times New Roman" pitchFamily="18" charset="0"/>
              <a:cs typeface="Times New Roman" pitchFamily="18" charset="0"/>
            </a:endParaRPr>
          </a:p>
          <a:p>
            <a:pPr marL="0" indent="0">
              <a:buNone/>
            </a:pPr>
            <a:r>
              <a:rPr lang="en-US" sz="2000" b="1" dirty="0">
                <a:solidFill>
                  <a:schemeClr val="tx2">
                    <a:lumMod val="75000"/>
                  </a:schemeClr>
                </a:solidFill>
                <a:latin typeface="Times New Roman" pitchFamily="18" charset="0"/>
                <a:cs typeface="Times New Roman" pitchFamily="18" charset="0"/>
              </a:rPr>
              <a:t>[3] </a:t>
            </a:r>
            <a:r>
              <a:rPr lang="en-US" sz="2000" b="1" dirty="0">
                <a:solidFill>
                  <a:schemeClr val="tx2">
                    <a:lumMod val="75000"/>
                  </a:schemeClr>
                </a:solidFill>
                <a:latin typeface="Times New Roman" pitchFamily="18" charset="0"/>
                <a:cs typeface="Times New Roman" pitchFamily="18" charset="0"/>
                <a:hlinkClick r:id="rId4">
                  <a:extLst>
                    <a:ext uri="{A12FA001-AC4F-418D-AE19-62706E023703}">
                      <ahyp:hlinkClr xmlns="" xmlns:ahyp="http://schemas.microsoft.com/office/drawing/2018/hyperlinkcolor" val="tx"/>
                    </a:ext>
                  </a:extLst>
                </a:hlinkClick>
              </a:rPr>
              <a:t>https://ieeexplore.ieee.org/document/9537243</a:t>
            </a:r>
            <a:endParaRPr lang="en-US" sz="2000" b="1" dirty="0">
              <a:solidFill>
                <a:schemeClr val="tx2">
                  <a:lumMod val="75000"/>
                </a:schemeClr>
              </a:solidFill>
              <a:latin typeface="Times New Roman" pitchFamily="18" charset="0"/>
              <a:cs typeface="Times New Roman" pitchFamily="18" charset="0"/>
            </a:endParaRPr>
          </a:p>
          <a:p>
            <a:pPr marL="0" indent="0">
              <a:buNone/>
            </a:pPr>
            <a:r>
              <a:rPr lang="en-US" sz="2000" b="1" dirty="0">
                <a:solidFill>
                  <a:schemeClr val="tx2">
                    <a:lumMod val="75000"/>
                  </a:schemeClr>
                </a:solidFill>
                <a:latin typeface="Times New Roman" pitchFamily="18" charset="0"/>
                <a:cs typeface="Times New Roman" pitchFamily="18" charset="0"/>
              </a:rPr>
              <a:t>[4] </a:t>
            </a:r>
            <a:r>
              <a:rPr lang="en-US" sz="2000" b="1" dirty="0">
                <a:solidFill>
                  <a:schemeClr val="tx2">
                    <a:lumMod val="75000"/>
                  </a:schemeClr>
                </a:solidFill>
                <a:latin typeface="Times New Roman" pitchFamily="18" charset="0"/>
                <a:cs typeface="Times New Roman" pitchFamily="18" charset="0"/>
                <a:hlinkClick r:id="rId5">
                  <a:extLst>
                    <a:ext uri="{A12FA001-AC4F-418D-AE19-62706E023703}">
                      <ahyp:hlinkClr xmlns="" xmlns:ahyp="http://schemas.microsoft.com/office/drawing/2018/hyperlinkcolor" val="tx"/>
                    </a:ext>
                  </a:extLst>
                </a:hlinkClick>
              </a:rPr>
              <a:t>https://ieeexplore.ieee.org/document/8474783</a:t>
            </a:r>
            <a:endParaRPr lang="en-US" sz="2000" b="1" dirty="0">
              <a:solidFill>
                <a:schemeClr val="tx2">
                  <a:lumMod val="75000"/>
                </a:schemeClr>
              </a:solidFill>
              <a:latin typeface="Times New Roman" pitchFamily="18" charset="0"/>
              <a:cs typeface="Times New Roman" pitchFamily="18" charset="0"/>
            </a:endParaRPr>
          </a:p>
          <a:p>
            <a:pPr marL="0" indent="0">
              <a:buNone/>
            </a:pPr>
            <a:r>
              <a:rPr lang="en-US" sz="2000" b="1" dirty="0">
                <a:solidFill>
                  <a:schemeClr val="tx2">
                    <a:lumMod val="75000"/>
                  </a:schemeClr>
                </a:solidFill>
                <a:latin typeface="Times New Roman" pitchFamily="18" charset="0"/>
                <a:cs typeface="Times New Roman" pitchFamily="18" charset="0"/>
              </a:rPr>
              <a:t>[5] </a:t>
            </a:r>
            <a:r>
              <a:rPr lang="en-US" sz="2000" b="1" dirty="0">
                <a:solidFill>
                  <a:schemeClr val="tx2">
                    <a:lumMod val="75000"/>
                  </a:schemeClr>
                </a:solidFill>
                <a:latin typeface="Times New Roman" pitchFamily="18" charset="0"/>
                <a:cs typeface="Times New Roman" pitchFamily="18" charset="0"/>
                <a:hlinkClick r:id="rId6">
                  <a:extLst>
                    <a:ext uri="{A12FA001-AC4F-418D-AE19-62706E023703}">
                      <ahyp:hlinkClr xmlns="" xmlns:ahyp="http://schemas.microsoft.com/office/drawing/2018/hyperlinkcolor" val="tx"/>
                    </a:ext>
                  </a:extLst>
                </a:hlinkClick>
              </a:rPr>
              <a:t>https://ieeexplore.ieee.org/document/7912034</a:t>
            </a:r>
            <a:endParaRPr lang="en-US" sz="2000" b="1" dirty="0">
              <a:solidFill>
                <a:schemeClr val="tx2">
                  <a:lumMod val="75000"/>
                </a:schemeClr>
              </a:solidFill>
              <a:latin typeface="Times New Roman" pitchFamily="18" charset="0"/>
              <a:cs typeface="Times New Roman" pitchFamily="18" charset="0"/>
            </a:endParaRPr>
          </a:p>
          <a:p>
            <a:pPr marL="0" indent="0">
              <a:buNone/>
            </a:pPr>
            <a:r>
              <a:rPr lang="en-US" sz="2000" b="1" dirty="0">
                <a:solidFill>
                  <a:schemeClr val="tx2">
                    <a:lumMod val="75000"/>
                  </a:schemeClr>
                </a:solidFill>
                <a:latin typeface="Times New Roman" pitchFamily="18" charset="0"/>
                <a:cs typeface="Times New Roman" pitchFamily="18" charset="0"/>
              </a:rPr>
              <a:t>[6] </a:t>
            </a:r>
            <a:r>
              <a:rPr lang="en-US" sz="2000" b="1" dirty="0">
                <a:solidFill>
                  <a:schemeClr val="tx2">
                    <a:lumMod val="75000"/>
                  </a:schemeClr>
                </a:solidFill>
                <a:latin typeface="Times New Roman" pitchFamily="18" charset="0"/>
                <a:cs typeface="Times New Roman" pitchFamily="18" charset="0"/>
                <a:hlinkClick r:id="rId7">
                  <a:extLst>
                    <a:ext uri="{A12FA001-AC4F-418D-AE19-62706E023703}">
                      <ahyp:hlinkClr xmlns="" xmlns:ahyp="http://schemas.microsoft.com/office/drawing/2018/hyperlinkcolor" val="tx"/>
                    </a:ext>
                  </a:extLst>
                </a:hlinkClick>
              </a:rPr>
              <a:t>https://ieeexplore.ieee.org/document/8252118</a:t>
            </a:r>
            <a:endParaRPr lang="en-US" sz="2000" b="1" dirty="0">
              <a:solidFill>
                <a:schemeClr val="tx2">
                  <a:lumMod val="75000"/>
                </a:schemeClr>
              </a:solidFill>
              <a:latin typeface="Times New Roman" pitchFamily="18" charset="0"/>
              <a:cs typeface="Times New Roman" pitchFamily="18" charset="0"/>
            </a:endParaRPr>
          </a:p>
          <a:p>
            <a:pPr marL="0" indent="0">
              <a:buNone/>
            </a:pPr>
            <a:r>
              <a:rPr lang="en-US" sz="2000" b="1" dirty="0">
                <a:solidFill>
                  <a:schemeClr val="tx2">
                    <a:lumMod val="75000"/>
                  </a:schemeClr>
                </a:solidFill>
                <a:latin typeface="Times New Roman" pitchFamily="18" charset="0"/>
                <a:cs typeface="Times New Roman" pitchFamily="18" charset="0"/>
              </a:rPr>
              <a:t>[7] </a:t>
            </a:r>
            <a:r>
              <a:rPr lang="en-US" sz="2000" b="1" dirty="0">
                <a:solidFill>
                  <a:schemeClr val="tx2">
                    <a:lumMod val="75000"/>
                  </a:schemeClr>
                </a:solidFill>
                <a:latin typeface="Times New Roman" pitchFamily="18" charset="0"/>
                <a:cs typeface="Times New Roman" pitchFamily="18" charset="0"/>
                <a:hlinkClick r:id="rId8">
                  <a:extLst>
                    <a:ext uri="{A12FA001-AC4F-418D-AE19-62706E023703}">
                      <ahyp:hlinkClr xmlns="" xmlns:ahyp="http://schemas.microsoft.com/office/drawing/2018/hyperlinkcolor" val="tx"/>
                    </a:ext>
                  </a:extLst>
                </a:hlinkClick>
              </a:rPr>
              <a:t>https://ieeexplore.ieee.org/document/8515844</a:t>
            </a:r>
            <a:endParaRPr lang="en-US" sz="2000" b="1" dirty="0">
              <a:solidFill>
                <a:schemeClr val="tx2">
                  <a:lumMod val="75000"/>
                </a:schemeClr>
              </a:solidFill>
              <a:latin typeface="Times New Roman" pitchFamily="18" charset="0"/>
              <a:cs typeface="Times New Roman" pitchFamily="18" charset="0"/>
            </a:endParaRPr>
          </a:p>
          <a:p>
            <a:pPr marL="0" indent="0">
              <a:buNone/>
            </a:pPr>
            <a:endParaRPr lang="en-US" sz="2000" b="1" dirty="0">
              <a:solidFill>
                <a:schemeClr val="tx1">
                  <a:lumMod val="75000"/>
                  <a:lumOff val="25000"/>
                </a:schemeClr>
              </a:solidFill>
              <a:latin typeface="Times New Roman" pitchFamily="18" charset="0"/>
              <a:cs typeface="Times New Roman" pitchFamily="18" charset="0"/>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28</a:t>
            </a:fld>
            <a:endParaRPr lang="en-US" dirty="0"/>
          </a:p>
        </p:txBody>
      </p:sp>
    </p:spTree>
    <p:extLst>
      <p:ext uri="{BB962C8B-B14F-4D97-AF65-F5344CB8AC3E}">
        <p14:creationId xmlns=""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4000" b="1" dirty="0">
                <a:solidFill>
                  <a:schemeClr val="accent1">
                    <a:lumMod val="75000"/>
                  </a:schemeClr>
                </a:solidFill>
                <a:latin typeface="Times New Roman" pitchFamily="18" charset="0"/>
                <a:cs typeface="Times New Roman" pitchFamily="18" charset="0"/>
              </a:rPr>
              <a:t>ABSTRACT</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271464" y="980728"/>
            <a:ext cx="9721080" cy="4968552"/>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With the advancement of web technology and its growth, there is a huge volume of data present on the web for internet users and a lot of data is generated too.</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Internet has become a platform for online learning, exchanging ideas, and sharing opinions. Social networking sites like Twitter, Facebook, Google+ are rapidly gaining popularity as they allow people to share and express their views about topics, have discussions with different communities, or post messages across the world.</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There has been a lot of work in the field of sentiment analysis of Twitter data. This survey focuses mainly on sentiment analysis of Twitter data which is helpful to analyze the information in the tweets where opinions are highly unstructured, heterogeneous, and are either positive or negative or neutral in some cases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sentiment analysis is the one which has been applied with Twitter data set toward identifying the emotion of any user and based on those different problems can be solved</a:t>
            </a:r>
          </a:p>
          <a:p>
            <a:pPr algn="just">
              <a:buFont typeface="Wingdings" panose="05000000000000000000" pitchFamily="2" charset="2"/>
              <a:buChar char="Ø"/>
            </a:pPr>
            <a:endParaRPr lang="en-US" sz="1800" dirty="0"/>
          </a:p>
        </p:txBody>
      </p:sp>
      <p:sp>
        <p:nvSpPr>
          <p:cNvPr id="5" name="Date Placeholder 4">
            <a:extLst>
              <a:ext uri="{FF2B5EF4-FFF2-40B4-BE49-F238E27FC236}">
                <a16:creationId xmlns=""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40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rmAutofit fontScale="92500"/>
          </a:bodyPr>
          <a:lstStyle/>
          <a:p>
            <a:pPr algn="just">
              <a:lnSpc>
                <a:spcPct val="120000"/>
              </a:lnSpc>
              <a:buFont typeface="Wingdings" pitchFamily="2" charset="2"/>
              <a:buChar char="Ø"/>
            </a:pPr>
            <a:r>
              <a:rPr lang="en-US" sz="2600" dirty="0">
                <a:latin typeface="Times New Roman" pitchFamily="18" charset="0"/>
                <a:cs typeface="Times New Roman" pitchFamily="18" charset="0"/>
              </a:rPr>
              <a:t>NASTECH is one of the leading Global Certification and Training service providers for technical and management programs for educational institutions. </a:t>
            </a:r>
          </a:p>
          <a:p>
            <a:pPr algn="just">
              <a:lnSpc>
                <a:spcPct val="120000"/>
              </a:lnSpc>
              <a:buFont typeface="Wingdings" pitchFamily="2" charset="2"/>
              <a:buChar char="Ø"/>
            </a:pPr>
            <a:r>
              <a:rPr lang="en-US" sz="26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reskilling, and upskilling the students and faculties on new-age skills and technologies.</a:t>
            </a:r>
          </a:p>
          <a:p>
            <a:pPr algn="just">
              <a:lnSpc>
                <a:spcPct val="120000"/>
              </a:lnSpc>
              <a:buFont typeface="Wingdings" pitchFamily="2" charset="2"/>
              <a:buChar char="Ø"/>
            </a:pPr>
            <a:r>
              <a:rPr lang="en-US" sz="2600" dirty="0">
                <a:latin typeface="Times New Roman" pitchFamily="18" charset="0"/>
                <a:cs typeface="Times New Roman" pitchFamily="18" charset="0"/>
              </a:rPr>
              <a:t>Their LMS solutions provide a centralized source of information and education that will cater to all the needs of educational institutions. </a:t>
            </a: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4000" b="1" dirty="0">
                <a:solidFill>
                  <a:schemeClr val="accent1">
                    <a:lumMod val="75000"/>
                  </a:schemeClr>
                </a:solidFill>
                <a:latin typeface="Times New Roman" pitchFamily="18" charset="0"/>
                <a:cs typeface="Times New Roman" pitchFamily="18" charset="0"/>
              </a:rPr>
              <a:t>INTRODUCTION</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buFont typeface="Wingdings" pitchFamily="2" charset="2"/>
              <a:buChar char="Ø"/>
            </a:pPr>
            <a:r>
              <a:rPr lang="en-US" sz="2400" dirty="0">
                <a:latin typeface="Times New Roman" pitchFamily="18" charset="0"/>
                <a:cs typeface="Times New Roman" pitchFamily="18" charset="0"/>
              </a:rPr>
              <a:t>Modern society runs over social media most time of every day. Web users spend the most time on social media and they share many details with their friends.</a:t>
            </a:r>
          </a:p>
          <a:p>
            <a:pPr algn="just">
              <a:lnSpc>
                <a:spcPct val="120000"/>
              </a:lnSpc>
              <a:buFont typeface="Wingdings" pitchFamily="2" charset="2"/>
              <a:buChar char="Ø"/>
            </a:pPr>
            <a:r>
              <a:rPr lang="en-US" sz="2400" dirty="0"/>
              <a:t> </a:t>
            </a:r>
            <a:r>
              <a:rPr lang="en-US" sz="2400" dirty="0">
                <a:latin typeface="Times New Roman" panose="02020603050405020304" pitchFamily="18" charset="0"/>
                <a:cs typeface="Times New Roman" panose="02020603050405020304" pitchFamily="18" charset="0"/>
              </a:rPr>
              <a:t>Such information obtained from their chat has been used in several applications. </a:t>
            </a:r>
          </a:p>
          <a:p>
            <a:pPr algn="just">
              <a:lnSpc>
                <a:spcPct val="120000"/>
              </a:lnSpc>
              <a:buFont typeface="Wingdings" pitchFamily="2" charset="2"/>
              <a:buChar char="Ø"/>
            </a:pPr>
            <a:r>
              <a:rPr lang="en-US" sz="2400" i="0" dirty="0">
                <a:effectLst/>
                <a:latin typeface="Times New Roman" panose="02020603050405020304" pitchFamily="18" charset="0"/>
                <a:cs typeface="Times New Roman" panose="02020603050405020304" pitchFamily="18" charset="0"/>
              </a:rPr>
              <a:t>The sentiment analysis is the one which has been applied with Twitter data set toward identifying the emotion of any user and based on those different problems can be solved.</a:t>
            </a:r>
          </a:p>
          <a:p>
            <a:pPr algn="l" fontAlgn="base">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In the marketing field, companies use it to develop their strategies, to understand customers’ feelings towards products or brands, how people respond to their campaigns or product launches and why consumers don’t buy some</a:t>
            </a:r>
            <a:br>
              <a:rPr lang="en-US" sz="2400" i="0" dirty="0">
                <a:effectLst/>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products.</a:t>
            </a:r>
          </a:p>
          <a:p>
            <a:pPr algn="just">
              <a:lnSpc>
                <a:spcPct val="120000"/>
              </a:lnSpc>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 xmlns:p14="http://schemas.microsoft.com/office/powerpoint/2010/main" val="2690663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defTabSz="914400">
              <a:lnSpc>
                <a:spcPct val="90000"/>
              </a:lnSpc>
              <a:spcAft>
                <a:spcPts val="600"/>
              </a:spcAft>
            </a:pPr>
            <a:r>
              <a:rPr lang="en-US" sz="4000" b="1" kern="1200" dirty="0">
                <a:solidFill>
                  <a:schemeClr val="tx2">
                    <a:lumMod val="75000"/>
                  </a:schemeClr>
                </a:solidFill>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643469" y="1782981"/>
            <a:ext cx="4008384" cy="4393982"/>
          </a:xfrm>
        </p:spPr>
        <p:txBody>
          <a:bodyPr vert="horz" lIns="91440" tIns="45720" rIns="91440" bIns="45720" rtlCol="0">
            <a:normAutofit fontScale="925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Tweets are unambiguous short texts messages that are up to a maximum of 140 characters. We choose Twitter as the source for opinion mining simply because of its popularity and data mining.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workflow for sentiment analysis is shown in four main modules: data collection module, a data processing module, classification module, and analysis of output.</a:t>
            </a:r>
          </a:p>
          <a:p>
            <a:endParaRPr lang="en-US" sz="2000" dirty="0"/>
          </a:p>
          <a:p>
            <a:endParaRPr lang="en-US" sz="2000" dirty="0"/>
          </a:p>
          <a:p>
            <a:endParaRPr lang="en-US" sz="2000" dirty="0"/>
          </a:p>
        </p:txBody>
      </p:sp>
      <p:sp>
        <p:nvSpPr>
          <p:cNvPr id="8" name="Date Placeholder 7">
            <a:extLst>
              <a:ext uri="{FF2B5EF4-FFF2-40B4-BE49-F238E27FC236}">
                <a16:creationId xmlns="" xmlns:a16="http://schemas.microsoft.com/office/drawing/2014/main" id="{33D9D5CE-D501-437E-94FB-5429EB2117D0}"/>
              </a:ext>
            </a:extLst>
          </p:cNvPr>
          <p:cNvSpPr>
            <a:spLocks noGrp="1"/>
          </p:cNvSpPr>
          <p:nvPr>
            <p:ph type="dt" sz="half" idx="10"/>
          </p:nvPr>
        </p:nvSpPr>
        <p:spPr>
          <a:xfrm>
            <a:off x="643467" y="6356350"/>
            <a:ext cx="2743200" cy="365125"/>
          </a:xfrm>
        </p:spPr>
        <p:txBody>
          <a:bodyPr vert="horz" lIns="91440" tIns="45720" rIns="91440" bIns="45720" rtlCol="0" anchor="ctr">
            <a:normAutofit/>
          </a:bodyPr>
          <a:lstStyle/>
          <a:p>
            <a:pPr defTabSz="914400">
              <a:spcAft>
                <a:spcPts val="600"/>
              </a:spcAft>
            </a:pPr>
            <a:r>
              <a:rPr lang="en-US">
                <a:solidFill>
                  <a:schemeClr val="tx1">
                    <a:tint val="75000"/>
                  </a:schemeClr>
                </a:solidFill>
              </a:rPr>
              <a:t>VIII Semester, Department of ISE, RNSIT</a:t>
            </a:r>
          </a:p>
        </p:txBody>
      </p:sp>
      <p:grpSp>
        <p:nvGrpSpPr>
          <p:cNvPr id="15" name="Group 14">
            <a:extLst>
              <a:ext uri="{FF2B5EF4-FFF2-40B4-BE49-F238E27FC236}">
                <a16:creationId xmlns=""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 xmlns:a16="http://schemas.microsoft.com/office/drawing/2014/main" id="{2E4B86FA-0C1D-41AC-A948-89E743254805}"/>
              </a:ext>
            </a:extLst>
          </p:cNvPr>
          <p:cNvPicPr>
            <a:picLocks noChangeAspect="1"/>
          </p:cNvPicPr>
          <p:nvPr/>
        </p:nvPicPr>
        <p:blipFill>
          <a:blip r:embed="rId2"/>
          <a:stretch>
            <a:fillRect/>
          </a:stretch>
        </p:blipFill>
        <p:spPr>
          <a:xfrm>
            <a:off x="5314766" y="2028982"/>
            <a:ext cx="6253212" cy="3001542"/>
          </a:xfrm>
          <a:prstGeom prst="rect">
            <a:avLst/>
          </a:prstGeom>
        </p:spPr>
      </p:pic>
      <p:grpSp>
        <p:nvGrpSpPr>
          <p:cNvPr id="19" name="Group 18">
            <a:extLst>
              <a:ext uri="{FF2B5EF4-FFF2-40B4-BE49-F238E27FC236}">
                <a16:creationId xmlns=""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Footer Placeholder 6">
            <a:extLst>
              <a:ext uri="{FF2B5EF4-FFF2-40B4-BE49-F238E27FC236}">
                <a16:creationId xmlns="" xmlns:a16="http://schemas.microsoft.com/office/drawing/2014/main" id="{1B6A0277-3ABD-406C-9A7E-9C6FB5EA279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2021 - 2022</a:t>
            </a:r>
          </a:p>
        </p:txBody>
      </p:sp>
      <p:sp>
        <p:nvSpPr>
          <p:cNvPr id="2" name="Slide Number Placeholder 1">
            <a:extLst>
              <a:ext uri="{FF2B5EF4-FFF2-40B4-BE49-F238E27FC236}">
                <a16:creationId xmlns="" xmlns:a16="http://schemas.microsoft.com/office/drawing/2014/main" id="{A10D85D3-EAD9-4C96-869F-7DA3C3441C3B}"/>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defTabSz="914400">
              <a:spcAft>
                <a:spcPts val="600"/>
              </a:spcAft>
            </a:pPr>
            <a:fld id="{5B4F5413-E548-45A8-B9DD-11B71454D5CA}" type="slidenum">
              <a:rPr lang="en-US" smtClean="0">
                <a:solidFill>
                  <a:schemeClr val="tx1">
                    <a:tint val="75000"/>
                  </a:schemeClr>
                </a:solidFill>
              </a:rPr>
              <a:pPr defTabSz="914400">
                <a:spcAft>
                  <a:spcPts val="600"/>
                </a:spcAft>
              </a:pPr>
              <a:t>6</a:t>
            </a:fld>
            <a:endParaRPr lang="en-US">
              <a:solidFill>
                <a:schemeClr val="tx1">
                  <a:tint val="75000"/>
                </a:schemeClr>
              </a:solidFill>
            </a:endParaRPr>
          </a:p>
        </p:txBody>
      </p:sp>
    </p:spTree>
    <p:extLst>
      <p:ext uri="{BB962C8B-B14F-4D97-AF65-F5344CB8AC3E}">
        <p14:creationId xmlns="" xmlns:p14="http://schemas.microsoft.com/office/powerpoint/2010/main" val="1590456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700C617-134C-4830-8466-24C8405EEFED}"/>
              </a:ext>
            </a:extLst>
          </p:cNvPr>
          <p:cNvSpPr>
            <a:spLocks noGrp="1"/>
          </p:cNvSpPr>
          <p:nvPr>
            <p:ph idx="1"/>
          </p:nvPr>
        </p:nvSpPr>
        <p:spPr>
          <a:xfrm>
            <a:off x="838200" y="548680"/>
            <a:ext cx="10515600" cy="503384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Input (Keyword):</a:t>
            </a:r>
          </a:p>
          <a:p>
            <a:pPr marL="0" indent="0">
              <a:buNone/>
            </a:pPr>
            <a:r>
              <a:rPr lang="en-US" sz="2400" dirty="0">
                <a:latin typeface="Times New Roman" panose="02020603050405020304" pitchFamily="18" charset="0"/>
                <a:cs typeface="Times New Roman" panose="02020603050405020304" pitchFamily="18" charset="0"/>
              </a:rPr>
              <a:t>choose a subject, collect the tweets with that keyword and perform sentiment analysis on those tweets.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 Tweets Retrieval: Tweets can be structured, semi-structured, and unstructured type. Sentiment Analysis research, we can collect tweets using different programming languages like R or python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 Pre-Processing: Data pre-processing is nothing but filtering the data to remove the incomplete noisy and inconsistent data. Following tasks are involved in the pre-processing task: • Removal of Retweets (in case of the Twitter dataset) • Removing URLs, Special characters, Punctuations, Numbers, etc. • Removing Stop words • Stemming • Tokenization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 Sentiment Detection: Finding the polarity ( positive, negative, neutral ) using a classification algorithm</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CBCA86A2-D46E-4E42-BBFB-30AC620352AC}"/>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B5FF3"/>
                </a:solidFill>
                <a:effectLst/>
                <a:uLnTx/>
                <a:uFillTx/>
                <a:latin typeface="Calibri" panose="020F0502020204030204"/>
                <a:ea typeface="+mn-ea"/>
                <a:cs typeface="+mn-cs"/>
              </a:rPr>
              <a:t>VIII Semester, Department of ISE, RNSIT</a:t>
            </a:r>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
        <p:nvSpPr>
          <p:cNvPr id="5" name="Footer Placeholder 4">
            <a:extLst>
              <a:ext uri="{FF2B5EF4-FFF2-40B4-BE49-F238E27FC236}">
                <a16:creationId xmlns="" xmlns:a16="http://schemas.microsoft.com/office/drawing/2014/main" id="{720BD66E-24C6-4209-BA79-542C91CEBB74}"/>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B5FF3"/>
                </a:solidFill>
                <a:effectLst/>
                <a:uLnTx/>
                <a:uFillTx/>
                <a:latin typeface="Calibri" panose="020F0502020204030204"/>
                <a:ea typeface="+mn-ea"/>
                <a:cs typeface="+mn-cs"/>
              </a:rPr>
              <a:t>2021 - 2022</a:t>
            </a:r>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
        <p:nvSpPr>
          <p:cNvPr id="6" name="Slide Number Placeholder 5">
            <a:extLst>
              <a:ext uri="{FF2B5EF4-FFF2-40B4-BE49-F238E27FC236}">
                <a16:creationId xmlns="" xmlns:a16="http://schemas.microsoft.com/office/drawing/2014/main" id="{5E2A0456-35DD-4F46-BD49-080943F6C71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4F5413-E548-45A8-B9DD-11B71454D5CA}" type="slidenum">
              <a:rPr kumimoji="0" lang="en-US" sz="1200" b="1" i="0" u="none" strike="noStrike" kern="1200" cap="none" spc="0" normalizeH="0" baseline="0" noProof="0" smtClean="0">
                <a:ln>
                  <a:noFill/>
                </a:ln>
                <a:solidFill>
                  <a:srgbClr val="2B5FF3"/>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490840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3ABEA1A-C4A1-4460-9AAD-512832B8FE11}"/>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 Analysis of Output: The fundamental thought of sentiment analysis is to change unstructured data into significant or meaningful data. After the completion of the analysis, the results are displayed on graphs like pie charts, bar charts and line graphs.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of </a:t>
            </a:r>
            <a:r>
              <a:rPr lang="en-US" sz="2400" dirty="0" err="1">
                <a:latin typeface="Times New Roman" panose="02020603050405020304" pitchFamily="18" charset="0"/>
                <a:cs typeface="Times New Roman" panose="02020603050405020304" pitchFamily="18" charset="0"/>
              </a:rPr>
              <a:t>sentiwordnet</a:t>
            </a:r>
            <a:r>
              <a:rPr lang="en-US" sz="2400" dirty="0">
                <a:latin typeface="Times New Roman" panose="02020603050405020304" pitchFamily="18" charset="0"/>
                <a:cs typeface="Times New Roman" panose="02020603050405020304" pitchFamily="18" charset="0"/>
              </a:rPr>
              <a:t> as a lexical resource for sentiment analysis (Stefano </a:t>
            </a:r>
            <a:r>
              <a:rPr lang="en-US" sz="2400" dirty="0" err="1">
                <a:latin typeface="Times New Roman" panose="02020603050405020304" pitchFamily="18" charset="0"/>
                <a:cs typeface="Times New Roman" panose="02020603050405020304" pitchFamily="18" charset="0"/>
              </a:rPr>
              <a:t>Baccianella</a:t>
            </a:r>
            <a:r>
              <a:rPr lang="en-US" sz="2400" dirty="0">
                <a:latin typeface="Times New Roman" panose="02020603050405020304" pitchFamily="18" charset="0"/>
                <a:cs typeface="Times New Roman" panose="02020603050405020304" pitchFamily="18" charset="0"/>
              </a:rPr>
              <a:t>, Andrea </a:t>
            </a:r>
            <a:r>
              <a:rPr lang="en-US" sz="2400" dirty="0" err="1">
                <a:latin typeface="Times New Roman" panose="02020603050405020304" pitchFamily="18" charset="0"/>
                <a:cs typeface="Times New Roman" panose="02020603050405020304" pitchFamily="18" charset="0"/>
              </a:rPr>
              <a:t>Esuli</a:t>
            </a:r>
            <a:r>
              <a:rPr lang="en-US" sz="2400" dirty="0">
                <a:latin typeface="Times New Roman" panose="02020603050405020304" pitchFamily="18" charset="0"/>
                <a:cs typeface="Times New Roman" panose="02020603050405020304" pitchFamily="18" charset="0"/>
              </a:rPr>
              <a:t>, and Fabrizio </a:t>
            </a:r>
            <a:r>
              <a:rPr lang="en-US" sz="2400" dirty="0" err="1">
                <a:latin typeface="Times New Roman" panose="02020603050405020304" pitchFamily="18" charset="0"/>
                <a:cs typeface="Times New Roman" panose="02020603050405020304" pitchFamily="18" charset="0"/>
              </a:rPr>
              <a:t>Sebastiani</a:t>
            </a:r>
            <a:r>
              <a:rPr lang="en-US" sz="2400" dirty="0">
                <a:latin typeface="Times New Roman" panose="02020603050405020304" pitchFamily="18" charset="0"/>
                <a:cs typeface="Times New Roman" panose="02020603050405020304" pitchFamily="18" charset="0"/>
              </a:rPr>
              <a:t>,) added to the efficiency of previous traditional methods of classification.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Additionally find the </a:t>
            </a:r>
            <a:r>
              <a:rPr lang="en-US" sz="2400" dirty="0" err="1">
                <a:latin typeface="Times New Roman" panose="02020603050405020304" pitchFamily="18" charset="0"/>
                <a:cs typeface="Times New Roman" panose="02020603050405020304" pitchFamily="18" charset="0"/>
              </a:rPr>
              <a:t>SentiWordNet</a:t>
            </a:r>
            <a:r>
              <a:rPr lang="en-US" sz="2400" dirty="0">
                <a:latin typeface="Times New Roman" panose="02020603050405020304" pitchFamily="18" charset="0"/>
                <a:cs typeface="Times New Roman" panose="02020603050405020304" pitchFamily="18" charset="0"/>
              </a:rPr>
              <a:t> score of all tokenized words in a particular tweet and add it with its posterior probability.</a:t>
            </a:r>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60538871-5A56-4507-B0AC-D4C2934D5F2D}"/>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B5FF3"/>
                </a:solidFill>
                <a:effectLst/>
                <a:uLnTx/>
                <a:uFillTx/>
                <a:latin typeface="Calibri" panose="020F0502020204030204"/>
                <a:ea typeface="+mn-ea"/>
                <a:cs typeface="+mn-cs"/>
              </a:rPr>
              <a:t>VIII Semester, Department of ISE, RNSIT</a:t>
            </a:r>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
        <p:nvSpPr>
          <p:cNvPr id="5" name="Footer Placeholder 4">
            <a:extLst>
              <a:ext uri="{FF2B5EF4-FFF2-40B4-BE49-F238E27FC236}">
                <a16:creationId xmlns="" xmlns:a16="http://schemas.microsoft.com/office/drawing/2014/main" id="{F6CFDC04-E359-4A8B-829C-210A573ADB30}"/>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B5FF3"/>
                </a:solidFill>
                <a:effectLst/>
                <a:uLnTx/>
                <a:uFillTx/>
                <a:latin typeface="Calibri" panose="020F0502020204030204"/>
                <a:ea typeface="+mn-ea"/>
                <a:cs typeface="+mn-cs"/>
              </a:rPr>
              <a:t>2021 - 2022</a:t>
            </a:r>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
        <p:nvSpPr>
          <p:cNvPr id="6" name="Slide Number Placeholder 5">
            <a:extLst>
              <a:ext uri="{FF2B5EF4-FFF2-40B4-BE49-F238E27FC236}">
                <a16:creationId xmlns="" xmlns:a16="http://schemas.microsoft.com/office/drawing/2014/main" id="{6CD9388B-30B8-41CA-BA4E-CC3E8DD4EE7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4F5413-E548-45A8-B9DD-11B71454D5CA}" type="slidenum">
              <a:rPr kumimoji="0" lang="en-US" sz="1200" b="1" i="0" u="none" strike="noStrike" kern="1200" cap="none" spc="0" normalizeH="0" baseline="0" noProof="0" smtClean="0">
                <a:ln>
                  <a:noFill/>
                </a:ln>
                <a:solidFill>
                  <a:srgbClr val="2B5FF3"/>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655822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AA433CA-A0CB-4366-91A0-0A15CBE203ED}"/>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WordNet is a lexical database for the English language. It contains definitions of words according to their part of speech. Additionally, it provides </a:t>
            </a:r>
            <a:r>
              <a:rPr lang="en-US" sz="2400" dirty="0" err="1">
                <a:latin typeface="Times New Roman" panose="02020603050405020304" pitchFamily="18" charset="0"/>
                <a:cs typeface="Times New Roman" panose="02020603050405020304" pitchFamily="18" charset="0"/>
              </a:rPr>
              <a:t>synset</a:t>
            </a:r>
            <a:r>
              <a:rPr lang="en-US" sz="2400" dirty="0">
                <a:latin typeface="Times New Roman" panose="02020603050405020304" pitchFamily="18" charset="0"/>
                <a:cs typeface="Times New Roman" panose="02020603050405020304" pitchFamily="18" charset="0"/>
              </a:rPr>
              <a:t>(cluster), synonyms of words and phrases. There are many research labs that provide their own version of WordNet. </a:t>
            </a:r>
            <a:r>
              <a:rPr lang="en-US" sz="2400" dirty="0" err="1">
                <a:latin typeface="Times New Roman" panose="02020603050405020304" pitchFamily="18" charset="0"/>
                <a:cs typeface="Times New Roman" panose="02020603050405020304" pitchFamily="18" charset="0"/>
              </a:rPr>
              <a:t>SentiWordNet</a:t>
            </a:r>
            <a:r>
              <a:rPr lang="en-US" sz="2400" dirty="0">
                <a:latin typeface="Times New Roman" panose="02020603050405020304" pitchFamily="18" charset="0"/>
                <a:cs typeface="Times New Roman" panose="02020603050405020304" pitchFamily="18" charset="0"/>
              </a:rPr>
              <a:t> is one of such type of WordNet which provides positivity, negativity, and objectivity scores of the word in addition to the definition of the word</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15E0D7E3-B138-410D-9D21-C8E32FACF261}"/>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B5FF3"/>
                </a:solidFill>
                <a:effectLst/>
                <a:uLnTx/>
                <a:uFillTx/>
                <a:latin typeface="Calibri" panose="020F0502020204030204"/>
                <a:ea typeface="+mn-ea"/>
                <a:cs typeface="+mn-cs"/>
              </a:rPr>
              <a:t>VIII Semester, Department of ISE, RNSIT</a:t>
            </a:r>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
        <p:nvSpPr>
          <p:cNvPr id="5" name="Footer Placeholder 4">
            <a:extLst>
              <a:ext uri="{FF2B5EF4-FFF2-40B4-BE49-F238E27FC236}">
                <a16:creationId xmlns="" xmlns:a16="http://schemas.microsoft.com/office/drawing/2014/main" id="{63B268BD-37D5-4BFE-B26A-48CD0C2068BB}"/>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B5FF3"/>
                </a:solidFill>
                <a:effectLst/>
                <a:uLnTx/>
                <a:uFillTx/>
                <a:latin typeface="Calibri" panose="020F0502020204030204"/>
                <a:ea typeface="+mn-ea"/>
                <a:cs typeface="+mn-cs"/>
              </a:rPr>
              <a:t>2021 - 2022</a:t>
            </a:r>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
        <p:nvSpPr>
          <p:cNvPr id="6" name="Slide Number Placeholder 5">
            <a:extLst>
              <a:ext uri="{FF2B5EF4-FFF2-40B4-BE49-F238E27FC236}">
                <a16:creationId xmlns="" xmlns:a16="http://schemas.microsoft.com/office/drawing/2014/main" id="{CC69FB17-BD94-49E2-BA86-60D2569C39E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4F5413-E548-45A8-B9DD-11B71454D5CA}" type="slidenum">
              <a:rPr kumimoji="0" lang="en-US" sz="1200" b="1" i="0" u="none" strike="noStrike" kern="1200" cap="none" spc="0" normalizeH="0" baseline="0" noProof="0" smtClean="0">
                <a:ln>
                  <a:noFill/>
                </a:ln>
                <a:solidFill>
                  <a:srgbClr val="2B5FF3"/>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1" i="0" u="none" strike="noStrike" kern="1200" cap="none" spc="0" normalizeH="0" baseline="0" noProof="0" dirty="0">
              <a:ln>
                <a:noFill/>
              </a:ln>
              <a:solidFill>
                <a:srgbClr val="2B5FF3"/>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408878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4174</TotalTime>
  <Words>1531</Words>
  <Application>Microsoft Office PowerPoint</Application>
  <PresentationFormat>Custom</PresentationFormat>
  <Paragraphs>217</Paragraphs>
  <Slides>28</Slides>
  <Notes>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Twitter Sentiment Analysis </vt:lpstr>
      <vt:lpstr>AGENDA</vt:lpstr>
      <vt:lpstr>ABSTRACT </vt:lpstr>
      <vt:lpstr>About the Company</vt:lpstr>
      <vt:lpstr>INTRODUCTION </vt:lpstr>
      <vt:lpstr>Slide 6</vt:lpstr>
      <vt:lpstr>Slide 7</vt:lpstr>
      <vt:lpstr>Slide 8</vt:lpstr>
      <vt:lpstr>Slide 9</vt:lpstr>
      <vt:lpstr>Requirements</vt:lpstr>
      <vt:lpstr>System Design</vt:lpstr>
      <vt:lpstr>Detailed Design </vt:lpstr>
      <vt:lpstr>Implementation / Coding</vt:lpstr>
      <vt:lpstr>Import libraries and datasets</vt:lpstr>
      <vt:lpstr>Slide 15</vt:lpstr>
      <vt:lpstr>Count plot using seaborn library</vt:lpstr>
      <vt:lpstr>Plot word cloud</vt:lpstr>
      <vt:lpstr>Perform data cleaning</vt:lpstr>
      <vt:lpstr>Slide 19</vt:lpstr>
      <vt:lpstr>Slide 20</vt:lpstr>
      <vt:lpstr>Perform count vectorization </vt:lpstr>
      <vt:lpstr>Slide 22</vt:lpstr>
      <vt:lpstr>Train Naïve Bayes classifier</vt:lpstr>
      <vt:lpstr>Testing </vt:lpstr>
      <vt:lpstr>CONCLUSIONS</vt:lpstr>
      <vt:lpstr>Future Enhancements</vt:lpstr>
      <vt:lpstr>Slide 27</vt:lpstr>
      <vt:lpstr>THANK YOU</vt:lpstr>
    </vt:vector>
  </TitlesOfParts>
  <Company>DARSHAN SATHYA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ADMIN</cp:lastModifiedBy>
  <cp:revision>288</cp:revision>
  <dcterms:created xsi:type="dcterms:W3CDTF">2015-10-29T14:36:38Z</dcterms:created>
  <dcterms:modified xsi:type="dcterms:W3CDTF">2022-01-11T10:22:25Z</dcterms:modified>
</cp:coreProperties>
</file>