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F3630A0-5E0D-469F-92A6-9FF049BF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solidFill>
                  <a:srgbClr val="FF0000"/>
                </a:solidFill>
              </a:rPr>
              <a:t>Sales_Analytics_Project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362F692-58F7-471F-99EC-8BF26EB0E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200782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4E1B339-E0AE-42A6-A6F0-B7F42F99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Sales_Analytics_Project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Sales_Analytics_Project</dc:title>
  <dc:creator/>
  <cp:lastModifiedBy>Kshitij Kaithal</cp:lastModifiedBy>
  <cp:revision>2</cp:revision>
  <dcterms:created xsi:type="dcterms:W3CDTF">2023-01-13T14:46:37Z</dcterms:created>
  <dcterms:modified xsi:type="dcterms:W3CDTF">2023-01-15T12:18:32Z</dcterms:modified>
</cp:coreProperties>
</file>