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8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5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9076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5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57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4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0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9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3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9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8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1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2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6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8822" y="1058809"/>
            <a:ext cx="9301831" cy="1646302"/>
          </a:xfrm>
        </p:spPr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Twitter Data Analytics on Tourism Data 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318" y="4059460"/>
            <a:ext cx="7887099" cy="1659854"/>
          </a:xfrm>
        </p:spPr>
        <p:txBody>
          <a:bodyPr>
            <a:normAutofit/>
          </a:bodyPr>
          <a:lstStyle/>
          <a:p>
            <a:r>
              <a:rPr lang="en-US" dirty="0" smtClean="0"/>
              <a:t>Serial Hackers</a:t>
            </a:r>
          </a:p>
          <a:p>
            <a:r>
              <a:rPr lang="en-US" dirty="0" smtClean="0"/>
              <a:t>Divya </a:t>
            </a:r>
            <a:r>
              <a:rPr lang="en-US" dirty="0" err="1" smtClean="0"/>
              <a:t>Daglia</a:t>
            </a:r>
            <a:endParaRPr lang="en-US" dirty="0" smtClean="0"/>
          </a:p>
          <a:p>
            <a:r>
              <a:rPr lang="en-US" dirty="0" err="1" smtClean="0"/>
              <a:t>Sneha</a:t>
            </a:r>
            <a:r>
              <a:rPr lang="en-US" dirty="0" smtClean="0"/>
              <a:t> Jain</a:t>
            </a:r>
          </a:p>
          <a:p>
            <a:r>
              <a:rPr lang="en-US" dirty="0" smtClean="0"/>
              <a:t>Richa Jain</a:t>
            </a:r>
          </a:p>
        </p:txBody>
      </p:sp>
    </p:spTree>
    <p:extLst>
      <p:ext uri="{BB962C8B-B14F-4D97-AF65-F5344CB8AC3E}">
        <p14:creationId xmlns:p14="http://schemas.microsoft.com/office/powerpoint/2010/main" val="71511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401464"/>
            <a:ext cx="9890025" cy="4982083"/>
          </a:xfrm>
        </p:spPr>
        <p:txBody>
          <a:bodyPr>
            <a:normAutofit/>
          </a:bodyPr>
          <a:lstStyle/>
          <a:p>
            <a:r>
              <a:rPr lang="en-US" dirty="0"/>
              <a:t>Never waste your holidays .. Select the best </a:t>
            </a:r>
            <a:r>
              <a:rPr lang="en-US" dirty="0"/>
              <a:t>weather, cuisine, hotels, nightlife, sports </a:t>
            </a:r>
            <a:r>
              <a:rPr lang="en-US" dirty="0" smtClean="0"/>
              <a:t>activities</a:t>
            </a:r>
            <a:r>
              <a:rPr lang="en-US" dirty="0"/>
              <a:t> </a:t>
            </a:r>
            <a:r>
              <a:rPr lang="en-US" dirty="0" smtClean="0"/>
              <a:t>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How? Analyze the data from twitter and display the results so that the user can select </a:t>
            </a:r>
          </a:p>
          <a:p>
            <a:pPr marL="0" indent="0">
              <a:buNone/>
            </a:pPr>
            <a:r>
              <a:rPr lang="en-US" dirty="0" smtClean="0"/>
              <a:t>best places for their travel.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68" y="2352902"/>
            <a:ext cx="5129954" cy="21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322" y="1556740"/>
            <a:ext cx="8596668" cy="3880773"/>
          </a:xfrm>
        </p:spPr>
        <p:txBody>
          <a:bodyPr/>
          <a:lstStyle/>
          <a:p>
            <a:r>
              <a:rPr lang="en-US" dirty="0" smtClean="0"/>
              <a:t>Useful data retrieval that can be used by airlines/places for its improvement.</a:t>
            </a:r>
          </a:p>
          <a:p>
            <a:r>
              <a:rPr lang="en-US" dirty="0" smtClean="0"/>
              <a:t> </a:t>
            </a:r>
            <a:r>
              <a:rPr lang="en-US" dirty="0"/>
              <a:t>Large amount of </a:t>
            </a:r>
            <a:r>
              <a:rPr lang="en-US" dirty="0" smtClean="0"/>
              <a:t>Revenue from marketing companies who can use this data to target famous places for its advisements.</a:t>
            </a:r>
            <a:endParaRPr lang="en-US" dirty="0"/>
          </a:p>
          <a:p>
            <a:r>
              <a:rPr lang="en-US" dirty="0"/>
              <a:t>It will attract </a:t>
            </a:r>
            <a:r>
              <a:rPr lang="en-US" dirty="0" smtClean="0"/>
              <a:t>millions of tourists because </a:t>
            </a:r>
            <a:r>
              <a:rPr lang="en-US" dirty="0"/>
              <a:t>of customer friendly plans.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696" y="1522234"/>
            <a:ext cx="8596668" cy="3880773"/>
          </a:xfrm>
        </p:spPr>
        <p:txBody>
          <a:bodyPr/>
          <a:lstStyle/>
          <a:p>
            <a:r>
              <a:rPr lang="en-US" dirty="0" smtClean="0"/>
              <a:t> Less investment required for new development.</a:t>
            </a:r>
          </a:p>
          <a:p>
            <a:r>
              <a:rPr lang="en-US" dirty="0" smtClean="0"/>
              <a:t> It </a:t>
            </a:r>
            <a:r>
              <a:rPr lang="en-US" dirty="0"/>
              <a:t>can </a:t>
            </a:r>
            <a:r>
              <a:rPr lang="en-US" dirty="0" smtClean="0"/>
              <a:t>be </a:t>
            </a:r>
            <a:r>
              <a:rPr lang="en-US" dirty="0"/>
              <a:t>easily integrated with any of the existing travel management app.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 Twitter Data Analytics on Tourism Data  </vt:lpstr>
      <vt:lpstr>Introduction</vt:lpstr>
      <vt:lpstr>Demo</vt:lpstr>
      <vt:lpstr>Benefits </vt:lpstr>
      <vt:lpstr>Impact</vt:lpstr>
    </vt:vector>
  </TitlesOfParts>
  <Company>Amadeus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Destination Analyzer  Never waste your holidays .. Select the best place</dc:title>
  <dc:creator>Richa JAIN</dc:creator>
  <cp:lastModifiedBy>Richa JAIN</cp:lastModifiedBy>
  <cp:revision>11</cp:revision>
  <dcterms:created xsi:type="dcterms:W3CDTF">2017-03-11T02:23:19Z</dcterms:created>
  <dcterms:modified xsi:type="dcterms:W3CDTF">2017-03-11T09:37:20Z</dcterms:modified>
</cp:coreProperties>
</file>