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56" r:id="rId5"/>
    <p:sldId id="11620" r:id="rId6"/>
    <p:sldId id="1162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eves Gorriti" initials="NG" lastIdx="1" clrIdx="0">
    <p:extLst>
      <p:ext uri="{19B8F6BF-5375-455C-9EA6-DF929625EA0E}">
        <p15:presenceInfo xmlns:p15="http://schemas.microsoft.com/office/powerpoint/2012/main" userId="S::Nieves.Gorriti@bjss.com::75e3f726-27e3-4de3-aaf7-a00deab041d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0F6E3-A258-4328-BE55-E893FBF403DF}" v="14" dt="2022-03-18T16:37:27.4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9744" autoAdjust="0"/>
  </p:normalViewPr>
  <p:slideViewPr>
    <p:cSldViewPr snapToGrid="0">
      <p:cViewPr varScale="1">
        <p:scale>
          <a:sx n="60" d="100"/>
          <a:sy n="60" d="100"/>
        </p:scale>
        <p:origin x="5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ves Gorriti" userId="75e3f726-27e3-4de3-aaf7-a00deab041d1" providerId="ADAL" clId="{10A0F6E3-A258-4328-BE55-E893FBF403DF}"/>
    <pc:docChg chg="undo custSel addSld delSld modSld">
      <pc:chgData name="Nieves Gorriti" userId="75e3f726-27e3-4de3-aaf7-a00deab041d1" providerId="ADAL" clId="{10A0F6E3-A258-4328-BE55-E893FBF403DF}" dt="2022-03-18T16:42:18.108" v="327" actId="1076"/>
      <pc:docMkLst>
        <pc:docMk/>
      </pc:docMkLst>
      <pc:sldChg chg="addSp delSp modSp mod">
        <pc:chgData name="Nieves Gorriti" userId="75e3f726-27e3-4de3-aaf7-a00deab041d1" providerId="ADAL" clId="{10A0F6E3-A258-4328-BE55-E893FBF403DF}" dt="2022-03-18T16:38:50.844" v="325" actId="478"/>
        <pc:sldMkLst>
          <pc:docMk/>
          <pc:sldMk cId="2502859425" sldId="256"/>
        </pc:sldMkLst>
        <pc:spChg chg="add del mod">
          <ac:chgData name="Nieves Gorriti" userId="75e3f726-27e3-4de3-aaf7-a00deab041d1" providerId="ADAL" clId="{10A0F6E3-A258-4328-BE55-E893FBF403DF}" dt="2022-03-18T16:38:50.844" v="325" actId="478"/>
          <ac:spMkLst>
            <pc:docMk/>
            <pc:sldMk cId="2502859425" sldId="256"/>
            <ac:spMk id="3" creationId="{386AD875-90CC-4904-845B-9D7FF3BA6488}"/>
          </ac:spMkLst>
        </pc:spChg>
        <pc:spChg chg="del">
          <ac:chgData name="Nieves Gorriti" userId="75e3f726-27e3-4de3-aaf7-a00deab041d1" providerId="ADAL" clId="{10A0F6E3-A258-4328-BE55-E893FBF403DF}" dt="2022-03-18T14:26:11.189" v="0" actId="478"/>
          <ac:spMkLst>
            <pc:docMk/>
            <pc:sldMk cId="2502859425" sldId="256"/>
            <ac:spMk id="10" creationId="{A4891D56-B984-4EF8-910C-C0F2DAA6827E}"/>
          </ac:spMkLst>
        </pc:spChg>
      </pc:sldChg>
      <pc:sldChg chg="modSp add del mod">
        <pc:chgData name="Nieves Gorriti" userId="75e3f726-27e3-4de3-aaf7-a00deab041d1" providerId="ADAL" clId="{10A0F6E3-A258-4328-BE55-E893FBF403DF}" dt="2022-03-18T16:37:27.176" v="307" actId="47"/>
        <pc:sldMkLst>
          <pc:docMk/>
          <pc:sldMk cId="3550863915" sldId="11619"/>
        </pc:sldMkLst>
        <pc:graphicFrameChg chg="mod modGraphic">
          <ac:chgData name="Nieves Gorriti" userId="75e3f726-27e3-4de3-aaf7-a00deab041d1" providerId="ADAL" clId="{10A0F6E3-A258-4328-BE55-E893FBF403DF}" dt="2022-03-18T16:26:39.286" v="304" actId="20577"/>
          <ac:graphicFrameMkLst>
            <pc:docMk/>
            <pc:sldMk cId="3550863915" sldId="11619"/>
            <ac:graphicFrameMk id="4" creationId="{52FE2785-D9E3-4F6E-A378-68531D4ECF99}"/>
          </ac:graphicFrameMkLst>
        </pc:graphicFrameChg>
      </pc:sldChg>
      <pc:sldChg chg="modSp mod">
        <pc:chgData name="Nieves Gorriti" userId="75e3f726-27e3-4de3-aaf7-a00deab041d1" providerId="ADAL" clId="{10A0F6E3-A258-4328-BE55-E893FBF403DF}" dt="2022-03-18T16:38:30.694" v="324" actId="14100"/>
        <pc:sldMkLst>
          <pc:docMk/>
          <pc:sldMk cId="1796604187" sldId="11620"/>
        </pc:sldMkLst>
        <pc:spChg chg="mod">
          <ac:chgData name="Nieves Gorriti" userId="75e3f726-27e3-4de3-aaf7-a00deab041d1" providerId="ADAL" clId="{10A0F6E3-A258-4328-BE55-E893FBF403DF}" dt="2022-03-18T16:38:04.367" v="317" actId="14100"/>
          <ac:spMkLst>
            <pc:docMk/>
            <pc:sldMk cId="1796604187" sldId="11620"/>
            <ac:spMk id="8" creationId="{EFAFFD00-4B5A-4C5F-9A7D-AFBA1AF36743}"/>
          </ac:spMkLst>
        </pc:spChg>
        <pc:spChg chg="mod">
          <ac:chgData name="Nieves Gorriti" userId="75e3f726-27e3-4de3-aaf7-a00deab041d1" providerId="ADAL" clId="{10A0F6E3-A258-4328-BE55-E893FBF403DF}" dt="2022-03-18T16:38:18.212" v="321" actId="14100"/>
          <ac:spMkLst>
            <pc:docMk/>
            <pc:sldMk cId="1796604187" sldId="11620"/>
            <ac:spMk id="9" creationId="{09382AEA-3C21-45E1-84C3-E3C8215F9118}"/>
          </ac:spMkLst>
        </pc:spChg>
        <pc:spChg chg="mod">
          <ac:chgData name="Nieves Gorriti" userId="75e3f726-27e3-4de3-aaf7-a00deab041d1" providerId="ADAL" clId="{10A0F6E3-A258-4328-BE55-E893FBF403DF}" dt="2022-03-18T16:38:21.996" v="322" actId="14100"/>
          <ac:spMkLst>
            <pc:docMk/>
            <pc:sldMk cId="1796604187" sldId="11620"/>
            <ac:spMk id="10" creationId="{426D7AC5-8488-434A-A8EC-16D970E22C1A}"/>
          </ac:spMkLst>
        </pc:spChg>
        <pc:spChg chg="mod">
          <ac:chgData name="Nieves Gorriti" userId="75e3f726-27e3-4de3-aaf7-a00deab041d1" providerId="ADAL" clId="{10A0F6E3-A258-4328-BE55-E893FBF403DF}" dt="2022-03-18T16:38:30.694" v="324" actId="14100"/>
          <ac:spMkLst>
            <pc:docMk/>
            <pc:sldMk cId="1796604187" sldId="11620"/>
            <ac:spMk id="11" creationId="{FF746F3F-F058-474B-93CE-4431C0E0A478}"/>
          </ac:spMkLst>
        </pc:spChg>
      </pc:sldChg>
      <pc:sldChg chg="addSp modSp add mod">
        <pc:chgData name="Nieves Gorriti" userId="75e3f726-27e3-4de3-aaf7-a00deab041d1" providerId="ADAL" clId="{10A0F6E3-A258-4328-BE55-E893FBF403DF}" dt="2022-03-18T16:42:18.108" v="327" actId="1076"/>
        <pc:sldMkLst>
          <pc:docMk/>
          <pc:sldMk cId="2957387773" sldId="11621"/>
        </pc:sldMkLst>
        <pc:spChg chg="add mod">
          <ac:chgData name="Nieves Gorriti" userId="75e3f726-27e3-4de3-aaf7-a00deab041d1" providerId="ADAL" clId="{10A0F6E3-A258-4328-BE55-E893FBF403DF}" dt="2022-03-18T16:42:18.108" v="327" actId="1076"/>
          <ac:spMkLst>
            <pc:docMk/>
            <pc:sldMk cId="2957387773" sldId="11621"/>
            <ac:spMk id="5" creationId="{CC8962D4-07F6-4BF8-A598-D643C111299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6842B-A51F-4AC0-8053-CDDCD9CBF745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25BDF-A2AA-4DF9-91F9-339261FE85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5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25BDF-A2AA-4DF9-91F9-339261FE856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90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jss.com/" TargetMode="External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Option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634475-F37E-44D5-9D23-E6114DB071BC}"/>
              </a:ext>
            </a:extLst>
          </p:cNvPr>
          <p:cNvSpPr/>
          <p:nvPr/>
        </p:nvSpPr>
        <p:spPr>
          <a:xfrm>
            <a:off x="0" y="0"/>
            <a:ext cx="8465127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BC17E19-926C-C040-9BBD-8DC54E4D6BF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20546" y="432596"/>
            <a:ext cx="1094013" cy="578364"/>
          </a:xfrm>
          <a:prstGeom prst="rect">
            <a:avLst/>
          </a:prstGeom>
        </p:spPr>
      </p:pic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FEE6BA5C-DA4B-B643-B234-91B7663424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0546" y="5793297"/>
            <a:ext cx="3775229" cy="198436"/>
          </a:xfrm>
          <a:prstGeom prst="rect">
            <a:avLst/>
          </a:prstGeom>
        </p:spPr>
        <p:txBody>
          <a:bodyPr tIns="0">
            <a:noAutofit/>
          </a:bodyPr>
          <a:lstStyle>
            <a:lvl1pPr>
              <a:defRPr sz="1800" b="1" i="0">
                <a:solidFill>
                  <a:schemeClr val="accent3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/>
              <a:t>Insert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78D05DB-9979-754D-8D39-C3636D438D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0546" y="6108700"/>
            <a:ext cx="3775228" cy="323851"/>
          </a:xfrm>
        </p:spPr>
        <p:txBody>
          <a:bodyPr>
            <a:noAutofit/>
          </a:bodyPr>
          <a:lstStyle>
            <a:lvl1pPr>
              <a:defRPr sz="1800">
                <a:solidFill>
                  <a:srgbClr val="C8C8C8"/>
                </a:solidFill>
              </a:defRPr>
            </a:lvl1pPr>
          </a:lstStyle>
          <a:p>
            <a:pPr lvl="0"/>
            <a:r>
              <a:rPr lang="en-GB"/>
              <a:t>Insert date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F80FB6A-DB1D-A744-B9A5-C8E0103799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4386263"/>
            <a:ext cx="7370763" cy="1000125"/>
          </a:xfrm>
        </p:spPr>
        <p:txBody>
          <a:bodyPr/>
          <a:lstStyle>
            <a:lvl1pPr>
              <a:defRPr>
                <a:solidFill>
                  <a:srgbClr val="C8C8C8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490C82-C9FB-FE49-A6E8-F4E465101728}"/>
              </a:ext>
            </a:extLst>
          </p:cNvPr>
          <p:cNvSpPr txBox="1"/>
          <p:nvPr/>
        </p:nvSpPr>
        <p:spPr>
          <a:xfrm>
            <a:off x="-1" y="-489725"/>
            <a:ext cx="5895833" cy="333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200"/>
              <a:t>Right click the background image and select </a:t>
            </a:r>
            <a:r>
              <a:rPr lang="en-US" sz="1200" b="1"/>
              <a:t>“Format Background”</a:t>
            </a:r>
            <a:r>
              <a:rPr lang="en-US" sz="1200"/>
              <a:t> &gt; </a:t>
            </a:r>
            <a:r>
              <a:rPr lang="en-US" sz="1200" b="1"/>
              <a:t>“Picture or texture fill”</a:t>
            </a:r>
            <a:r>
              <a:rPr lang="en-US" sz="1200"/>
              <a:t> </a:t>
            </a:r>
          </a:p>
          <a:p>
            <a:pPr algn="l"/>
            <a:r>
              <a:rPr lang="en-US" sz="1200"/>
              <a:t>&gt; select </a:t>
            </a:r>
            <a:r>
              <a:rPr lang="en-US" sz="1200" b="1"/>
              <a:t>“Insert” </a:t>
            </a:r>
            <a:r>
              <a:rPr lang="en-US" sz="1200"/>
              <a:t>to replace the background image.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869C1C-AF54-47B7-9EB1-F58FBD71DE1D}"/>
              </a:ext>
            </a:extLst>
          </p:cNvPr>
          <p:cNvSpPr txBox="1"/>
          <p:nvPr/>
        </p:nvSpPr>
        <p:spPr>
          <a:xfrm>
            <a:off x="-1" y="-489725"/>
            <a:ext cx="5895833" cy="333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200"/>
              <a:t>Right click the background image and select </a:t>
            </a:r>
            <a:r>
              <a:rPr lang="en-US" sz="1200" b="1"/>
              <a:t>“Format Background”</a:t>
            </a:r>
            <a:r>
              <a:rPr lang="en-US" sz="1200"/>
              <a:t> &gt; </a:t>
            </a:r>
            <a:r>
              <a:rPr lang="en-US" sz="1200" b="1"/>
              <a:t>“Picture or texture fill”</a:t>
            </a:r>
            <a:r>
              <a:rPr lang="en-US" sz="1200"/>
              <a:t> </a:t>
            </a:r>
          </a:p>
          <a:p>
            <a:pPr algn="l"/>
            <a:r>
              <a:rPr lang="en-US" sz="1200"/>
              <a:t>&gt; select </a:t>
            </a:r>
            <a:r>
              <a:rPr lang="en-US" sz="1200" b="1"/>
              <a:t>“Insert” </a:t>
            </a:r>
            <a:r>
              <a:rPr lang="en-US" sz="1200"/>
              <a:t>to replace the background image.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C09D44B-0B7D-8840-9DCA-1A814F71CF3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700" y="1665288"/>
            <a:ext cx="7370763" cy="1998663"/>
          </a:xfr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4500" b="1" i="0" cap="all" baseline="0">
                <a:solidFill>
                  <a:schemeClr val="bg1"/>
                </a:solidFill>
                <a:latin typeface="Catamaran Black" pitchFamily="2" charset="77"/>
                <a:cs typeface="Catamaran Black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-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F3CF-0DAF-2F46-AD15-21CF0BFFF4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547"/>
            <a:ext cx="11116800" cy="946253"/>
          </a:xfrm>
        </p:spPr>
        <p:txBody>
          <a:bodyPr/>
          <a:lstStyle/>
          <a:p>
            <a:r>
              <a:rPr lang="en-GB"/>
              <a:t>HEADING 32PT ODIS MI, SIT ANDE MODITIO CON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590AFA-A09D-CE42-B5C5-6E12D40571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A3234-3BB3-274A-B82B-212BB8AC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901FB45-EDA4-014B-9D68-DC652519D00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524887" y="2210223"/>
            <a:ext cx="111204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/>
              <a:t>Subheading 18pt</a:t>
            </a:r>
            <a:endParaRPr lang="en-US"/>
          </a:p>
        </p:txBody>
      </p:sp>
      <p:sp>
        <p:nvSpPr>
          <p:cNvPr id="8" name="Text Placeholder 27">
            <a:extLst>
              <a:ext uri="{FF2B5EF4-FFF2-40B4-BE49-F238E27FC236}">
                <a16:creationId xmlns:a16="http://schemas.microsoft.com/office/drawing/2014/main" id="{56846E47-8957-9341-A590-294818C28E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7" y="2706844"/>
            <a:ext cx="11120400" cy="32686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</p:spTree>
    <p:extLst>
      <p:ext uri="{BB962C8B-B14F-4D97-AF65-F5344CB8AC3E}">
        <p14:creationId xmlns:p14="http://schemas.microsoft.com/office/powerpoint/2010/main" val="162595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-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000"/>
            <a:ext cx="11120400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 SIT ANDE MODITIO CON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10742236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/>
              <a:t>Standfirst 22pt </a:t>
            </a:r>
            <a:r>
              <a:rPr lang="en-GB" err="1"/>
              <a:t>Niate</a:t>
            </a:r>
            <a:r>
              <a:rPr lang="en-GB"/>
              <a:t> vit, </a:t>
            </a:r>
            <a:r>
              <a:rPr lang="en-GB" err="1"/>
              <a:t>nimil</a:t>
            </a:r>
            <a:r>
              <a:rPr lang="en-GB"/>
              <a:t> </a:t>
            </a:r>
            <a:r>
              <a:rPr lang="en-GB" err="1"/>
              <a:t>molor</a:t>
            </a:r>
            <a:r>
              <a:rPr lang="en-GB"/>
              <a:t> </a:t>
            </a:r>
            <a:r>
              <a:rPr lang="en-GB" err="1"/>
              <a:t>autem</a:t>
            </a:r>
            <a:r>
              <a:rPr lang="en-GB"/>
              <a:t> </a:t>
            </a:r>
            <a:r>
              <a:rPr lang="en-GB" err="1"/>
              <a:t>etur</a:t>
            </a:r>
            <a:r>
              <a:rPr lang="en-GB"/>
              <a:t> </a:t>
            </a:r>
            <a:r>
              <a:rPr lang="en-GB" err="1"/>
              <a:t>aut</a:t>
            </a:r>
            <a:r>
              <a:rPr lang="en-GB"/>
              <a:t> </a:t>
            </a:r>
            <a:r>
              <a:rPr lang="en-GB" err="1"/>
              <a:t>plit</a:t>
            </a:r>
            <a:r>
              <a:rPr lang="en-GB"/>
              <a:t> </a:t>
            </a:r>
            <a:r>
              <a:rPr lang="en-GB" err="1"/>
              <a:t>repratibus</a:t>
            </a:r>
            <a:r>
              <a:rPr lang="en-GB"/>
              <a:t> </a:t>
            </a:r>
            <a:r>
              <a:rPr lang="en-GB" err="1"/>
              <a:t>idest</a:t>
            </a:r>
            <a:r>
              <a:rPr lang="en-GB"/>
              <a:t> </a:t>
            </a:r>
            <a:r>
              <a:rPr lang="en-GB" err="1"/>
              <a:t>landit</a:t>
            </a:r>
            <a:r>
              <a:rPr lang="en-GB"/>
              <a:t> </a:t>
            </a:r>
            <a:r>
              <a:rPr lang="en-GB" err="1"/>
              <a:t>quam</a:t>
            </a:r>
            <a:r>
              <a:rPr lang="en-GB"/>
              <a:t> </a:t>
            </a:r>
            <a:r>
              <a:rPr lang="en-GB" err="1"/>
              <a:t>dolorecerum</a:t>
            </a:r>
            <a:r>
              <a:rPr lang="en-GB"/>
              <a:t>.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CC5AE1-9869-425F-9A60-84E62DEC9FEE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47CC805B-88C1-D24D-86DE-4B00F62D8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2CFA60D9-2F92-5F4D-9B07-928AE899E41B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524887" y="3600450"/>
            <a:ext cx="111204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/>
              <a:t>Subheading 18pt</a:t>
            </a:r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257AF2F-FED9-134D-965D-9D93176161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7" y="4097072"/>
            <a:ext cx="11120400" cy="18562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4E72867C-762F-AD45-98C8-9833E7D566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/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18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31CE20C0-E63C-CC4A-943F-3C600D66DB4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7" y="2210224"/>
            <a:ext cx="5284800" cy="376523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1F3CF-0DAF-2F46-AD15-21CF0BFFF4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547"/>
            <a:ext cx="11116800" cy="946253"/>
          </a:xfrm>
        </p:spPr>
        <p:txBody>
          <a:bodyPr/>
          <a:lstStyle/>
          <a:p>
            <a:r>
              <a:rPr lang="en-GB"/>
              <a:t>HEADING 32PT ODIS MI, SIT ANDE MODITIO CON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590AFA-A09D-CE42-B5C5-6E12D40571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A3234-3BB3-274A-B82B-212BB8AC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Text Placeholder 27">
            <a:extLst>
              <a:ext uri="{FF2B5EF4-FFF2-40B4-BE49-F238E27FC236}">
                <a16:creationId xmlns:a16="http://schemas.microsoft.com/office/drawing/2014/main" id="{9D277AC0-7628-EB4C-99BF-C2B2A833FEFB}"/>
              </a:ext>
            </a:extLst>
          </p:cNvPr>
          <p:cNvSpPr>
            <a:spLocks noGrp="1"/>
          </p:cNvSpPr>
          <p:nvPr>
            <p:ph idx="64" hasCustomPrompt="1"/>
          </p:nvPr>
        </p:nvSpPr>
        <p:spPr>
          <a:xfrm>
            <a:off x="6356887" y="2210224"/>
            <a:ext cx="5284800" cy="37652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</p:spTree>
    <p:extLst>
      <p:ext uri="{BB962C8B-B14F-4D97-AF65-F5344CB8AC3E}">
        <p14:creationId xmlns:p14="http://schemas.microsoft.com/office/powerpoint/2010/main" val="82860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E670AB02-7FEB-F242-B535-14811703090E}"/>
              </a:ext>
            </a:extLst>
          </p:cNvPr>
          <p:cNvSpPr>
            <a:spLocks noGrp="1"/>
          </p:cNvSpPr>
          <p:nvPr>
            <p:ph idx="62" hasCustomPrompt="1"/>
          </p:nvPr>
        </p:nvSpPr>
        <p:spPr>
          <a:xfrm>
            <a:off x="6360686" y="3600450"/>
            <a:ext cx="5284800" cy="23528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000"/>
            <a:ext cx="11120599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 SIT ANDE MODITIO CON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10742236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/>
              <a:t>Standfirst 22pt </a:t>
            </a:r>
            <a:r>
              <a:rPr lang="en-GB" err="1"/>
              <a:t>Niate</a:t>
            </a:r>
            <a:r>
              <a:rPr lang="en-GB"/>
              <a:t> vit, </a:t>
            </a:r>
            <a:r>
              <a:rPr lang="en-GB" err="1"/>
              <a:t>nimil</a:t>
            </a:r>
            <a:r>
              <a:rPr lang="en-GB"/>
              <a:t> </a:t>
            </a:r>
            <a:r>
              <a:rPr lang="en-GB" err="1"/>
              <a:t>molor</a:t>
            </a:r>
            <a:r>
              <a:rPr lang="en-GB"/>
              <a:t> </a:t>
            </a:r>
            <a:r>
              <a:rPr lang="en-GB" err="1"/>
              <a:t>autem</a:t>
            </a:r>
            <a:r>
              <a:rPr lang="en-GB"/>
              <a:t> </a:t>
            </a:r>
            <a:r>
              <a:rPr lang="en-GB" err="1"/>
              <a:t>etur</a:t>
            </a:r>
            <a:r>
              <a:rPr lang="en-GB"/>
              <a:t> </a:t>
            </a:r>
            <a:r>
              <a:rPr lang="en-GB" err="1"/>
              <a:t>aut</a:t>
            </a:r>
            <a:r>
              <a:rPr lang="en-GB"/>
              <a:t> </a:t>
            </a:r>
            <a:r>
              <a:rPr lang="en-GB" err="1"/>
              <a:t>plit</a:t>
            </a:r>
            <a:r>
              <a:rPr lang="en-GB"/>
              <a:t> </a:t>
            </a:r>
            <a:r>
              <a:rPr lang="en-GB" err="1"/>
              <a:t>repratibus</a:t>
            </a:r>
            <a:r>
              <a:rPr lang="en-GB"/>
              <a:t> </a:t>
            </a:r>
            <a:r>
              <a:rPr lang="en-GB" err="1"/>
              <a:t>idest</a:t>
            </a:r>
            <a:r>
              <a:rPr lang="en-GB"/>
              <a:t> </a:t>
            </a:r>
            <a:r>
              <a:rPr lang="en-GB" err="1"/>
              <a:t>landit</a:t>
            </a:r>
            <a:r>
              <a:rPr lang="en-GB"/>
              <a:t> </a:t>
            </a:r>
            <a:r>
              <a:rPr lang="en-GB" err="1"/>
              <a:t>quam</a:t>
            </a:r>
            <a:r>
              <a:rPr lang="en-GB"/>
              <a:t> </a:t>
            </a:r>
            <a:r>
              <a:rPr lang="en-GB" err="1"/>
              <a:t>dolorecerum</a:t>
            </a:r>
            <a:r>
              <a:rPr lang="en-GB"/>
              <a:t>.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CC5AE1-9869-425F-9A60-84E62DEC9FEE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47CC805B-88C1-D24D-86DE-4B00F62D8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46A624C-617D-2A40-B725-7B6BF24592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7" y="3600450"/>
            <a:ext cx="5284800" cy="23528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E9DF9AF2-61C7-594D-970E-105B926725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/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59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F3CF-0DAF-2F46-AD15-21CF0BFFF4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547"/>
            <a:ext cx="11116800" cy="946253"/>
          </a:xfrm>
        </p:spPr>
        <p:txBody>
          <a:bodyPr/>
          <a:lstStyle/>
          <a:p>
            <a:r>
              <a:rPr lang="en-GB"/>
              <a:t>HEADING 32PT ODIS MI, SIT ANDE MODITIO CON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590AFA-A09D-CE42-B5C5-6E12D40571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A3234-3BB3-274A-B82B-212BB8AC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901FB45-EDA4-014B-9D68-DC652519D00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524887" y="2210223"/>
            <a:ext cx="52848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/>
              <a:t>Subheading 18pt</a:t>
            </a:r>
            <a:endParaRPr lang="en-US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4B6CE97B-57DF-3649-847B-F5775DB9374A}"/>
              </a:ext>
            </a:extLst>
          </p:cNvPr>
          <p:cNvSpPr>
            <a:spLocks noGrp="1"/>
          </p:cNvSpPr>
          <p:nvPr>
            <p:ph sz="quarter" idx="63" hasCustomPrompt="1"/>
          </p:nvPr>
        </p:nvSpPr>
        <p:spPr>
          <a:xfrm>
            <a:off x="6356887" y="2210223"/>
            <a:ext cx="52848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/>
              <a:t>Subheading 18pt</a:t>
            </a:r>
            <a:endParaRPr lang="en-US"/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31CE20C0-E63C-CC4A-943F-3C600D66DB4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7" y="2706844"/>
            <a:ext cx="5284800" cy="32686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12" name="Text Placeholder 27">
            <a:extLst>
              <a:ext uri="{FF2B5EF4-FFF2-40B4-BE49-F238E27FC236}">
                <a16:creationId xmlns:a16="http://schemas.microsoft.com/office/drawing/2014/main" id="{9D277AC0-7628-EB4C-99BF-C2B2A833FEFB}"/>
              </a:ext>
            </a:extLst>
          </p:cNvPr>
          <p:cNvSpPr>
            <a:spLocks noGrp="1"/>
          </p:cNvSpPr>
          <p:nvPr>
            <p:ph idx="64" hasCustomPrompt="1"/>
          </p:nvPr>
        </p:nvSpPr>
        <p:spPr>
          <a:xfrm>
            <a:off x="6356887" y="2706844"/>
            <a:ext cx="5284800" cy="32686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</p:spTree>
    <p:extLst>
      <p:ext uri="{BB962C8B-B14F-4D97-AF65-F5344CB8AC3E}">
        <p14:creationId xmlns:p14="http://schemas.microsoft.com/office/powerpoint/2010/main" val="399227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000"/>
            <a:ext cx="11120599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 SIT ANDE MODITIO CON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10742236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/>
              <a:t>Standfirst 22pt </a:t>
            </a:r>
            <a:r>
              <a:rPr lang="en-GB" err="1"/>
              <a:t>Niate</a:t>
            </a:r>
            <a:r>
              <a:rPr lang="en-GB"/>
              <a:t> vit, </a:t>
            </a:r>
            <a:r>
              <a:rPr lang="en-GB" err="1"/>
              <a:t>nimil</a:t>
            </a:r>
            <a:r>
              <a:rPr lang="en-GB"/>
              <a:t> </a:t>
            </a:r>
            <a:r>
              <a:rPr lang="en-GB" err="1"/>
              <a:t>molor</a:t>
            </a:r>
            <a:r>
              <a:rPr lang="en-GB"/>
              <a:t> </a:t>
            </a:r>
            <a:r>
              <a:rPr lang="en-GB" err="1"/>
              <a:t>autem</a:t>
            </a:r>
            <a:r>
              <a:rPr lang="en-GB"/>
              <a:t> </a:t>
            </a:r>
            <a:r>
              <a:rPr lang="en-GB" err="1"/>
              <a:t>etur</a:t>
            </a:r>
            <a:r>
              <a:rPr lang="en-GB"/>
              <a:t> </a:t>
            </a:r>
            <a:r>
              <a:rPr lang="en-GB" err="1"/>
              <a:t>aut</a:t>
            </a:r>
            <a:r>
              <a:rPr lang="en-GB"/>
              <a:t> </a:t>
            </a:r>
            <a:r>
              <a:rPr lang="en-GB" err="1"/>
              <a:t>plit</a:t>
            </a:r>
            <a:r>
              <a:rPr lang="en-GB"/>
              <a:t> </a:t>
            </a:r>
            <a:r>
              <a:rPr lang="en-GB" err="1"/>
              <a:t>repratibus</a:t>
            </a:r>
            <a:r>
              <a:rPr lang="en-GB"/>
              <a:t> </a:t>
            </a:r>
            <a:r>
              <a:rPr lang="en-GB" err="1"/>
              <a:t>idest</a:t>
            </a:r>
            <a:r>
              <a:rPr lang="en-GB"/>
              <a:t> </a:t>
            </a:r>
            <a:r>
              <a:rPr lang="en-GB" err="1"/>
              <a:t>landit</a:t>
            </a:r>
            <a:r>
              <a:rPr lang="en-GB"/>
              <a:t> </a:t>
            </a:r>
            <a:r>
              <a:rPr lang="en-GB" err="1"/>
              <a:t>quam</a:t>
            </a:r>
            <a:r>
              <a:rPr lang="en-GB"/>
              <a:t> </a:t>
            </a:r>
            <a:r>
              <a:rPr lang="en-GB" err="1"/>
              <a:t>dolorecerum</a:t>
            </a:r>
            <a:r>
              <a:rPr lang="en-GB"/>
              <a:t>.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CC5AE1-9869-425F-9A60-84E62DEC9FEE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47CC805B-88C1-D24D-86DE-4B00F62D8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2CFA60D9-2F92-5F4D-9B07-928AE899E41B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524887" y="3600450"/>
            <a:ext cx="52848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/>
              <a:t>Subheading 18pt</a:t>
            </a:r>
            <a:endParaRPr lang="en-US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BFFF685B-872B-F240-A392-936CFF6446F6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6360686" y="3600450"/>
            <a:ext cx="52848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/>
              <a:t>Subheading 18pt</a:t>
            </a:r>
            <a:endParaRPr lang="en-US"/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46A624C-617D-2A40-B725-7B6BF24592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7" y="4070690"/>
            <a:ext cx="5284800" cy="18826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E670AB02-7FEB-F242-B535-14811703090E}"/>
              </a:ext>
            </a:extLst>
          </p:cNvPr>
          <p:cNvSpPr>
            <a:spLocks noGrp="1"/>
          </p:cNvSpPr>
          <p:nvPr>
            <p:ph idx="62" hasCustomPrompt="1"/>
          </p:nvPr>
        </p:nvSpPr>
        <p:spPr>
          <a:xfrm>
            <a:off x="6360686" y="4070690"/>
            <a:ext cx="5284800" cy="18826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09E7998D-9B80-BA47-ADA0-AB5A8A148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/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000"/>
            <a:ext cx="11120599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 SIT ANDE MODITIO CON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4917334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/>
              <a:t>Standfirst 22pt </a:t>
            </a:r>
            <a:r>
              <a:rPr lang="en-GB" err="1"/>
              <a:t>Niate</a:t>
            </a:r>
            <a:r>
              <a:rPr lang="en-GB"/>
              <a:t> vit, </a:t>
            </a:r>
            <a:r>
              <a:rPr lang="en-GB" err="1"/>
              <a:t>nimil</a:t>
            </a:r>
            <a:r>
              <a:rPr lang="en-GB"/>
              <a:t> </a:t>
            </a:r>
            <a:r>
              <a:rPr lang="en-GB" err="1"/>
              <a:t>molor</a:t>
            </a:r>
            <a:r>
              <a:rPr lang="en-GB"/>
              <a:t> </a:t>
            </a:r>
            <a:r>
              <a:rPr lang="en-GB" err="1"/>
              <a:t>autem</a:t>
            </a:r>
            <a:r>
              <a:rPr lang="en-GB"/>
              <a:t> </a:t>
            </a:r>
            <a:r>
              <a:rPr lang="en-GB" err="1"/>
              <a:t>etur</a:t>
            </a:r>
            <a:r>
              <a:rPr lang="en-GB"/>
              <a:t> </a:t>
            </a:r>
            <a:r>
              <a:rPr lang="en-GB" err="1"/>
              <a:t>aut</a:t>
            </a:r>
            <a:r>
              <a:rPr lang="en-GB"/>
              <a:t> </a:t>
            </a:r>
            <a:r>
              <a:rPr lang="en-GB" err="1"/>
              <a:t>plit</a:t>
            </a:r>
            <a:r>
              <a:rPr lang="en-GB"/>
              <a:t> </a:t>
            </a:r>
            <a:r>
              <a:rPr lang="en-GB" err="1"/>
              <a:t>repratibus</a:t>
            </a:r>
            <a:r>
              <a:rPr lang="en-GB"/>
              <a:t> </a:t>
            </a:r>
            <a:r>
              <a:rPr lang="en-GB" err="1"/>
              <a:t>idest</a:t>
            </a:r>
            <a:r>
              <a:rPr lang="en-GB"/>
              <a:t> </a:t>
            </a:r>
            <a:r>
              <a:rPr lang="en-GB" err="1"/>
              <a:t>landit</a:t>
            </a:r>
            <a:r>
              <a:rPr lang="en-GB"/>
              <a:t> </a:t>
            </a:r>
            <a:r>
              <a:rPr lang="en-GB" err="1"/>
              <a:t>quam</a:t>
            </a:r>
            <a:r>
              <a:rPr lang="en-GB"/>
              <a:t> </a:t>
            </a:r>
            <a:r>
              <a:rPr lang="en-GB" err="1"/>
              <a:t>dolorecerum</a:t>
            </a:r>
            <a:r>
              <a:rPr lang="en-GB"/>
              <a:t>.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CC5AE1-9869-425F-9A60-84E62DEC9FEE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47CC805B-88C1-D24D-86DE-4B00F62D8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2CFA60D9-2F92-5F4D-9B07-928AE899E41B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524887" y="3600450"/>
            <a:ext cx="52848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/>
              <a:t>Subheading 18pt</a:t>
            </a:r>
            <a:endParaRPr lang="en-US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BFFF685B-872B-F240-A392-936CFF6446F6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6360686" y="3600450"/>
            <a:ext cx="52848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/>
              <a:t>Subheading 18pt</a:t>
            </a:r>
            <a:endParaRPr lang="en-US"/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9E292127-7931-F142-A296-FF4940175D96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723804" y="2184023"/>
            <a:ext cx="4917334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/>
              <a:t>Standfirst 22pt </a:t>
            </a:r>
            <a:r>
              <a:rPr lang="en-GB" err="1"/>
              <a:t>Niate</a:t>
            </a:r>
            <a:r>
              <a:rPr lang="en-GB"/>
              <a:t> vit, </a:t>
            </a:r>
            <a:r>
              <a:rPr lang="en-GB" err="1"/>
              <a:t>nimil</a:t>
            </a:r>
            <a:r>
              <a:rPr lang="en-GB"/>
              <a:t> </a:t>
            </a:r>
            <a:r>
              <a:rPr lang="en-GB" err="1"/>
              <a:t>molor</a:t>
            </a:r>
            <a:r>
              <a:rPr lang="en-GB"/>
              <a:t> </a:t>
            </a:r>
            <a:r>
              <a:rPr lang="en-GB" err="1"/>
              <a:t>autem</a:t>
            </a:r>
            <a:r>
              <a:rPr lang="en-GB"/>
              <a:t> </a:t>
            </a:r>
            <a:r>
              <a:rPr lang="en-GB" err="1"/>
              <a:t>etur</a:t>
            </a:r>
            <a:r>
              <a:rPr lang="en-GB"/>
              <a:t> </a:t>
            </a:r>
            <a:r>
              <a:rPr lang="en-GB" err="1"/>
              <a:t>aut</a:t>
            </a:r>
            <a:r>
              <a:rPr lang="en-GB"/>
              <a:t> </a:t>
            </a:r>
            <a:r>
              <a:rPr lang="en-GB" err="1"/>
              <a:t>plit</a:t>
            </a:r>
            <a:r>
              <a:rPr lang="en-GB"/>
              <a:t> </a:t>
            </a:r>
            <a:r>
              <a:rPr lang="en-GB" err="1"/>
              <a:t>repratibus</a:t>
            </a:r>
            <a:r>
              <a:rPr lang="en-GB"/>
              <a:t> </a:t>
            </a:r>
            <a:r>
              <a:rPr lang="en-GB" err="1"/>
              <a:t>idest</a:t>
            </a:r>
            <a:r>
              <a:rPr lang="en-GB"/>
              <a:t> </a:t>
            </a:r>
            <a:r>
              <a:rPr lang="en-GB" err="1"/>
              <a:t>landit</a:t>
            </a:r>
            <a:r>
              <a:rPr lang="en-GB"/>
              <a:t> </a:t>
            </a:r>
            <a:r>
              <a:rPr lang="en-GB" err="1"/>
              <a:t>quam</a:t>
            </a:r>
            <a:r>
              <a:rPr lang="en-GB"/>
              <a:t> </a:t>
            </a:r>
            <a:r>
              <a:rPr lang="en-GB" err="1"/>
              <a:t>dolorecerum</a:t>
            </a:r>
            <a:r>
              <a:rPr lang="en-GB"/>
              <a:t>.</a:t>
            </a: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DEBCA7-CF22-904D-B241-99CF2DD0CAF4}"/>
              </a:ext>
            </a:extLst>
          </p:cNvPr>
          <p:cNvSpPr/>
          <p:nvPr/>
        </p:nvSpPr>
        <p:spPr>
          <a:xfrm>
            <a:off x="6356338" y="2184023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DC8B9A37-5860-2248-AD19-69F5B18F9B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7" y="4070690"/>
            <a:ext cx="5284800" cy="18826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7A1E5F44-29F4-5D4D-A293-726114B4254D}"/>
              </a:ext>
            </a:extLst>
          </p:cNvPr>
          <p:cNvSpPr>
            <a:spLocks noGrp="1"/>
          </p:cNvSpPr>
          <p:nvPr>
            <p:ph idx="62" hasCustomPrompt="1"/>
          </p:nvPr>
        </p:nvSpPr>
        <p:spPr>
          <a:xfrm>
            <a:off x="6360686" y="4070690"/>
            <a:ext cx="5284800" cy="18826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7E83EDB0-D6C4-AA4D-986B-93AD38E547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/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19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 -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31CE20C0-E63C-CC4A-943F-3C600D66DB4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7" y="2210224"/>
            <a:ext cx="3348000" cy="3769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1F3CF-0DAF-2F46-AD15-21CF0BFFF4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547"/>
            <a:ext cx="11116800" cy="946253"/>
          </a:xfrm>
        </p:spPr>
        <p:txBody>
          <a:bodyPr/>
          <a:lstStyle/>
          <a:p>
            <a:r>
              <a:rPr lang="en-GB"/>
              <a:t>HEADING 32PT ODIS MI, SIT ANDE MODITIO CON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590AFA-A09D-CE42-B5C5-6E12D40571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A3234-3BB3-274A-B82B-212BB8AC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Text Placeholder 27">
            <a:extLst>
              <a:ext uri="{FF2B5EF4-FFF2-40B4-BE49-F238E27FC236}">
                <a16:creationId xmlns:a16="http://schemas.microsoft.com/office/drawing/2014/main" id="{9D277AC0-7628-EB4C-99BF-C2B2A833FEFB}"/>
              </a:ext>
            </a:extLst>
          </p:cNvPr>
          <p:cNvSpPr>
            <a:spLocks noGrp="1"/>
          </p:cNvSpPr>
          <p:nvPr>
            <p:ph idx="64" hasCustomPrompt="1"/>
          </p:nvPr>
        </p:nvSpPr>
        <p:spPr>
          <a:xfrm>
            <a:off x="8293687" y="2210224"/>
            <a:ext cx="3348000" cy="3769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13" name="Text Placeholder 27">
            <a:extLst>
              <a:ext uri="{FF2B5EF4-FFF2-40B4-BE49-F238E27FC236}">
                <a16:creationId xmlns:a16="http://schemas.microsoft.com/office/drawing/2014/main" id="{B4665FA0-0242-0441-B4A4-3C873F70F7D6}"/>
              </a:ext>
            </a:extLst>
          </p:cNvPr>
          <p:cNvSpPr>
            <a:spLocks noGrp="1"/>
          </p:cNvSpPr>
          <p:nvPr>
            <p:ph idx="66" hasCustomPrompt="1"/>
          </p:nvPr>
        </p:nvSpPr>
        <p:spPr>
          <a:xfrm>
            <a:off x="4422000" y="2210224"/>
            <a:ext cx="3348000" cy="3769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</p:spTree>
    <p:extLst>
      <p:ext uri="{BB962C8B-B14F-4D97-AF65-F5344CB8AC3E}">
        <p14:creationId xmlns:p14="http://schemas.microsoft.com/office/powerpoint/2010/main" val="244816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 -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000"/>
            <a:ext cx="11120599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 SIT ANDE MODITIO CON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10742236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/>
              <a:t>Standfirst 22pt </a:t>
            </a:r>
            <a:r>
              <a:rPr lang="en-GB" err="1"/>
              <a:t>Niate</a:t>
            </a:r>
            <a:r>
              <a:rPr lang="en-GB"/>
              <a:t> vit, </a:t>
            </a:r>
            <a:r>
              <a:rPr lang="en-GB" err="1"/>
              <a:t>nimil</a:t>
            </a:r>
            <a:r>
              <a:rPr lang="en-GB"/>
              <a:t> </a:t>
            </a:r>
            <a:r>
              <a:rPr lang="en-GB" err="1"/>
              <a:t>molor</a:t>
            </a:r>
            <a:r>
              <a:rPr lang="en-GB"/>
              <a:t> </a:t>
            </a:r>
            <a:r>
              <a:rPr lang="en-GB" err="1"/>
              <a:t>autem</a:t>
            </a:r>
            <a:r>
              <a:rPr lang="en-GB"/>
              <a:t> </a:t>
            </a:r>
            <a:r>
              <a:rPr lang="en-GB" err="1"/>
              <a:t>etur</a:t>
            </a:r>
            <a:r>
              <a:rPr lang="en-GB"/>
              <a:t> </a:t>
            </a:r>
            <a:r>
              <a:rPr lang="en-GB" err="1"/>
              <a:t>aut</a:t>
            </a:r>
            <a:r>
              <a:rPr lang="en-GB"/>
              <a:t> </a:t>
            </a:r>
            <a:r>
              <a:rPr lang="en-GB" err="1"/>
              <a:t>plit</a:t>
            </a:r>
            <a:r>
              <a:rPr lang="en-GB"/>
              <a:t> </a:t>
            </a:r>
            <a:r>
              <a:rPr lang="en-GB" err="1"/>
              <a:t>repratibus</a:t>
            </a:r>
            <a:r>
              <a:rPr lang="en-GB"/>
              <a:t> </a:t>
            </a:r>
            <a:r>
              <a:rPr lang="en-GB" err="1"/>
              <a:t>idest</a:t>
            </a:r>
            <a:r>
              <a:rPr lang="en-GB"/>
              <a:t> </a:t>
            </a:r>
            <a:r>
              <a:rPr lang="en-GB" err="1"/>
              <a:t>landit</a:t>
            </a:r>
            <a:r>
              <a:rPr lang="en-GB"/>
              <a:t> </a:t>
            </a:r>
            <a:r>
              <a:rPr lang="en-GB" err="1"/>
              <a:t>quam</a:t>
            </a:r>
            <a:r>
              <a:rPr lang="en-GB"/>
              <a:t> </a:t>
            </a:r>
            <a:r>
              <a:rPr lang="en-GB" err="1"/>
              <a:t>dolorecerum</a:t>
            </a:r>
            <a:r>
              <a:rPr lang="en-GB"/>
              <a:t>.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CC5AE1-9869-425F-9A60-84E62DEC9FEE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47CC805B-88C1-D24D-86DE-4B00F62D8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46A624C-617D-2A40-B725-7B6BF24592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7" y="3600449"/>
            <a:ext cx="3348000" cy="235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E670AB02-7FEB-F242-B535-14811703090E}"/>
              </a:ext>
            </a:extLst>
          </p:cNvPr>
          <p:cNvSpPr>
            <a:spLocks noGrp="1"/>
          </p:cNvSpPr>
          <p:nvPr>
            <p:ph idx="62" hasCustomPrompt="1"/>
          </p:nvPr>
        </p:nvSpPr>
        <p:spPr>
          <a:xfrm>
            <a:off x="8293138" y="3600450"/>
            <a:ext cx="3348000" cy="235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01CEF1B3-659E-624F-9765-CF34EC82F89A}"/>
              </a:ext>
            </a:extLst>
          </p:cNvPr>
          <p:cNvSpPr>
            <a:spLocks noGrp="1"/>
          </p:cNvSpPr>
          <p:nvPr>
            <p:ph idx="63" hasCustomPrompt="1"/>
          </p:nvPr>
        </p:nvSpPr>
        <p:spPr>
          <a:xfrm>
            <a:off x="4422000" y="3600449"/>
            <a:ext cx="3348000" cy="235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95CE1B59-9352-9A44-8AAD-A21A24ADA3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/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59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 -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F3CF-0DAF-2F46-AD15-21CF0BFFF4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547"/>
            <a:ext cx="11116800" cy="946253"/>
          </a:xfrm>
        </p:spPr>
        <p:txBody>
          <a:bodyPr/>
          <a:lstStyle/>
          <a:p>
            <a:r>
              <a:rPr lang="en-GB"/>
              <a:t>HEADING 32PT ODIS MI, SIT ANDE MODITIO CON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590AFA-A09D-CE42-B5C5-6E12D40571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A3234-3BB3-274A-B82B-212BB8AC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901FB45-EDA4-014B-9D68-DC652519D00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524887" y="2210223"/>
            <a:ext cx="33480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/>
              <a:t>Subheading 18pt</a:t>
            </a:r>
            <a:endParaRPr lang="en-US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4B6CE97B-57DF-3649-847B-F5775DB9374A}"/>
              </a:ext>
            </a:extLst>
          </p:cNvPr>
          <p:cNvSpPr>
            <a:spLocks noGrp="1"/>
          </p:cNvSpPr>
          <p:nvPr>
            <p:ph sz="quarter" idx="63" hasCustomPrompt="1"/>
          </p:nvPr>
        </p:nvSpPr>
        <p:spPr>
          <a:xfrm>
            <a:off x="8293687" y="2210223"/>
            <a:ext cx="33480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/>
              <a:t>Subheading 18pt</a:t>
            </a:r>
            <a:endParaRPr lang="en-US"/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31CE20C0-E63C-CC4A-943F-3C600D66DB4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7" y="2706844"/>
            <a:ext cx="3348000" cy="32686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12" name="Text Placeholder 27">
            <a:extLst>
              <a:ext uri="{FF2B5EF4-FFF2-40B4-BE49-F238E27FC236}">
                <a16:creationId xmlns:a16="http://schemas.microsoft.com/office/drawing/2014/main" id="{9D277AC0-7628-EB4C-99BF-C2B2A833FEFB}"/>
              </a:ext>
            </a:extLst>
          </p:cNvPr>
          <p:cNvSpPr>
            <a:spLocks noGrp="1"/>
          </p:cNvSpPr>
          <p:nvPr>
            <p:ph idx="64" hasCustomPrompt="1"/>
          </p:nvPr>
        </p:nvSpPr>
        <p:spPr>
          <a:xfrm>
            <a:off x="8293687" y="2706844"/>
            <a:ext cx="3348000" cy="32686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9C20BB97-7BA4-0A43-9052-BCF34C1B2FC2}"/>
              </a:ext>
            </a:extLst>
          </p:cNvPr>
          <p:cNvSpPr>
            <a:spLocks noGrp="1"/>
          </p:cNvSpPr>
          <p:nvPr>
            <p:ph sz="quarter" idx="65" hasCustomPrompt="1"/>
          </p:nvPr>
        </p:nvSpPr>
        <p:spPr>
          <a:xfrm>
            <a:off x="4422000" y="2210223"/>
            <a:ext cx="33480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/>
              <a:t>Subheading 18pt</a:t>
            </a:r>
            <a:endParaRPr lang="en-US"/>
          </a:p>
        </p:txBody>
      </p:sp>
      <p:sp>
        <p:nvSpPr>
          <p:cNvPr id="13" name="Text Placeholder 27">
            <a:extLst>
              <a:ext uri="{FF2B5EF4-FFF2-40B4-BE49-F238E27FC236}">
                <a16:creationId xmlns:a16="http://schemas.microsoft.com/office/drawing/2014/main" id="{B4665FA0-0242-0441-B4A4-3C873F70F7D6}"/>
              </a:ext>
            </a:extLst>
          </p:cNvPr>
          <p:cNvSpPr>
            <a:spLocks noGrp="1"/>
          </p:cNvSpPr>
          <p:nvPr>
            <p:ph idx="66" hasCustomPrompt="1"/>
          </p:nvPr>
        </p:nvSpPr>
        <p:spPr>
          <a:xfrm>
            <a:off x="4422000" y="2706844"/>
            <a:ext cx="3348000" cy="32686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</p:spTree>
    <p:extLst>
      <p:ext uri="{BB962C8B-B14F-4D97-AF65-F5344CB8AC3E}">
        <p14:creationId xmlns:p14="http://schemas.microsoft.com/office/powerpoint/2010/main" val="28363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Option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62C52D-005F-4D05-AF9C-93BA1475B0DA}"/>
              </a:ext>
            </a:extLst>
          </p:cNvPr>
          <p:cNvSpPr/>
          <p:nvPr/>
        </p:nvSpPr>
        <p:spPr>
          <a:xfrm>
            <a:off x="0" y="0"/>
            <a:ext cx="8465127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BC17E19-926C-C040-9BBD-8DC54E4D6BF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20546" y="432596"/>
            <a:ext cx="1094013" cy="578364"/>
          </a:xfrm>
          <a:prstGeom prst="rect">
            <a:avLst/>
          </a:prstGeom>
        </p:spPr>
      </p:pic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FEE6BA5C-DA4B-B643-B234-91B7663424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0546" y="5793297"/>
            <a:ext cx="3775229" cy="198436"/>
          </a:xfrm>
          <a:prstGeom prst="rect">
            <a:avLst/>
          </a:prstGeom>
        </p:spPr>
        <p:txBody>
          <a:bodyPr tIns="0">
            <a:noAutofit/>
          </a:bodyPr>
          <a:lstStyle>
            <a:lvl1pPr>
              <a:defRPr sz="1800" b="1" i="0">
                <a:solidFill>
                  <a:schemeClr val="accent3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/>
              <a:t>Insert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78D05DB-9979-754D-8D39-C3636D438D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0546" y="6108700"/>
            <a:ext cx="3775228" cy="323851"/>
          </a:xfrm>
        </p:spPr>
        <p:txBody>
          <a:bodyPr>
            <a:noAutofit/>
          </a:bodyPr>
          <a:lstStyle>
            <a:lvl1pPr>
              <a:defRPr sz="1800">
                <a:solidFill>
                  <a:srgbClr val="C8C8C8"/>
                </a:solidFill>
              </a:defRPr>
            </a:lvl1pPr>
          </a:lstStyle>
          <a:p>
            <a:pPr lvl="0"/>
            <a:r>
              <a:rPr lang="en-GB"/>
              <a:t>Insert date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F80FB6A-DB1D-A744-B9A5-C8E0103799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4386263"/>
            <a:ext cx="7370763" cy="1000125"/>
          </a:xfrm>
        </p:spPr>
        <p:txBody>
          <a:bodyPr/>
          <a:lstStyle>
            <a:lvl1pPr>
              <a:defRPr>
                <a:solidFill>
                  <a:srgbClr val="C8C8C8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02462-7B5A-B147-B006-93478918A07A}"/>
              </a:ext>
            </a:extLst>
          </p:cNvPr>
          <p:cNvSpPr txBox="1"/>
          <p:nvPr/>
        </p:nvSpPr>
        <p:spPr>
          <a:xfrm>
            <a:off x="-1" y="-489725"/>
            <a:ext cx="5895833" cy="333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200"/>
              <a:t>Right click the background image and select </a:t>
            </a:r>
            <a:r>
              <a:rPr lang="en-US" sz="1200" b="1"/>
              <a:t>“Format Background”</a:t>
            </a:r>
            <a:r>
              <a:rPr lang="en-US" sz="1200"/>
              <a:t> &gt; </a:t>
            </a:r>
            <a:r>
              <a:rPr lang="en-US" sz="1200" b="1"/>
              <a:t>“Picture or texture fill”</a:t>
            </a:r>
            <a:r>
              <a:rPr lang="en-US" sz="1200"/>
              <a:t> </a:t>
            </a:r>
          </a:p>
          <a:p>
            <a:pPr algn="l"/>
            <a:r>
              <a:rPr lang="en-US" sz="1200"/>
              <a:t>&gt; select </a:t>
            </a:r>
            <a:r>
              <a:rPr lang="en-US" sz="1200" b="1"/>
              <a:t>“Insert” </a:t>
            </a:r>
            <a:r>
              <a:rPr lang="en-US" sz="1200"/>
              <a:t>to replace the background image.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D9AE0D-BC4D-41DB-A245-E1A019EB8C96}"/>
              </a:ext>
            </a:extLst>
          </p:cNvPr>
          <p:cNvSpPr txBox="1"/>
          <p:nvPr/>
        </p:nvSpPr>
        <p:spPr>
          <a:xfrm>
            <a:off x="-1" y="-489725"/>
            <a:ext cx="5895833" cy="333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200"/>
              <a:t>Right click the background image and select </a:t>
            </a:r>
            <a:r>
              <a:rPr lang="en-US" sz="1200" b="1"/>
              <a:t>“Format Background”</a:t>
            </a:r>
            <a:r>
              <a:rPr lang="en-US" sz="1200"/>
              <a:t> &gt; </a:t>
            </a:r>
            <a:r>
              <a:rPr lang="en-US" sz="1200" b="1"/>
              <a:t>“Picture or texture fill”</a:t>
            </a:r>
            <a:r>
              <a:rPr lang="en-US" sz="1200"/>
              <a:t> </a:t>
            </a:r>
          </a:p>
          <a:p>
            <a:pPr algn="l"/>
            <a:r>
              <a:rPr lang="en-US" sz="1200"/>
              <a:t>&gt; select </a:t>
            </a:r>
            <a:r>
              <a:rPr lang="en-US" sz="1200" b="1"/>
              <a:t>“Insert” </a:t>
            </a:r>
            <a:r>
              <a:rPr lang="en-US" sz="1200"/>
              <a:t>to replace the background image.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145F1B-3420-EF4A-98AA-DB883BD17A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700" y="1665288"/>
            <a:ext cx="7370763" cy="1998663"/>
          </a:xfr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4500" b="1" i="0" cap="all" baseline="0">
                <a:solidFill>
                  <a:schemeClr val="bg1"/>
                </a:solidFill>
                <a:latin typeface="Catamaran Black" pitchFamily="2" charset="77"/>
                <a:cs typeface="Catamaran Black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5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-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7">
            <a:extLst>
              <a:ext uri="{FF2B5EF4-FFF2-40B4-BE49-F238E27FC236}">
                <a16:creationId xmlns:a16="http://schemas.microsoft.com/office/drawing/2014/main" id="{4DFF24E8-FDF0-874B-8C3A-A6070003902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7" y="2210224"/>
            <a:ext cx="5284800" cy="37430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1F3CF-0DAF-2F46-AD15-21CF0BFFF4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547"/>
            <a:ext cx="5284800" cy="946253"/>
          </a:xfrm>
        </p:spPr>
        <p:txBody>
          <a:bodyPr/>
          <a:lstStyle/>
          <a:p>
            <a:r>
              <a:rPr lang="en-GB"/>
              <a:t>HEADING 32PT ODIS MI, SIT ANDE MODITIO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590AFA-A09D-CE42-B5C5-6E12D40571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A3234-3BB3-274A-B82B-212BB8AC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34CA963C-C71D-3441-8427-95C20F9D18B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6357600" y="882547"/>
            <a:ext cx="5284800" cy="50707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Picture &gt; Picture from File…</a:t>
            </a:r>
          </a:p>
        </p:txBody>
      </p:sp>
    </p:spTree>
    <p:extLst>
      <p:ext uri="{BB962C8B-B14F-4D97-AF65-F5344CB8AC3E}">
        <p14:creationId xmlns:p14="http://schemas.microsoft.com/office/powerpoint/2010/main" val="209849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-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257AF2F-FED9-134D-965D-9D93176161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1436" y="3592892"/>
            <a:ext cx="5284800" cy="2360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000"/>
            <a:ext cx="5284800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 SIT ANDE MODITIO</a:t>
            </a:r>
            <a:endParaRPr lang="en-US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4910400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/>
              <a:t>Standfirst 22pt </a:t>
            </a:r>
            <a:r>
              <a:rPr lang="en-GB" err="1"/>
              <a:t>Niate</a:t>
            </a:r>
            <a:r>
              <a:rPr lang="en-GB"/>
              <a:t> vit, </a:t>
            </a:r>
            <a:r>
              <a:rPr lang="en-GB" err="1"/>
              <a:t>nimil</a:t>
            </a:r>
            <a:r>
              <a:rPr lang="en-GB"/>
              <a:t> </a:t>
            </a:r>
            <a:r>
              <a:rPr lang="en-GB" err="1"/>
              <a:t>molor</a:t>
            </a:r>
            <a:r>
              <a:rPr lang="en-GB"/>
              <a:t> </a:t>
            </a:r>
            <a:r>
              <a:rPr lang="en-GB" err="1"/>
              <a:t>autem</a:t>
            </a:r>
            <a:r>
              <a:rPr lang="en-GB"/>
              <a:t> </a:t>
            </a:r>
            <a:r>
              <a:rPr lang="en-GB" err="1"/>
              <a:t>etur</a:t>
            </a:r>
            <a:r>
              <a:rPr lang="en-GB"/>
              <a:t> </a:t>
            </a:r>
            <a:r>
              <a:rPr lang="en-GB" err="1"/>
              <a:t>aut</a:t>
            </a:r>
            <a:r>
              <a:rPr lang="en-GB"/>
              <a:t> </a:t>
            </a:r>
            <a:r>
              <a:rPr lang="en-GB" err="1"/>
              <a:t>plit</a:t>
            </a:r>
            <a:r>
              <a:rPr lang="en-GB"/>
              <a:t> </a:t>
            </a:r>
            <a:r>
              <a:rPr lang="en-GB" err="1"/>
              <a:t>repratibus</a:t>
            </a:r>
            <a:r>
              <a:rPr lang="en-GB"/>
              <a:t> </a:t>
            </a:r>
            <a:r>
              <a:rPr lang="en-GB" err="1"/>
              <a:t>idest</a:t>
            </a:r>
            <a:r>
              <a:rPr lang="en-GB"/>
              <a:t> </a:t>
            </a:r>
            <a:r>
              <a:rPr lang="en-GB" err="1"/>
              <a:t>landit</a:t>
            </a:r>
            <a:r>
              <a:rPr lang="en-GB"/>
              <a:t> </a:t>
            </a:r>
            <a:r>
              <a:rPr lang="en-GB" err="1"/>
              <a:t>quam</a:t>
            </a:r>
            <a:r>
              <a:rPr lang="en-GB"/>
              <a:t> </a:t>
            </a:r>
            <a:r>
              <a:rPr lang="en-GB" err="1"/>
              <a:t>dolorecerum</a:t>
            </a:r>
            <a:r>
              <a:rPr lang="en-GB"/>
              <a:t>.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CC5AE1-9869-425F-9A60-84E62DEC9FEE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47CC805B-88C1-D24D-86DE-4B00F62D8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9" name="Picture Placeholder 7">
            <a:extLst>
              <a:ext uri="{FF2B5EF4-FFF2-40B4-BE49-F238E27FC236}">
                <a16:creationId xmlns:a16="http://schemas.microsoft.com/office/drawing/2014/main" id="{3F34A12E-2FFE-8A48-928C-2B3F99BB596E}"/>
              </a:ext>
            </a:extLst>
          </p:cNvPr>
          <p:cNvSpPr>
            <a:spLocks noGrp="1" noChangeAspect="1"/>
          </p:cNvSpPr>
          <p:nvPr>
            <p:ph type="pic" sz="quarter" idx="60" hasCustomPrompt="1"/>
          </p:nvPr>
        </p:nvSpPr>
        <p:spPr>
          <a:xfrm>
            <a:off x="6336000" y="882547"/>
            <a:ext cx="5305138" cy="50707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Picture &gt; Picture from File…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5DE9123C-4583-AD4B-A6A0-177C44EBFA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/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23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-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F3CF-0DAF-2F46-AD15-21CF0BFFF4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547"/>
            <a:ext cx="5284800" cy="946253"/>
          </a:xfrm>
        </p:spPr>
        <p:txBody>
          <a:bodyPr/>
          <a:lstStyle/>
          <a:p>
            <a:r>
              <a:rPr lang="en-GB"/>
              <a:t>HEADING 32PT ODIS MI, SIT ANDE MODITIO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590AFA-A09D-CE42-B5C5-6E12D40571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A3234-3BB3-274A-B82B-212BB8AC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901FB45-EDA4-014B-9D68-DC652519D00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524887" y="2210223"/>
            <a:ext cx="5282563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/>
              <a:t>Subheading 18pt</a:t>
            </a:r>
            <a:endParaRPr lang="en-US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34CA963C-C71D-3441-8427-95C20F9D18B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6357600" y="882547"/>
            <a:ext cx="5284800" cy="50707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Picture &gt; Picture from File…</a:t>
            </a:r>
          </a:p>
        </p:txBody>
      </p:sp>
      <p:sp>
        <p:nvSpPr>
          <p:cNvPr id="10" name="Text Placeholder 27">
            <a:extLst>
              <a:ext uri="{FF2B5EF4-FFF2-40B4-BE49-F238E27FC236}">
                <a16:creationId xmlns:a16="http://schemas.microsoft.com/office/drawing/2014/main" id="{4DFF24E8-FDF0-874B-8C3A-A6070003902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7" y="2704254"/>
            <a:ext cx="5284800" cy="3249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</p:spTree>
    <p:extLst>
      <p:ext uri="{BB962C8B-B14F-4D97-AF65-F5344CB8AC3E}">
        <p14:creationId xmlns:p14="http://schemas.microsoft.com/office/powerpoint/2010/main" val="122783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-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257AF2F-FED9-134D-965D-9D93176161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1436" y="2184023"/>
            <a:ext cx="6829200" cy="37692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31" name="Picture Placeholder 33">
            <a:extLst>
              <a:ext uri="{FF2B5EF4-FFF2-40B4-BE49-F238E27FC236}">
                <a16:creationId xmlns:a16="http://schemas.microsoft.com/office/drawing/2014/main" id="{BEC07A0F-CC71-3848-87F6-3D3A79BD87C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896225" y="0"/>
            <a:ext cx="4295775" cy="6858000"/>
          </a:xfrm>
          <a:custGeom>
            <a:avLst/>
            <a:gdLst>
              <a:gd name="connsiteX0" fmla="*/ 981 w 4295775"/>
              <a:gd name="connsiteY0" fmla="*/ 6311900 h 6858000"/>
              <a:gd name="connsiteX1" fmla="*/ 981 w 4295775"/>
              <a:gd name="connsiteY1" fmla="*/ 6329900 h 6858000"/>
              <a:gd name="connsiteX2" fmla="*/ 3744981 w 4295775"/>
              <a:gd name="connsiteY2" fmla="*/ 6329900 h 6858000"/>
              <a:gd name="connsiteX3" fmla="*/ 3744981 w 4295775"/>
              <a:gd name="connsiteY3" fmla="*/ 6311900 h 6858000"/>
              <a:gd name="connsiteX4" fmla="*/ 0 w 4295775"/>
              <a:gd name="connsiteY4" fmla="*/ 0 h 6858000"/>
              <a:gd name="connsiteX5" fmla="*/ 4295775 w 4295775"/>
              <a:gd name="connsiteY5" fmla="*/ 0 h 6858000"/>
              <a:gd name="connsiteX6" fmla="*/ 4295775 w 4295775"/>
              <a:gd name="connsiteY6" fmla="*/ 6858000 h 6858000"/>
              <a:gd name="connsiteX7" fmla="*/ 0 w 429577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5775" h="6858000">
                <a:moveTo>
                  <a:pt x="981" y="6311900"/>
                </a:moveTo>
                <a:lnTo>
                  <a:pt x="981" y="6329900"/>
                </a:lnTo>
                <a:lnTo>
                  <a:pt x="3744981" y="6329900"/>
                </a:lnTo>
                <a:lnTo>
                  <a:pt x="3744981" y="6311900"/>
                </a:lnTo>
                <a:close/>
                <a:moveTo>
                  <a:pt x="0" y="0"/>
                </a:moveTo>
                <a:lnTo>
                  <a:pt x="4295775" y="0"/>
                </a:lnTo>
                <a:lnTo>
                  <a:pt x="429577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503999" tIns="900000" rIns="503998" bIns="503998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Picture &gt; Picture from File…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000"/>
            <a:ext cx="6829200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 SIT ANDE MODITIO CON REHENT EST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B5652-EF01-9941-BDD4-8968981CBD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4400"/>
            <a:ext cx="1386795" cy="1619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47CC805B-88C1-D24D-86DE-4B00F62D8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45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-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257AF2F-FED9-134D-965D-9D93176161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1436" y="3592892"/>
            <a:ext cx="6829200" cy="2360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31" name="Picture Placeholder 33">
            <a:extLst>
              <a:ext uri="{FF2B5EF4-FFF2-40B4-BE49-F238E27FC236}">
                <a16:creationId xmlns:a16="http://schemas.microsoft.com/office/drawing/2014/main" id="{BEC07A0F-CC71-3848-87F6-3D3A79BD87C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896225" y="0"/>
            <a:ext cx="4295775" cy="6858000"/>
          </a:xfrm>
          <a:custGeom>
            <a:avLst/>
            <a:gdLst>
              <a:gd name="connsiteX0" fmla="*/ 981 w 4295775"/>
              <a:gd name="connsiteY0" fmla="*/ 6311900 h 6858000"/>
              <a:gd name="connsiteX1" fmla="*/ 981 w 4295775"/>
              <a:gd name="connsiteY1" fmla="*/ 6329900 h 6858000"/>
              <a:gd name="connsiteX2" fmla="*/ 3744981 w 4295775"/>
              <a:gd name="connsiteY2" fmla="*/ 6329900 h 6858000"/>
              <a:gd name="connsiteX3" fmla="*/ 3744981 w 4295775"/>
              <a:gd name="connsiteY3" fmla="*/ 6311900 h 6858000"/>
              <a:gd name="connsiteX4" fmla="*/ 0 w 4295775"/>
              <a:gd name="connsiteY4" fmla="*/ 0 h 6858000"/>
              <a:gd name="connsiteX5" fmla="*/ 4295775 w 4295775"/>
              <a:gd name="connsiteY5" fmla="*/ 0 h 6858000"/>
              <a:gd name="connsiteX6" fmla="*/ 4295775 w 4295775"/>
              <a:gd name="connsiteY6" fmla="*/ 6858000 h 6858000"/>
              <a:gd name="connsiteX7" fmla="*/ 0 w 429577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5775" h="6858000">
                <a:moveTo>
                  <a:pt x="981" y="6311900"/>
                </a:moveTo>
                <a:lnTo>
                  <a:pt x="981" y="6329900"/>
                </a:lnTo>
                <a:lnTo>
                  <a:pt x="3744981" y="6329900"/>
                </a:lnTo>
                <a:lnTo>
                  <a:pt x="3744981" y="6311900"/>
                </a:lnTo>
                <a:close/>
                <a:moveTo>
                  <a:pt x="0" y="0"/>
                </a:moveTo>
                <a:lnTo>
                  <a:pt x="4295775" y="0"/>
                </a:lnTo>
                <a:lnTo>
                  <a:pt x="429577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503999" tIns="900000" rIns="503998" bIns="503998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Picture &gt; Picture from File…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000"/>
            <a:ext cx="6829200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 SIT ANDE MODITIO CON REHENT EST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B5652-EF01-9941-BDD4-8968981CBD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4400"/>
            <a:ext cx="1386795" cy="1619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6454800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/>
              <a:t>Standfirst 22pt </a:t>
            </a:r>
            <a:r>
              <a:rPr lang="en-GB" err="1"/>
              <a:t>Niate</a:t>
            </a:r>
            <a:r>
              <a:rPr lang="en-GB"/>
              <a:t> vit, </a:t>
            </a:r>
            <a:r>
              <a:rPr lang="en-GB" err="1"/>
              <a:t>nimil</a:t>
            </a:r>
            <a:r>
              <a:rPr lang="en-GB"/>
              <a:t> </a:t>
            </a:r>
            <a:r>
              <a:rPr lang="en-GB" err="1"/>
              <a:t>molor</a:t>
            </a:r>
            <a:r>
              <a:rPr lang="en-GB"/>
              <a:t> </a:t>
            </a:r>
            <a:r>
              <a:rPr lang="en-GB" err="1"/>
              <a:t>autem</a:t>
            </a:r>
            <a:r>
              <a:rPr lang="en-GB"/>
              <a:t> </a:t>
            </a:r>
            <a:r>
              <a:rPr lang="en-GB" err="1"/>
              <a:t>etur</a:t>
            </a:r>
            <a:r>
              <a:rPr lang="en-GB"/>
              <a:t> </a:t>
            </a:r>
            <a:r>
              <a:rPr lang="en-GB" err="1"/>
              <a:t>aut</a:t>
            </a:r>
            <a:r>
              <a:rPr lang="en-GB"/>
              <a:t> </a:t>
            </a:r>
            <a:r>
              <a:rPr lang="en-GB" err="1"/>
              <a:t>plit</a:t>
            </a:r>
            <a:r>
              <a:rPr lang="en-GB"/>
              <a:t> </a:t>
            </a:r>
            <a:r>
              <a:rPr lang="en-GB" err="1"/>
              <a:t>repratibus</a:t>
            </a:r>
            <a:r>
              <a:rPr lang="en-GB"/>
              <a:t> </a:t>
            </a:r>
            <a:r>
              <a:rPr lang="en-GB" err="1"/>
              <a:t>idest</a:t>
            </a:r>
            <a:r>
              <a:rPr lang="en-GB"/>
              <a:t> </a:t>
            </a:r>
            <a:r>
              <a:rPr lang="en-GB" err="1"/>
              <a:t>landit</a:t>
            </a:r>
            <a:r>
              <a:rPr lang="en-GB"/>
              <a:t> </a:t>
            </a:r>
            <a:r>
              <a:rPr lang="en-GB" err="1"/>
              <a:t>quam</a:t>
            </a:r>
            <a:r>
              <a:rPr lang="en-GB"/>
              <a:t> </a:t>
            </a:r>
            <a:r>
              <a:rPr lang="en-GB" err="1"/>
              <a:t>dolorecerum</a:t>
            </a:r>
            <a:r>
              <a:rPr lang="en-GB"/>
              <a:t>.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CC5AE1-9869-425F-9A60-84E62DEC9FEE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47CC805B-88C1-D24D-86DE-4B00F62D8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6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-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3F049A60-5BF2-7944-B9D2-B1BD21C3C98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896225" y="0"/>
            <a:ext cx="4295775" cy="6858000"/>
          </a:xfrm>
          <a:custGeom>
            <a:avLst/>
            <a:gdLst>
              <a:gd name="connsiteX0" fmla="*/ 981 w 4295775"/>
              <a:gd name="connsiteY0" fmla="*/ 6311900 h 6858000"/>
              <a:gd name="connsiteX1" fmla="*/ 981 w 4295775"/>
              <a:gd name="connsiteY1" fmla="*/ 6329900 h 6858000"/>
              <a:gd name="connsiteX2" fmla="*/ 3744981 w 4295775"/>
              <a:gd name="connsiteY2" fmla="*/ 6329900 h 6858000"/>
              <a:gd name="connsiteX3" fmla="*/ 3744981 w 4295775"/>
              <a:gd name="connsiteY3" fmla="*/ 6311900 h 6858000"/>
              <a:gd name="connsiteX4" fmla="*/ 0 w 4295775"/>
              <a:gd name="connsiteY4" fmla="*/ 0 h 6858000"/>
              <a:gd name="connsiteX5" fmla="*/ 4295775 w 4295775"/>
              <a:gd name="connsiteY5" fmla="*/ 0 h 6858000"/>
              <a:gd name="connsiteX6" fmla="*/ 4295775 w 4295775"/>
              <a:gd name="connsiteY6" fmla="*/ 6858000 h 6858000"/>
              <a:gd name="connsiteX7" fmla="*/ 0 w 429577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5775" h="6858000">
                <a:moveTo>
                  <a:pt x="981" y="6311900"/>
                </a:moveTo>
                <a:lnTo>
                  <a:pt x="981" y="6329900"/>
                </a:lnTo>
                <a:lnTo>
                  <a:pt x="3744981" y="6329900"/>
                </a:lnTo>
                <a:lnTo>
                  <a:pt x="3744981" y="6311900"/>
                </a:lnTo>
                <a:close/>
                <a:moveTo>
                  <a:pt x="0" y="0"/>
                </a:moveTo>
                <a:lnTo>
                  <a:pt x="4295775" y="0"/>
                </a:lnTo>
                <a:lnTo>
                  <a:pt x="429577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503999" tIns="900000" rIns="503998" bIns="503998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Picture &gt; Picture from File…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29200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6457572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/>
              <a:t>Standfirst 22pt </a:t>
            </a:r>
            <a:r>
              <a:rPr lang="en-GB" err="1"/>
              <a:t>Niate</a:t>
            </a:r>
            <a:r>
              <a:rPr lang="en-GB"/>
              <a:t> vit, </a:t>
            </a:r>
            <a:r>
              <a:rPr lang="en-GB" err="1"/>
              <a:t>nimil</a:t>
            </a:r>
            <a:r>
              <a:rPr lang="en-GB"/>
              <a:t> </a:t>
            </a:r>
            <a:r>
              <a:rPr lang="en-GB" err="1"/>
              <a:t>molor</a:t>
            </a:r>
            <a:r>
              <a:rPr lang="en-GB"/>
              <a:t> </a:t>
            </a:r>
            <a:r>
              <a:rPr lang="en-GB" err="1"/>
              <a:t>autem</a:t>
            </a:r>
            <a:r>
              <a:rPr lang="en-GB"/>
              <a:t> </a:t>
            </a:r>
            <a:r>
              <a:rPr lang="en-GB" err="1"/>
              <a:t>etur</a:t>
            </a:r>
            <a:r>
              <a:rPr lang="en-GB"/>
              <a:t> </a:t>
            </a:r>
            <a:r>
              <a:rPr lang="en-GB" err="1"/>
              <a:t>aut</a:t>
            </a:r>
            <a:r>
              <a:rPr lang="en-GB"/>
              <a:t> </a:t>
            </a:r>
            <a:r>
              <a:rPr lang="en-GB" err="1"/>
              <a:t>plit</a:t>
            </a:r>
            <a:r>
              <a:rPr lang="en-GB"/>
              <a:t> </a:t>
            </a:r>
            <a:r>
              <a:rPr lang="en-GB" err="1"/>
              <a:t>repratibus</a:t>
            </a:r>
            <a:r>
              <a:rPr lang="en-GB"/>
              <a:t> </a:t>
            </a:r>
            <a:r>
              <a:rPr lang="en-GB" err="1"/>
              <a:t>idest</a:t>
            </a:r>
            <a:r>
              <a:rPr lang="en-GB"/>
              <a:t> </a:t>
            </a:r>
            <a:r>
              <a:rPr lang="en-GB" err="1"/>
              <a:t>landit</a:t>
            </a:r>
            <a:r>
              <a:rPr lang="en-GB"/>
              <a:t> </a:t>
            </a:r>
            <a:r>
              <a:rPr lang="en-GB" err="1"/>
              <a:t>quam</a:t>
            </a:r>
            <a:r>
              <a:rPr lang="en-GB"/>
              <a:t> </a:t>
            </a:r>
            <a:r>
              <a:rPr lang="en-GB" err="1"/>
              <a:t>dolorecerum</a:t>
            </a:r>
            <a:r>
              <a:rPr lang="en-GB"/>
              <a:t>.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B38A71-FE7C-4F0C-8FF4-3A1BD7B15088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3" name="Content Placeholder 4">
            <a:extLst>
              <a:ext uri="{FF2B5EF4-FFF2-40B4-BE49-F238E27FC236}">
                <a16:creationId xmlns:a16="http://schemas.microsoft.com/office/drawing/2014/main" id="{3635F99A-FBA4-1743-800D-F8F8E3351EE6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524888" y="3600450"/>
            <a:ext cx="68292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/>
              <a:t>Subheading 18pt</a:t>
            </a:r>
            <a:endParaRPr lang="en-US"/>
          </a:p>
        </p:txBody>
      </p:sp>
      <p:sp>
        <p:nvSpPr>
          <p:cNvPr id="42" name="Text Placeholder 27">
            <a:extLst>
              <a:ext uri="{FF2B5EF4-FFF2-40B4-BE49-F238E27FC236}">
                <a16:creationId xmlns:a16="http://schemas.microsoft.com/office/drawing/2014/main" id="{A09F53D8-B732-344E-982B-AB583191F3A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8" y="4080476"/>
            <a:ext cx="6831587" cy="1904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E11CA538-2915-F544-84F8-18C015C3FC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4400"/>
            <a:ext cx="1386795" cy="1619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55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- 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F3CF-0DAF-2F46-AD15-21CF0BFFF4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547"/>
            <a:ext cx="11116800" cy="946253"/>
          </a:xfrm>
        </p:spPr>
        <p:txBody>
          <a:bodyPr/>
          <a:lstStyle/>
          <a:p>
            <a:r>
              <a:rPr lang="en-GB"/>
              <a:t>HEADING 32PT ODIS MI, SIT ANDE MODITIO CON</a:t>
            </a:r>
            <a:br>
              <a:rPr lang="en-GB"/>
            </a:br>
            <a:r>
              <a:rPr lang="en-GB"/>
              <a:t>REHENT EST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590AFA-A09D-CE42-B5C5-6E12D40571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A3234-3BB3-274A-B82B-212BB8AC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901FB45-EDA4-014B-9D68-DC652519D00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524887" y="2210223"/>
            <a:ext cx="52848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/>
              <a:t>Subheading 18pt</a:t>
            </a:r>
            <a:endParaRPr lang="en-US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34CA963C-C71D-3441-8427-95C20F9D18B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6357600" y="2210223"/>
            <a:ext cx="5284800" cy="374306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Picture &gt; Picture from File…</a:t>
            </a:r>
          </a:p>
        </p:txBody>
      </p:sp>
      <p:sp>
        <p:nvSpPr>
          <p:cNvPr id="8" name="Text Placeholder 27">
            <a:extLst>
              <a:ext uri="{FF2B5EF4-FFF2-40B4-BE49-F238E27FC236}">
                <a16:creationId xmlns:a16="http://schemas.microsoft.com/office/drawing/2014/main" id="{1AD9449F-69C2-4245-AA9E-289003C34AD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7" y="2704254"/>
            <a:ext cx="5284800" cy="3249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</p:spTree>
    <p:extLst>
      <p:ext uri="{BB962C8B-B14F-4D97-AF65-F5344CB8AC3E}">
        <p14:creationId xmlns:p14="http://schemas.microsoft.com/office/powerpoint/2010/main" val="398264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- 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7">
            <a:extLst>
              <a:ext uri="{FF2B5EF4-FFF2-40B4-BE49-F238E27FC236}">
                <a16:creationId xmlns:a16="http://schemas.microsoft.com/office/drawing/2014/main" id="{2AAF4406-6599-BF44-921A-7516EF93A263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524887" y="3600450"/>
            <a:ext cx="11120400" cy="23508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Picture &gt; Picture from File…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000"/>
            <a:ext cx="11120400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 SIT ANDE MODITIO CON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10742236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/>
              <a:t>Standfirst 22pt </a:t>
            </a:r>
            <a:r>
              <a:rPr lang="en-GB" err="1"/>
              <a:t>Niate</a:t>
            </a:r>
            <a:r>
              <a:rPr lang="en-GB"/>
              <a:t> vit, </a:t>
            </a:r>
            <a:r>
              <a:rPr lang="en-GB" err="1"/>
              <a:t>nimil</a:t>
            </a:r>
            <a:r>
              <a:rPr lang="en-GB"/>
              <a:t> </a:t>
            </a:r>
            <a:r>
              <a:rPr lang="en-GB" err="1"/>
              <a:t>molor</a:t>
            </a:r>
            <a:r>
              <a:rPr lang="en-GB"/>
              <a:t> </a:t>
            </a:r>
            <a:r>
              <a:rPr lang="en-GB" err="1"/>
              <a:t>autem</a:t>
            </a:r>
            <a:r>
              <a:rPr lang="en-GB"/>
              <a:t> </a:t>
            </a:r>
            <a:r>
              <a:rPr lang="en-GB" err="1"/>
              <a:t>etur</a:t>
            </a:r>
            <a:r>
              <a:rPr lang="en-GB"/>
              <a:t> </a:t>
            </a:r>
            <a:r>
              <a:rPr lang="en-GB" err="1"/>
              <a:t>aut</a:t>
            </a:r>
            <a:r>
              <a:rPr lang="en-GB"/>
              <a:t> </a:t>
            </a:r>
            <a:r>
              <a:rPr lang="en-GB" err="1"/>
              <a:t>plit</a:t>
            </a:r>
            <a:r>
              <a:rPr lang="en-GB"/>
              <a:t> </a:t>
            </a:r>
            <a:r>
              <a:rPr lang="en-GB" err="1"/>
              <a:t>repratibus</a:t>
            </a:r>
            <a:r>
              <a:rPr lang="en-GB"/>
              <a:t> </a:t>
            </a:r>
            <a:r>
              <a:rPr lang="en-GB" err="1"/>
              <a:t>idest</a:t>
            </a:r>
            <a:r>
              <a:rPr lang="en-GB"/>
              <a:t> </a:t>
            </a:r>
            <a:r>
              <a:rPr lang="en-GB" err="1"/>
              <a:t>landit</a:t>
            </a:r>
            <a:r>
              <a:rPr lang="en-GB"/>
              <a:t> </a:t>
            </a:r>
            <a:r>
              <a:rPr lang="en-GB" err="1"/>
              <a:t>quam</a:t>
            </a:r>
            <a:r>
              <a:rPr lang="en-GB"/>
              <a:t> </a:t>
            </a:r>
            <a:r>
              <a:rPr lang="en-GB" err="1"/>
              <a:t>dolorecerum</a:t>
            </a:r>
            <a:r>
              <a:rPr lang="en-GB"/>
              <a:t>.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CC5AE1-9869-425F-9A60-84E62DEC9FEE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47CC805B-88C1-D24D-86DE-4B00F62D8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165BC55A-DE50-9F45-9164-D16ECD319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/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8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6" y="882000"/>
            <a:ext cx="11116251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DAF8F267-4EAC-A444-AFF6-CB307F1FDF90}"/>
              </a:ext>
            </a:extLst>
          </p:cNvPr>
          <p:cNvSpPr>
            <a:spLocks noGrp="1"/>
          </p:cNvSpPr>
          <p:nvPr>
            <p:ph type="tbl" sz="quarter" idx="25"/>
          </p:nvPr>
        </p:nvSpPr>
        <p:spPr>
          <a:xfrm>
            <a:off x="524886" y="2176013"/>
            <a:ext cx="11116252" cy="3777278"/>
          </a:xfrm>
        </p:spPr>
        <p:txBody>
          <a:bodyPr lIns="216000" tIns="216000" rIns="216000" bIns="216000"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8D548F2A-B903-F947-A636-3B8BA65EB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Table Placeholder 5">
            <a:extLst>
              <a:ext uri="{FF2B5EF4-FFF2-40B4-BE49-F238E27FC236}">
                <a16:creationId xmlns:a16="http://schemas.microsoft.com/office/drawing/2014/main" id="{2B23F8BA-171A-DE48-8489-868CE33C0536}"/>
              </a:ext>
            </a:extLst>
          </p:cNvPr>
          <p:cNvSpPr txBox="1">
            <a:spLocks/>
          </p:cNvSpPr>
          <p:nvPr/>
        </p:nvSpPr>
        <p:spPr>
          <a:xfrm flipV="1">
            <a:off x="7897206" y="6311900"/>
            <a:ext cx="3744000" cy="180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5420D957-0D4E-E447-B466-87B1D03A09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/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23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16069655-BA47-C940-8F02-B44EDB6EACB4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524886" y="2176013"/>
            <a:ext cx="11116800" cy="3776400"/>
          </a:xfrm>
        </p:spPr>
        <p:txBody>
          <a:bodyPr lIns="216000" tIns="216000" rIns="216000" bIns="216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6" y="882000"/>
            <a:ext cx="11116251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8D548F2A-B903-F947-A636-3B8BA65EB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Table Placeholder 5">
            <a:extLst>
              <a:ext uri="{FF2B5EF4-FFF2-40B4-BE49-F238E27FC236}">
                <a16:creationId xmlns:a16="http://schemas.microsoft.com/office/drawing/2014/main" id="{2B23F8BA-171A-DE48-8489-868CE33C0536}"/>
              </a:ext>
            </a:extLst>
          </p:cNvPr>
          <p:cNvSpPr txBox="1">
            <a:spLocks/>
          </p:cNvSpPr>
          <p:nvPr/>
        </p:nvSpPr>
        <p:spPr>
          <a:xfrm flipV="1">
            <a:off x="7897206" y="6311900"/>
            <a:ext cx="3744000" cy="180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6A2E605D-47A9-174F-9A6C-FCAACAF308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/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94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Option 1">
    <p:bg>
      <p:bgPr>
        <a:solidFill>
          <a:srgbClr val="041E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0A9F1602-B9C2-2C40-9928-1022A94D3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711" y="2200608"/>
            <a:ext cx="7367514" cy="1228392"/>
          </a:xfrm>
          <a:prstGeom prst="rect">
            <a:avLst/>
          </a:prstGeom>
        </p:spPr>
        <p:txBody>
          <a:bodyPr anchor="t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SECTION HEADING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CED4D-BA67-F349-AECD-C422D42EDE3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5938" y="1696284"/>
            <a:ext cx="7367587" cy="288000"/>
          </a:xfrm>
        </p:spPr>
        <p:txBody>
          <a:bodyPr anchor="t">
            <a:noAutofit/>
          </a:bodyPr>
          <a:lstStyle>
            <a:lvl1pPr>
              <a:defRPr b="1">
                <a:solidFill>
                  <a:srgbClr val="D90699"/>
                </a:solidFill>
              </a:defRPr>
            </a:lvl1pPr>
          </a:lstStyle>
          <a:p>
            <a:pPr lvl="0"/>
            <a:r>
              <a:rPr lang="en-GB"/>
              <a:t>Section #</a:t>
            </a:r>
            <a:endParaRPr lang="en-US"/>
          </a:p>
        </p:txBody>
      </p:sp>
      <p:sp>
        <p:nvSpPr>
          <p:cNvPr id="10" name="Table Placeholder 5">
            <a:extLst>
              <a:ext uri="{FF2B5EF4-FFF2-40B4-BE49-F238E27FC236}">
                <a16:creationId xmlns:a16="http://schemas.microsoft.com/office/drawing/2014/main" id="{F4E935C0-FA02-6D4F-9FD2-A6B9728E9632}"/>
              </a:ext>
            </a:extLst>
          </p:cNvPr>
          <p:cNvSpPr txBox="1">
            <a:spLocks/>
          </p:cNvSpPr>
          <p:nvPr/>
        </p:nvSpPr>
        <p:spPr>
          <a:xfrm flipV="1">
            <a:off x="515938" y="6311900"/>
            <a:ext cx="11126786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86228-0E55-CF4B-AE3B-83CAD1B62F9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able Placeholder 5">
            <a:extLst>
              <a:ext uri="{FF2B5EF4-FFF2-40B4-BE49-F238E27FC236}">
                <a16:creationId xmlns:a16="http://schemas.microsoft.com/office/drawing/2014/main" id="{41470863-B2DD-49E4-8FF1-8A54624F22C3}"/>
              </a:ext>
            </a:extLst>
          </p:cNvPr>
          <p:cNvSpPr txBox="1">
            <a:spLocks/>
          </p:cNvSpPr>
          <p:nvPr/>
        </p:nvSpPr>
        <p:spPr>
          <a:xfrm flipV="1">
            <a:off x="515938" y="6311900"/>
            <a:ext cx="11126786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4EA48D28-58F6-0F43-926B-70D06A45A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pic>
        <p:nvPicPr>
          <p:cNvPr id="4" name="Picture 3" descr="A picture containing building, sitting, green, large&#10;&#10;Description automatically generated">
            <a:extLst>
              <a:ext uri="{FF2B5EF4-FFF2-40B4-BE49-F238E27FC236}">
                <a16:creationId xmlns:a16="http://schemas.microsoft.com/office/drawing/2014/main" id="{2CF20041-5C6E-CB43-B173-CE12233A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00" y="0"/>
            <a:ext cx="41529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Quote -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9308231-C636-6940-87EA-29AB578793E8}"/>
              </a:ext>
            </a:extLst>
          </p:cNvPr>
          <p:cNvSpPr/>
          <p:nvPr/>
        </p:nvSpPr>
        <p:spPr>
          <a:xfrm>
            <a:off x="7900381" y="0"/>
            <a:ext cx="4291619" cy="6858000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rgbClr val="D3124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7" name="Picture 36" descr="A picture containing drawing, knot&#10;&#10;Description automatically generated">
            <a:extLst>
              <a:ext uri="{FF2B5EF4-FFF2-40B4-BE49-F238E27FC236}">
                <a16:creationId xmlns:a16="http://schemas.microsoft.com/office/drawing/2014/main" id="{19E1F77F-82BA-4245-A994-86A6D8352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670" y="873125"/>
            <a:ext cx="878400" cy="523302"/>
          </a:xfrm>
          <a:prstGeom prst="rect">
            <a:avLst/>
          </a:prstGeom>
        </p:spPr>
      </p:pic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5A085518-5986-4F42-B5F1-7488FADA0DC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8" y="2184024"/>
            <a:ext cx="6831587" cy="38008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67F820B9-65F7-BC4A-A368-1CA1608862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8670" y="2168524"/>
            <a:ext cx="3192467" cy="378476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MY" sz="2200" b="1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Quemur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publis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Muleger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maximus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oc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mentem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dienderi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caperid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epotam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Decret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poricat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icavocut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plicat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Ortum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ad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renium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ipseniris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si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et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achuctus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, Git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nihi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num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Patisus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creissentem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se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ipio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ut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gra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Sciam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peris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cusque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tus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noverbi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.</a:t>
            </a:r>
          </a:p>
        </p:txBody>
      </p:sp>
      <p:sp>
        <p:nvSpPr>
          <p:cNvPr id="11" name="Table Placeholder 5">
            <a:extLst>
              <a:ext uri="{FF2B5EF4-FFF2-40B4-BE49-F238E27FC236}">
                <a16:creationId xmlns:a16="http://schemas.microsoft.com/office/drawing/2014/main" id="{836D67D4-FD40-FC4F-8EB1-0208DFBDE96E}"/>
              </a:ext>
            </a:extLst>
          </p:cNvPr>
          <p:cNvSpPr txBox="1">
            <a:spLocks/>
          </p:cNvSpPr>
          <p:nvPr/>
        </p:nvSpPr>
        <p:spPr>
          <a:xfrm flipV="1">
            <a:off x="7897206" y="6311900"/>
            <a:ext cx="3744000" cy="180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27" name="Table Placeholder 5">
            <a:extLst>
              <a:ext uri="{FF2B5EF4-FFF2-40B4-BE49-F238E27FC236}">
                <a16:creationId xmlns:a16="http://schemas.microsoft.com/office/drawing/2014/main" id="{AFB5936C-2A84-4736-97F6-DD0D37D64A14}"/>
              </a:ext>
            </a:extLst>
          </p:cNvPr>
          <p:cNvSpPr txBox="1">
            <a:spLocks/>
          </p:cNvSpPr>
          <p:nvPr/>
        </p:nvSpPr>
        <p:spPr>
          <a:xfrm flipV="1">
            <a:off x="7897206" y="6311900"/>
            <a:ext cx="3744000" cy="180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36" name="Footer Placeholder 5">
            <a:extLst>
              <a:ext uri="{FF2B5EF4-FFF2-40B4-BE49-F238E27FC236}">
                <a16:creationId xmlns:a16="http://schemas.microsoft.com/office/drawing/2014/main" id="{0C779D03-01DF-A248-A4D6-FE41D2982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556D4-77DA-BD46-A65E-1FB377853BE8}"/>
              </a:ext>
            </a:extLst>
          </p:cNvPr>
          <p:cNvSpPr txBox="1"/>
          <p:nvPr/>
        </p:nvSpPr>
        <p:spPr>
          <a:xfrm>
            <a:off x="7537938" y="6482862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>
              <a:noFill/>
            </a:endParaRP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F5A6058F-751B-644D-A787-42776CF07E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23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Quote -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5A085518-5986-4F42-B5F1-7488FADA0DC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8" y="3600450"/>
            <a:ext cx="6831587" cy="23844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308231-C636-6940-87EA-29AB578793E8}"/>
              </a:ext>
            </a:extLst>
          </p:cNvPr>
          <p:cNvSpPr/>
          <p:nvPr/>
        </p:nvSpPr>
        <p:spPr>
          <a:xfrm>
            <a:off x="7900381" y="0"/>
            <a:ext cx="4291619" cy="6858000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rgbClr val="D3124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6457572" cy="1081087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Standfirst 22pt </a:t>
            </a:r>
            <a:r>
              <a:rPr lang="en-GB" err="1"/>
              <a:t>Niate</a:t>
            </a:r>
            <a:r>
              <a:rPr lang="en-GB"/>
              <a:t> vit, </a:t>
            </a:r>
            <a:r>
              <a:rPr lang="en-GB" err="1"/>
              <a:t>nimil</a:t>
            </a:r>
            <a:r>
              <a:rPr lang="en-GB"/>
              <a:t> </a:t>
            </a:r>
            <a:r>
              <a:rPr lang="en-GB" err="1"/>
              <a:t>molor</a:t>
            </a:r>
            <a:r>
              <a:rPr lang="en-GB"/>
              <a:t> </a:t>
            </a:r>
            <a:r>
              <a:rPr lang="en-GB" err="1"/>
              <a:t>autem</a:t>
            </a:r>
            <a:r>
              <a:rPr lang="en-GB"/>
              <a:t> </a:t>
            </a:r>
            <a:r>
              <a:rPr lang="en-GB" err="1"/>
              <a:t>etur</a:t>
            </a:r>
            <a:r>
              <a:rPr lang="en-GB"/>
              <a:t> </a:t>
            </a:r>
            <a:r>
              <a:rPr lang="en-GB" err="1"/>
              <a:t>aut</a:t>
            </a:r>
            <a:r>
              <a:rPr lang="en-GB"/>
              <a:t> </a:t>
            </a:r>
            <a:r>
              <a:rPr lang="en-GB" err="1"/>
              <a:t>plit</a:t>
            </a:r>
            <a:r>
              <a:rPr lang="en-GB"/>
              <a:t> </a:t>
            </a:r>
            <a:r>
              <a:rPr lang="en-GB" err="1"/>
              <a:t>repratibus</a:t>
            </a:r>
            <a:r>
              <a:rPr lang="en-GB"/>
              <a:t> </a:t>
            </a:r>
            <a:r>
              <a:rPr lang="en-GB" err="1"/>
              <a:t>idest</a:t>
            </a:r>
            <a:r>
              <a:rPr lang="en-GB"/>
              <a:t> </a:t>
            </a:r>
            <a:r>
              <a:rPr lang="en-GB" err="1"/>
              <a:t>landit</a:t>
            </a:r>
            <a:r>
              <a:rPr lang="en-GB"/>
              <a:t> </a:t>
            </a:r>
            <a:r>
              <a:rPr lang="en-GB" err="1"/>
              <a:t>quam</a:t>
            </a:r>
            <a:r>
              <a:rPr lang="en-GB"/>
              <a:t> </a:t>
            </a:r>
            <a:r>
              <a:rPr lang="en-GB" err="1"/>
              <a:t>dolorecerum</a:t>
            </a:r>
            <a:r>
              <a:rPr lang="en-GB"/>
              <a:t>.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67F820B9-65F7-BC4A-A368-1CA1608862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8670" y="2168524"/>
            <a:ext cx="3192467" cy="378476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MY" sz="2200" b="1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Quemur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publis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Muleger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maximus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oc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mentem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dienderi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caperid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epotam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Decret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poricat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icavocut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plicat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Ortum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ad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renium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ipseniris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si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et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achuctus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, Git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nihi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num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Patisus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creissentem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se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ipio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ut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gra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Sciam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peris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cusque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tus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noverbi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.</a:t>
            </a:r>
          </a:p>
        </p:txBody>
      </p:sp>
      <p:sp>
        <p:nvSpPr>
          <p:cNvPr id="11" name="Table Placeholder 5">
            <a:extLst>
              <a:ext uri="{FF2B5EF4-FFF2-40B4-BE49-F238E27FC236}">
                <a16:creationId xmlns:a16="http://schemas.microsoft.com/office/drawing/2014/main" id="{836D67D4-FD40-FC4F-8EB1-0208DFBDE96E}"/>
              </a:ext>
            </a:extLst>
          </p:cNvPr>
          <p:cNvSpPr txBox="1">
            <a:spLocks/>
          </p:cNvSpPr>
          <p:nvPr/>
        </p:nvSpPr>
        <p:spPr>
          <a:xfrm flipV="1">
            <a:off x="7897206" y="6311900"/>
            <a:ext cx="3744000" cy="180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6465A5-F299-425D-A8DA-AB762EAC7F11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able Placeholder 5">
            <a:extLst>
              <a:ext uri="{FF2B5EF4-FFF2-40B4-BE49-F238E27FC236}">
                <a16:creationId xmlns:a16="http://schemas.microsoft.com/office/drawing/2014/main" id="{AFB5936C-2A84-4736-97F6-DD0D37D64A14}"/>
              </a:ext>
            </a:extLst>
          </p:cNvPr>
          <p:cNvSpPr txBox="1">
            <a:spLocks/>
          </p:cNvSpPr>
          <p:nvPr/>
        </p:nvSpPr>
        <p:spPr>
          <a:xfrm flipV="1">
            <a:off x="7897206" y="6311900"/>
            <a:ext cx="3744000" cy="180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36" name="Footer Placeholder 5">
            <a:extLst>
              <a:ext uri="{FF2B5EF4-FFF2-40B4-BE49-F238E27FC236}">
                <a16:creationId xmlns:a16="http://schemas.microsoft.com/office/drawing/2014/main" id="{0C779D03-01DF-A248-A4D6-FE41D2982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556D4-77DA-BD46-A65E-1FB377853BE8}"/>
              </a:ext>
            </a:extLst>
          </p:cNvPr>
          <p:cNvSpPr txBox="1"/>
          <p:nvPr/>
        </p:nvSpPr>
        <p:spPr>
          <a:xfrm>
            <a:off x="7537938" y="6482862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>
              <a:noFill/>
            </a:endParaRPr>
          </a:p>
        </p:txBody>
      </p:sp>
      <p:pic>
        <p:nvPicPr>
          <p:cNvPr id="37" name="Picture 36" descr="A picture containing drawing, knot&#10;&#10;Description automatically generated">
            <a:extLst>
              <a:ext uri="{FF2B5EF4-FFF2-40B4-BE49-F238E27FC236}">
                <a16:creationId xmlns:a16="http://schemas.microsoft.com/office/drawing/2014/main" id="{EDC64CCF-71AD-2845-9897-2FB089413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670" y="873125"/>
            <a:ext cx="878400" cy="523302"/>
          </a:xfrm>
          <a:prstGeom prst="rect">
            <a:avLst/>
          </a:prstGeom>
        </p:spPr>
      </p:pic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BC2A60C-09D8-4B42-A97A-902B748936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25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Quote -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7">
            <a:extLst>
              <a:ext uri="{FF2B5EF4-FFF2-40B4-BE49-F238E27FC236}">
                <a16:creationId xmlns:a16="http://schemas.microsoft.com/office/drawing/2014/main" id="{E33FB3EF-D68E-4E4C-8299-5EF940A3F40B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524888" y="2664049"/>
            <a:ext cx="6831587" cy="33208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308231-C636-6940-87EA-29AB578793E8}"/>
              </a:ext>
            </a:extLst>
          </p:cNvPr>
          <p:cNvSpPr/>
          <p:nvPr/>
        </p:nvSpPr>
        <p:spPr>
          <a:xfrm>
            <a:off x="7900381" y="0"/>
            <a:ext cx="4291619" cy="6858000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rgbClr val="D3124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67F820B9-65F7-BC4A-A368-1CA1608862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8670" y="2168524"/>
            <a:ext cx="3192467" cy="378476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MY" sz="2200" b="1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Quemur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publis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Muleger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maximus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oc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mentem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dienderi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caperid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epotam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Decret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poricat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icavocut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plicat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Ortum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ad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renium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ipseniris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si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et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achuctus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, Git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nihi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num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Patisus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creissentem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se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ipio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ut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gra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Sciam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peris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cusque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tus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noverbi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.</a:t>
            </a:r>
          </a:p>
        </p:txBody>
      </p:sp>
      <p:sp>
        <p:nvSpPr>
          <p:cNvPr id="11" name="Table Placeholder 5">
            <a:extLst>
              <a:ext uri="{FF2B5EF4-FFF2-40B4-BE49-F238E27FC236}">
                <a16:creationId xmlns:a16="http://schemas.microsoft.com/office/drawing/2014/main" id="{836D67D4-FD40-FC4F-8EB1-0208DFBDE96E}"/>
              </a:ext>
            </a:extLst>
          </p:cNvPr>
          <p:cNvSpPr txBox="1">
            <a:spLocks/>
          </p:cNvSpPr>
          <p:nvPr/>
        </p:nvSpPr>
        <p:spPr>
          <a:xfrm flipV="1">
            <a:off x="7897206" y="6311900"/>
            <a:ext cx="3744000" cy="180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27" name="Table Placeholder 5">
            <a:extLst>
              <a:ext uri="{FF2B5EF4-FFF2-40B4-BE49-F238E27FC236}">
                <a16:creationId xmlns:a16="http://schemas.microsoft.com/office/drawing/2014/main" id="{AFB5936C-2A84-4736-97F6-DD0D37D64A14}"/>
              </a:ext>
            </a:extLst>
          </p:cNvPr>
          <p:cNvSpPr txBox="1">
            <a:spLocks/>
          </p:cNvSpPr>
          <p:nvPr/>
        </p:nvSpPr>
        <p:spPr>
          <a:xfrm flipV="1">
            <a:off x="7897206" y="6311900"/>
            <a:ext cx="3744000" cy="180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36" name="Footer Placeholder 5">
            <a:extLst>
              <a:ext uri="{FF2B5EF4-FFF2-40B4-BE49-F238E27FC236}">
                <a16:creationId xmlns:a16="http://schemas.microsoft.com/office/drawing/2014/main" id="{0C779D03-01DF-A248-A4D6-FE41D2982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556D4-77DA-BD46-A65E-1FB377853BE8}"/>
              </a:ext>
            </a:extLst>
          </p:cNvPr>
          <p:cNvSpPr txBox="1"/>
          <p:nvPr/>
        </p:nvSpPr>
        <p:spPr>
          <a:xfrm>
            <a:off x="7537938" y="6482862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>
              <a:noFill/>
            </a:endParaRPr>
          </a:p>
        </p:txBody>
      </p:sp>
      <p:sp>
        <p:nvSpPr>
          <p:cNvPr id="39" name="Content Placeholder 4">
            <a:extLst>
              <a:ext uri="{FF2B5EF4-FFF2-40B4-BE49-F238E27FC236}">
                <a16:creationId xmlns:a16="http://schemas.microsoft.com/office/drawing/2014/main" id="{3A3F876C-45EA-984F-B019-C82F3D027F86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524888" y="2184023"/>
            <a:ext cx="68292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/>
              <a:t>Subheading 18pt</a:t>
            </a:r>
            <a:endParaRPr lang="en-US"/>
          </a:p>
        </p:txBody>
      </p:sp>
      <p:pic>
        <p:nvPicPr>
          <p:cNvPr id="40" name="Picture 39" descr="A picture containing drawing, knot&#10;&#10;Description automatically generated">
            <a:extLst>
              <a:ext uri="{FF2B5EF4-FFF2-40B4-BE49-F238E27FC236}">
                <a16:creationId xmlns:a16="http://schemas.microsoft.com/office/drawing/2014/main" id="{65CE9213-0044-024E-BA51-EE64100D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670" y="873125"/>
            <a:ext cx="878400" cy="523302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835568C2-C2ED-5F49-9B24-B794CC004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4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Quote -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9308231-C636-6940-87EA-29AB578793E8}"/>
              </a:ext>
            </a:extLst>
          </p:cNvPr>
          <p:cNvSpPr/>
          <p:nvPr/>
        </p:nvSpPr>
        <p:spPr>
          <a:xfrm>
            <a:off x="7900381" y="0"/>
            <a:ext cx="4291619" cy="6858000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rgbClr val="D3124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6457572" cy="1081087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Standfirst 22pt </a:t>
            </a:r>
            <a:r>
              <a:rPr lang="en-GB" err="1"/>
              <a:t>Niate</a:t>
            </a:r>
            <a:r>
              <a:rPr lang="en-GB"/>
              <a:t> vit, </a:t>
            </a:r>
            <a:r>
              <a:rPr lang="en-GB" err="1"/>
              <a:t>nimil</a:t>
            </a:r>
            <a:r>
              <a:rPr lang="en-GB"/>
              <a:t> </a:t>
            </a:r>
            <a:r>
              <a:rPr lang="en-GB" err="1"/>
              <a:t>molor</a:t>
            </a:r>
            <a:r>
              <a:rPr lang="en-GB"/>
              <a:t> </a:t>
            </a:r>
            <a:r>
              <a:rPr lang="en-GB" err="1"/>
              <a:t>autem</a:t>
            </a:r>
            <a:r>
              <a:rPr lang="en-GB"/>
              <a:t> </a:t>
            </a:r>
            <a:r>
              <a:rPr lang="en-GB" err="1"/>
              <a:t>etur</a:t>
            </a:r>
            <a:r>
              <a:rPr lang="en-GB"/>
              <a:t> </a:t>
            </a:r>
            <a:r>
              <a:rPr lang="en-GB" err="1"/>
              <a:t>aut</a:t>
            </a:r>
            <a:r>
              <a:rPr lang="en-GB"/>
              <a:t> </a:t>
            </a:r>
            <a:r>
              <a:rPr lang="en-GB" err="1"/>
              <a:t>plit</a:t>
            </a:r>
            <a:r>
              <a:rPr lang="en-GB"/>
              <a:t> </a:t>
            </a:r>
            <a:r>
              <a:rPr lang="en-GB" err="1"/>
              <a:t>repratibus</a:t>
            </a:r>
            <a:r>
              <a:rPr lang="en-GB"/>
              <a:t> </a:t>
            </a:r>
            <a:r>
              <a:rPr lang="en-GB" err="1"/>
              <a:t>idest</a:t>
            </a:r>
            <a:r>
              <a:rPr lang="en-GB"/>
              <a:t> </a:t>
            </a:r>
            <a:r>
              <a:rPr lang="en-GB" err="1"/>
              <a:t>landit</a:t>
            </a:r>
            <a:r>
              <a:rPr lang="en-GB"/>
              <a:t> </a:t>
            </a:r>
            <a:r>
              <a:rPr lang="en-GB" err="1"/>
              <a:t>quam</a:t>
            </a:r>
            <a:r>
              <a:rPr lang="en-GB"/>
              <a:t> </a:t>
            </a:r>
            <a:r>
              <a:rPr lang="en-GB" err="1"/>
              <a:t>dolorecerum</a:t>
            </a:r>
            <a:r>
              <a:rPr lang="en-GB"/>
              <a:t>.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67F820B9-65F7-BC4A-A368-1CA1608862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8670" y="2168524"/>
            <a:ext cx="3192467" cy="378476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MY" sz="2200" b="1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Quemur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publis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Muleger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maximus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oc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mentem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dienderi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caperid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epotam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Decret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poricat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icavocut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plicat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Ortum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ad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renium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ipseniris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si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et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achuctus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, Git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nihi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num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Patisus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creissentem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se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ipio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ut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gra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Sciam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peris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cusque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tus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noverbi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.</a:t>
            </a:r>
          </a:p>
        </p:txBody>
      </p:sp>
      <p:sp>
        <p:nvSpPr>
          <p:cNvPr id="11" name="Table Placeholder 5">
            <a:extLst>
              <a:ext uri="{FF2B5EF4-FFF2-40B4-BE49-F238E27FC236}">
                <a16:creationId xmlns:a16="http://schemas.microsoft.com/office/drawing/2014/main" id="{836D67D4-FD40-FC4F-8EB1-0208DFBDE96E}"/>
              </a:ext>
            </a:extLst>
          </p:cNvPr>
          <p:cNvSpPr txBox="1">
            <a:spLocks/>
          </p:cNvSpPr>
          <p:nvPr/>
        </p:nvSpPr>
        <p:spPr>
          <a:xfrm flipV="1">
            <a:off x="7897206" y="6311900"/>
            <a:ext cx="3744000" cy="180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6465A5-F299-425D-A8DA-AB762EAC7F11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able Placeholder 5">
            <a:extLst>
              <a:ext uri="{FF2B5EF4-FFF2-40B4-BE49-F238E27FC236}">
                <a16:creationId xmlns:a16="http://schemas.microsoft.com/office/drawing/2014/main" id="{AFB5936C-2A84-4736-97F6-DD0D37D64A14}"/>
              </a:ext>
            </a:extLst>
          </p:cNvPr>
          <p:cNvSpPr txBox="1">
            <a:spLocks/>
          </p:cNvSpPr>
          <p:nvPr/>
        </p:nvSpPr>
        <p:spPr>
          <a:xfrm flipV="1">
            <a:off x="7897206" y="6311900"/>
            <a:ext cx="3744000" cy="180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36" name="Footer Placeholder 5">
            <a:extLst>
              <a:ext uri="{FF2B5EF4-FFF2-40B4-BE49-F238E27FC236}">
                <a16:creationId xmlns:a16="http://schemas.microsoft.com/office/drawing/2014/main" id="{0C779D03-01DF-A248-A4D6-FE41D2982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556D4-77DA-BD46-A65E-1FB377853BE8}"/>
              </a:ext>
            </a:extLst>
          </p:cNvPr>
          <p:cNvSpPr txBox="1"/>
          <p:nvPr/>
        </p:nvSpPr>
        <p:spPr>
          <a:xfrm>
            <a:off x="7537938" y="6482862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>
              <a:noFill/>
            </a:endParaRPr>
          </a:p>
        </p:txBody>
      </p:sp>
      <p:sp>
        <p:nvSpPr>
          <p:cNvPr id="39" name="Content Placeholder 4">
            <a:extLst>
              <a:ext uri="{FF2B5EF4-FFF2-40B4-BE49-F238E27FC236}">
                <a16:creationId xmlns:a16="http://schemas.microsoft.com/office/drawing/2014/main" id="{3A3F876C-45EA-984F-B019-C82F3D027F86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524888" y="3600450"/>
            <a:ext cx="68292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/>
              <a:t>Subheading 18pt</a:t>
            </a:r>
            <a:endParaRPr lang="en-US"/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5A085518-5986-4F42-B5F1-7488FADA0DC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8" y="4080476"/>
            <a:ext cx="6831587" cy="1904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pic>
        <p:nvPicPr>
          <p:cNvPr id="37" name="Picture 36" descr="A picture containing drawing, knot&#10;&#10;Description automatically generated">
            <a:extLst>
              <a:ext uri="{FF2B5EF4-FFF2-40B4-BE49-F238E27FC236}">
                <a16:creationId xmlns:a16="http://schemas.microsoft.com/office/drawing/2014/main" id="{040B8094-9A4E-5E45-B3ED-7398688A9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670" y="873125"/>
            <a:ext cx="878400" cy="523302"/>
          </a:xfrm>
          <a:prstGeom prst="rect">
            <a:avLst/>
          </a:prstGeom>
        </p:spPr>
      </p:pic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259464A9-2605-7447-9D2E-F4EC0C132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50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511EC755-7DF1-3448-BE70-DD9F5AC8C3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 lIns="503999" tIns="900000" rIns="503998" bIns="503998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Picture &gt; Picture from File…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87FB9B8-07B3-E64E-BCF4-331C891552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939" y="2781300"/>
            <a:ext cx="11120400" cy="317199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en-MY" sz="2800" b="1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Quemur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publis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Muleger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maximus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oc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mentem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dienderi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caperid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epotam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Decret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poricat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icavocut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plicat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Ortum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ad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renium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ipseniris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si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et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achuctus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.</a:t>
            </a:r>
            <a:endParaRPr lang="en-MY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09286-465D-3742-8EB6-62ABA74BF8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pic>
        <p:nvPicPr>
          <p:cNvPr id="9" name="Picture 8" descr="A picture containing drawing, knot&#10;&#10;Description automatically generated">
            <a:extLst>
              <a:ext uri="{FF2B5EF4-FFF2-40B4-BE49-F238E27FC236}">
                <a16:creationId xmlns:a16="http://schemas.microsoft.com/office/drawing/2014/main" id="{E47A7D52-9436-3244-A821-DF886C512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1668464"/>
            <a:ext cx="1193800" cy="711200"/>
          </a:xfrm>
          <a:prstGeom prst="rect">
            <a:avLst/>
          </a:prstGeom>
        </p:spPr>
      </p:pic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B9ACF458-2A78-FB4B-A354-F95E5450005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02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Pink Background">
    <p:bg>
      <p:bgPr>
        <a:gradFill>
          <a:gsLst>
            <a:gs pos="100000">
              <a:srgbClr val="D90699"/>
            </a:gs>
            <a:gs pos="0">
              <a:srgbClr val="D3124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87FB9B8-07B3-E64E-BCF4-331C891552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939" y="2781300"/>
            <a:ext cx="11120400" cy="317199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en-MY" sz="2800" b="1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Quemur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publis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Muleger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maximus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oc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mentem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dienderi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caperid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epotam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Decret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poricat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icavocut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plicat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Ortum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ad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renium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ipseniris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si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et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achuctus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.</a:t>
            </a:r>
            <a:endParaRPr lang="en-MY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09286-465D-3742-8EB6-62ABA74BF8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pic>
        <p:nvPicPr>
          <p:cNvPr id="6" name="Picture 5" descr="A picture containing drawing, knot&#10;&#10;Description automatically generated">
            <a:extLst>
              <a:ext uri="{FF2B5EF4-FFF2-40B4-BE49-F238E27FC236}">
                <a16:creationId xmlns:a16="http://schemas.microsoft.com/office/drawing/2014/main" id="{3BAD49C3-B224-394A-B553-52221E339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1668464"/>
            <a:ext cx="1193800" cy="711200"/>
          </a:xfrm>
          <a:prstGeom prst="rect">
            <a:avLst/>
          </a:prstGeom>
        </p:spPr>
      </p:pic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6CB8BD91-A96B-104C-BD7C-25D6B9D6B3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17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Blue Background">
    <p:bg>
      <p:bgPr>
        <a:gradFill>
          <a:gsLst>
            <a:gs pos="100000">
              <a:srgbClr val="0047BB"/>
            </a:gs>
            <a:gs pos="0">
              <a:srgbClr val="11257E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87FB9B8-07B3-E64E-BCF4-331C891552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939" y="2781300"/>
            <a:ext cx="11120400" cy="317199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en-MY" sz="2800" b="1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Quemur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publis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Muleger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maximus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oc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mentem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dienderi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caperid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epotam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Decret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poricat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icavocut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plicat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Ortum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ad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renium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ipseniris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si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et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achuctus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.</a:t>
            </a:r>
            <a:endParaRPr lang="en-MY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09286-465D-3742-8EB6-62ABA74BF8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pic>
        <p:nvPicPr>
          <p:cNvPr id="6" name="Picture 5" descr="A picture containing drawing, knot&#10;&#10;Description automatically generated">
            <a:extLst>
              <a:ext uri="{FF2B5EF4-FFF2-40B4-BE49-F238E27FC236}">
                <a16:creationId xmlns:a16="http://schemas.microsoft.com/office/drawing/2014/main" id="{379D68C2-2E6B-3F40-89CF-FB301A3F3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1668464"/>
            <a:ext cx="1193800" cy="711200"/>
          </a:xfrm>
          <a:prstGeom prst="rect">
            <a:avLst/>
          </a:prstGeom>
        </p:spPr>
      </p:pic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54D87799-9D43-4D4F-AA69-7655C9B02E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95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Dark Blue Background">
    <p:bg>
      <p:bgPr>
        <a:solidFill>
          <a:srgbClr val="041E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, knot&#10;&#10;Description automatically generated">
            <a:extLst>
              <a:ext uri="{FF2B5EF4-FFF2-40B4-BE49-F238E27FC236}">
                <a16:creationId xmlns:a16="http://schemas.microsoft.com/office/drawing/2014/main" id="{3BFDAEA1-1C85-4B48-ADBA-831A58CF8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1668464"/>
            <a:ext cx="1193800" cy="711200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87FB9B8-07B3-E64E-BCF4-331C891552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939" y="2781300"/>
            <a:ext cx="11120400" cy="317199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en-MY" sz="2800" b="1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Quemur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publis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Muleger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maximus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oc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mentem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dienderi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caperid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epotam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Decret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poricat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icavocut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plicat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Ortum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ad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renium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ipseniris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si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 et </a:t>
            </a:r>
            <a:r>
              <a:rPr lang="en-MY" b="1" err="1">
                <a:solidFill>
                  <a:srgbClr val="FFFFFF"/>
                </a:solidFill>
                <a:effectLst/>
                <a:latin typeface="Catamaran" pitchFamily="2" charset="77"/>
              </a:rPr>
              <a:t>achuctus</a:t>
            </a:r>
            <a:r>
              <a:rPr lang="en-MY" b="1">
                <a:solidFill>
                  <a:srgbClr val="FFFFFF"/>
                </a:solidFill>
                <a:effectLst/>
                <a:latin typeface="Catamaran" pitchFamily="2" charset="77"/>
              </a:rPr>
              <a:t>.</a:t>
            </a:r>
            <a:endParaRPr lang="en-MY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09286-465D-3742-8EB6-62ABA74BF8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666985AD-82E7-E448-A2EB-5E2F266AA7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02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con/Logo -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27">
            <a:extLst>
              <a:ext uri="{FF2B5EF4-FFF2-40B4-BE49-F238E27FC236}">
                <a16:creationId xmlns:a16="http://schemas.microsoft.com/office/drawing/2014/main" id="{A818DBC8-DBB0-3040-AA2C-4693B5BE998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8" y="2184024"/>
            <a:ext cx="6831587" cy="38008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B5652-EF01-9941-BDD4-8968981CBD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4400"/>
            <a:ext cx="1386795" cy="1619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BFF7A31-3A2C-C44F-BA87-7AE30328017D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8964600" y="1644566"/>
            <a:ext cx="2160000" cy="216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Picture &gt; Picture from File…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6C2FEB-7B29-3040-8A7A-9CF2523CEF7F}"/>
              </a:ext>
            </a:extLst>
          </p:cNvPr>
          <p:cNvSpPr txBox="1"/>
          <p:nvPr/>
        </p:nvSpPr>
        <p:spPr>
          <a:xfrm>
            <a:off x="-1" y="7012426"/>
            <a:ext cx="8730343" cy="333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/>
              <a:t>The Icon or logo on this page must be in </a:t>
            </a:r>
            <a:r>
              <a:rPr lang="en-US" sz="1200" b="1"/>
              <a:t>colour. Logos must be in original colour. </a:t>
            </a:r>
            <a:r>
              <a:rPr lang="en-MY" sz="1200"/>
              <a:t>Do not use a white icon on a white background.</a:t>
            </a:r>
            <a:br>
              <a:rPr lang="en-MY" sz="1200"/>
            </a:br>
            <a:r>
              <a:rPr lang="en-MY" sz="1200"/>
              <a:t>To change icon colour; first select the icon &gt; in “Home” tab select “Shape Outline” &gt; select colour.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6542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con/Logo -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27">
            <a:extLst>
              <a:ext uri="{FF2B5EF4-FFF2-40B4-BE49-F238E27FC236}">
                <a16:creationId xmlns:a16="http://schemas.microsoft.com/office/drawing/2014/main" id="{A818DBC8-DBB0-3040-AA2C-4693B5BE998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8" y="3600450"/>
            <a:ext cx="6831587" cy="23844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6457572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/>
              <a:t>Standfirst 22pt </a:t>
            </a:r>
            <a:r>
              <a:rPr lang="en-GB" err="1"/>
              <a:t>Niate</a:t>
            </a:r>
            <a:r>
              <a:rPr lang="en-GB"/>
              <a:t> vit, </a:t>
            </a:r>
            <a:r>
              <a:rPr lang="en-GB" err="1"/>
              <a:t>nimil</a:t>
            </a:r>
            <a:r>
              <a:rPr lang="en-GB"/>
              <a:t> </a:t>
            </a:r>
            <a:r>
              <a:rPr lang="en-GB" err="1"/>
              <a:t>molor</a:t>
            </a:r>
            <a:r>
              <a:rPr lang="en-GB"/>
              <a:t> </a:t>
            </a:r>
            <a:r>
              <a:rPr lang="en-GB" err="1"/>
              <a:t>autem</a:t>
            </a:r>
            <a:r>
              <a:rPr lang="en-GB"/>
              <a:t> </a:t>
            </a:r>
            <a:r>
              <a:rPr lang="en-GB" err="1"/>
              <a:t>etur</a:t>
            </a:r>
            <a:r>
              <a:rPr lang="en-GB"/>
              <a:t> </a:t>
            </a:r>
            <a:r>
              <a:rPr lang="en-GB" err="1"/>
              <a:t>aut</a:t>
            </a:r>
            <a:r>
              <a:rPr lang="en-GB"/>
              <a:t> </a:t>
            </a:r>
            <a:r>
              <a:rPr lang="en-GB" err="1"/>
              <a:t>plit</a:t>
            </a:r>
            <a:r>
              <a:rPr lang="en-GB"/>
              <a:t> </a:t>
            </a:r>
            <a:r>
              <a:rPr lang="en-GB" err="1"/>
              <a:t>repratibus</a:t>
            </a:r>
            <a:r>
              <a:rPr lang="en-GB"/>
              <a:t> </a:t>
            </a:r>
            <a:r>
              <a:rPr lang="en-GB" err="1"/>
              <a:t>idest</a:t>
            </a:r>
            <a:r>
              <a:rPr lang="en-GB"/>
              <a:t> </a:t>
            </a:r>
            <a:r>
              <a:rPr lang="en-GB" err="1"/>
              <a:t>landit</a:t>
            </a:r>
            <a:r>
              <a:rPr lang="en-GB"/>
              <a:t> </a:t>
            </a:r>
            <a:r>
              <a:rPr lang="en-GB" err="1"/>
              <a:t>quam</a:t>
            </a:r>
            <a:r>
              <a:rPr lang="en-GB"/>
              <a:t> </a:t>
            </a:r>
            <a:r>
              <a:rPr lang="en-GB" err="1"/>
              <a:t>dolorecerum</a:t>
            </a:r>
            <a:r>
              <a:rPr lang="en-GB"/>
              <a:t>.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B5652-EF01-9941-BDD4-8968981CBD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4400"/>
            <a:ext cx="1386795" cy="1619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B38A71-FE7C-4F0C-8FF4-3A1BD7B15088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BFF7A31-3A2C-C44F-BA87-7AE30328017D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8964600" y="1644566"/>
            <a:ext cx="2160000" cy="216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Picture &gt; Picture from File…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6C2FEB-7B29-3040-8A7A-9CF2523CEF7F}"/>
              </a:ext>
            </a:extLst>
          </p:cNvPr>
          <p:cNvSpPr txBox="1"/>
          <p:nvPr/>
        </p:nvSpPr>
        <p:spPr>
          <a:xfrm>
            <a:off x="-1" y="7012426"/>
            <a:ext cx="8730343" cy="333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/>
              <a:t>The Icon or logo on this page must be in </a:t>
            </a:r>
            <a:r>
              <a:rPr lang="en-US" sz="1200" b="1"/>
              <a:t>colour. Logos must be in original colour. </a:t>
            </a:r>
            <a:r>
              <a:rPr lang="en-MY" sz="1200"/>
              <a:t>Do not use a white icon on a white background.</a:t>
            </a:r>
            <a:br>
              <a:rPr lang="en-MY" sz="1200"/>
            </a:br>
            <a:r>
              <a:rPr lang="en-MY" sz="1200"/>
              <a:t>To change icon colour; first select the icon &gt; in “Home” tab select “Shape Outline” &gt; select colour.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1186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Option 2">
    <p:bg>
      <p:bgPr>
        <a:gradFill>
          <a:gsLst>
            <a:gs pos="100000">
              <a:srgbClr val="0047BB"/>
            </a:gs>
            <a:gs pos="0">
              <a:srgbClr val="11257E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0A9F1602-B9C2-2C40-9928-1022A94D3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711" y="2200608"/>
            <a:ext cx="7367514" cy="1228392"/>
          </a:xfrm>
          <a:prstGeom prst="rect">
            <a:avLst/>
          </a:prstGeom>
        </p:spPr>
        <p:txBody>
          <a:bodyPr anchor="t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SECTION HEADING title style</a:t>
            </a:r>
            <a:endParaRPr lang="en-US"/>
          </a:p>
        </p:txBody>
      </p:sp>
      <p:sp>
        <p:nvSpPr>
          <p:cNvPr id="10" name="Table Placeholder 5">
            <a:extLst>
              <a:ext uri="{FF2B5EF4-FFF2-40B4-BE49-F238E27FC236}">
                <a16:creationId xmlns:a16="http://schemas.microsoft.com/office/drawing/2014/main" id="{F4E935C0-FA02-6D4F-9FD2-A6B9728E9632}"/>
              </a:ext>
            </a:extLst>
          </p:cNvPr>
          <p:cNvSpPr txBox="1">
            <a:spLocks/>
          </p:cNvSpPr>
          <p:nvPr/>
        </p:nvSpPr>
        <p:spPr>
          <a:xfrm flipV="1">
            <a:off x="515938" y="6311900"/>
            <a:ext cx="11126786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86228-0E55-CF4B-AE3B-83CAD1B62F9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able Placeholder 5">
            <a:extLst>
              <a:ext uri="{FF2B5EF4-FFF2-40B4-BE49-F238E27FC236}">
                <a16:creationId xmlns:a16="http://schemas.microsoft.com/office/drawing/2014/main" id="{AB9EAC8D-456D-4880-BB8A-101E4FB444D5}"/>
              </a:ext>
            </a:extLst>
          </p:cNvPr>
          <p:cNvSpPr txBox="1">
            <a:spLocks/>
          </p:cNvSpPr>
          <p:nvPr/>
        </p:nvSpPr>
        <p:spPr>
          <a:xfrm flipV="1">
            <a:off x="515938" y="6311900"/>
            <a:ext cx="11126786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AD6A3A0D-E956-EF40-803D-2BCEFB646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pic>
        <p:nvPicPr>
          <p:cNvPr id="9" name="Picture 8" descr="A picture containing building, sitting, green, large&#10;&#10;Description automatically generated">
            <a:extLst>
              <a:ext uri="{FF2B5EF4-FFF2-40B4-BE49-F238E27FC236}">
                <a16:creationId xmlns:a16="http://schemas.microsoft.com/office/drawing/2014/main" id="{C749B25F-AABB-B94A-AA47-4DC36CA1D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00" y="0"/>
            <a:ext cx="4152900" cy="648970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D9292BF-C725-3841-876D-FDD73AAEE8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5938" y="1696284"/>
            <a:ext cx="7367587" cy="288000"/>
          </a:xfrm>
        </p:spPr>
        <p:txBody>
          <a:bodyPr anchor="t">
            <a:noAutofit/>
          </a:bodyPr>
          <a:lstStyle>
            <a:lvl1pPr>
              <a:defRPr b="1" baseline="0">
                <a:solidFill>
                  <a:srgbClr val="C8C8C8"/>
                </a:solidFill>
              </a:defRPr>
            </a:lvl1pPr>
          </a:lstStyle>
          <a:p>
            <a:pPr lvl="0"/>
            <a:r>
              <a:rPr lang="en-GB"/>
              <a:t>Section 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7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con/Logo -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F3D44504-DA08-7647-A554-BBFE6D6690E3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524888" y="2664049"/>
            <a:ext cx="6831587" cy="33208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BFF7A31-3A2C-C44F-BA87-7AE30328017D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8964600" y="1644566"/>
            <a:ext cx="2160000" cy="216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Picture &gt; Picture from File…</a:t>
            </a:r>
          </a:p>
        </p:txBody>
      </p:sp>
      <p:sp>
        <p:nvSpPr>
          <p:cNvPr id="42" name="Content Placeholder 4">
            <a:extLst>
              <a:ext uri="{FF2B5EF4-FFF2-40B4-BE49-F238E27FC236}">
                <a16:creationId xmlns:a16="http://schemas.microsoft.com/office/drawing/2014/main" id="{EA9AED6C-F190-0748-9662-6A93E5715E68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524888" y="2184023"/>
            <a:ext cx="68292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/>
              <a:t>Subheading 18pt</a:t>
            </a:r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6C2FEB-7B29-3040-8A7A-9CF2523CEF7F}"/>
              </a:ext>
            </a:extLst>
          </p:cNvPr>
          <p:cNvSpPr txBox="1"/>
          <p:nvPr/>
        </p:nvSpPr>
        <p:spPr>
          <a:xfrm>
            <a:off x="-1" y="7012426"/>
            <a:ext cx="8730343" cy="333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/>
              <a:t>The Icon or logo on this page must be in </a:t>
            </a:r>
            <a:r>
              <a:rPr lang="en-US" sz="1200" b="1"/>
              <a:t>colour. Logos must be in original colour. </a:t>
            </a:r>
            <a:r>
              <a:rPr lang="en-MY" sz="1200"/>
              <a:t>Do not use a white icon on a white background.</a:t>
            </a:r>
            <a:br>
              <a:rPr lang="en-MY" sz="1200"/>
            </a:br>
            <a:r>
              <a:rPr lang="en-MY" sz="1200"/>
              <a:t>To change icon colour; first select the icon &gt; in “Home” tab select “Shape Outline” &gt; select colour.</a:t>
            </a:r>
            <a:endParaRPr lang="en-US" sz="120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0B8A971D-26C1-734E-AB8E-4087460FA8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4400"/>
            <a:ext cx="1386795" cy="1619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21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con/Logo -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6457572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/>
              <a:t>Standfirst 22pt </a:t>
            </a:r>
            <a:r>
              <a:rPr lang="en-GB" err="1"/>
              <a:t>Niate</a:t>
            </a:r>
            <a:r>
              <a:rPr lang="en-GB"/>
              <a:t> vit, </a:t>
            </a:r>
            <a:r>
              <a:rPr lang="en-GB" err="1"/>
              <a:t>nimil</a:t>
            </a:r>
            <a:r>
              <a:rPr lang="en-GB"/>
              <a:t> </a:t>
            </a:r>
            <a:r>
              <a:rPr lang="en-GB" err="1"/>
              <a:t>molor</a:t>
            </a:r>
            <a:r>
              <a:rPr lang="en-GB"/>
              <a:t> </a:t>
            </a:r>
            <a:r>
              <a:rPr lang="en-GB" err="1"/>
              <a:t>autem</a:t>
            </a:r>
            <a:r>
              <a:rPr lang="en-GB"/>
              <a:t> </a:t>
            </a:r>
            <a:r>
              <a:rPr lang="en-GB" err="1"/>
              <a:t>etur</a:t>
            </a:r>
            <a:r>
              <a:rPr lang="en-GB"/>
              <a:t> </a:t>
            </a:r>
            <a:r>
              <a:rPr lang="en-GB" err="1"/>
              <a:t>aut</a:t>
            </a:r>
            <a:r>
              <a:rPr lang="en-GB"/>
              <a:t> </a:t>
            </a:r>
            <a:r>
              <a:rPr lang="en-GB" err="1"/>
              <a:t>plit</a:t>
            </a:r>
            <a:r>
              <a:rPr lang="en-GB"/>
              <a:t> </a:t>
            </a:r>
            <a:r>
              <a:rPr lang="en-GB" err="1"/>
              <a:t>repratibus</a:t>
            </a:r>
            <a:r>
              <a:rPr lang="en-GB"/>
              <a:t> </a:t>
            </a:r>
            <a:r>
              <a:rPr lang="en-GB" err="1"/>
              <a:t>idest</a:t>
            </a:r>
            <a:r>
              <a:rPr lang="en-GB"/>
              <a:t> </a:t>
            </a:r>
            <a:r>
              <a:rPr lang="en-GB" err="1"/>
              <a:t>landit</a:t>
            </a:r>
            <a:r>
              <a:rPr lang="en-GB"/>
              <a:t> </a:t>
            </a:r>
            <a:r>
              <a:rPr lang="en-GB" err="1"/>
              <a:t>quam</a:t>
            </a:r>
            <a:r>
              <a:rPr lang="en-GB"/>
              <a:t> </a:t>
            </a:r>
            <a:r>
              <a:rPr lang="en-GB" err="1"/>
              <a:t>dolorecerum</a:t>
            </a:r>
            <a:r>
              <a:rPr lang="en-GB"/>
              <a:t>.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B38A71-FE7C-4F0C-8FF4-3A1BD7B15088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BFF7A31-3A2C-C44F-BA87-7AE30328017D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8964600" y="1644566"/>
            <a:ext cx="2160000" cy="216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Picture &gt; Picture from File…</a:t>
            </a:r>
          </a:p>
        </p:txBody>
      </p:sp>
      <p:sp>
        <p:nvSpPr>
          <p:cNvPr id="42" name="Content Placeholder 4">
            <a:extLst>
              <a:ext uri="{FF2B5EF4-FFF2-40B4-BE49-F238E27FC236}">
                <a16:creationId xmlns:a16="http://schemas.microsoft.com/office/drawing/2014/main" id="{EA9AED6C-F190-0748-9662-6A93E5715E68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524888" y="3600450"/>
            <a:ext cx="68292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/>
              <a:t>Subheading 18pt</a:t>
            </a:r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6C2FEB-7B29-3040-8A7A-9CF2523CEF7F}"/>
              </a:ext>
            </a:extLst>
          </p:cNvPr>
          <p:cNvSpPr txBox="1"/>
          <p:nvPr/>
        </p:nvSpPr>
        <p:spPr>
          <a:xfrm>
            <a:off x="-1" y="7012426"/>
            <a:ext cx="8730343" cy="333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/>
              <a:t>The Icon or logo on this page must be in </a:t>
            </a:r>
            <a:r>
              <a:rPr lang="en-US" sz="1200" b="1"/>
              <a:t>colour. Logos must be in original colour. </a:t>
            </a:r>
            <a:r>
              <a:rPr lang="en-MY" sz="1200"/>
              <a:t>Do not use a white icon on a white background.</a:t>
            </a:r>
            <a:br>
              <a:rPr lang="en-MY" sz="1200"/>
            </a:br>
            <a:r>
              <a:rPr lang="en-MY" sz="1200"/>
              <a:t>To change icon colour; first select the icon &gt; in “Home” tab select “Shape Outline” &gt; select colour.</a:t>
            </a:r>
            <a:endParaRPr lang="en-US" sz="1200"/>
          </a:p>
        </p:txBody>
      </p:sp>
      <p:sp>
        <p:nvSpPr>
          <p:cNvPr id="44" name="Text Placeholder 27">
            <a:extLst>
              <a:ext uri="{FF2B5EF4-FFF2-40B4-BE49-F238E27FC236}">
                <a16:creationId xmlns:a16="http://schemas.microsoft.com/office/drawing/2014/main" id="{A818DBC8-DBB0-3040-AA2C-4693B5BE998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8" y="4080476"/>
            <a:ext cx="6831587" cy="1904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B8FAA1F2-00A5-5849-BA07-8582C336CE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4400"/>
            <a:ext cx="1386795" cy="1619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56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con/Logo -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D6CA4ED-C851-D44C-B083-374BE9043440}"/>
              </a:ext>
            </a:extLst>
          </p:cNvPr>
          <p:cNvSpPr/>
          <p:nvPr/>
        </p:nvSpPr>
        <p:spPr>
          <a:xfrm>
            <a:off x="7897200" y="0"/>
            <a:ext cx="4294800" cy="6858000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 Placeholder 27">
            <a:extLst>
              <a:ext uri="{FF2B5EF4-FFF2-40B4-BE49-F238E27FC236}">
                <a16:creationId xmlns:a16="http://schemas.microsoft.com/office/drawing/2014/main" id="{A818DBC8-DBB0-3040-AA2C-4693B5BE998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8" y="2184024"/>
            <a:ext cx="6831587" cy="38008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B5652-EF01-9941-BDD4-8968981CBD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4400"/>
            <a:ext cx="1386795" cy="1619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6C2FEB-7B29-3040-8A7A-9CF2523CEF7F}"/>
              </a:ext>
            </a:extLst>
          </p:cNvPr>
          <p:cNvSpPr txBox="1"/>
          <p:nvPr/>
        </p:nvSpPr>
        <p:spPr>
          <a:xfrm>
            <a:off x="-1" y="7012426"/>
            <a:ext cx="8730343" cy="333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/>
              <a:t>The Icon or logo on this page must be in </a:t>
            </a:r>
            <a:r>
              <a:rPr lang="en-US" sz="1200" b="1"/>
              <a:t>white. </a:t>
            </a:r>
            <a:r>
              <a:rPr lang="en-MY" sz="1200"/>
              <a:t>Do not use a coloured icon/logo on a coloured background.</a:t>
            </a:r>
            <a:endParaRPr lang="en-US" sz="1200" b="1"/>
          </a:p>
          <a:p>
            <a:r>
              <a:rPr lang="en-MY" sz="1200"/>
              <a:t>To change icon colour; first select the icon &gt; in “Home” tab select “Shape Outline” &gt; select white colour.</a:t>
            </a:r>
            <a:endParaRPr lang="en-US" sz="1200"/>
          </a:p>
        </p:txBody>
      </p:sp>
      <p:sp>
        <p:nvSpPr>
          <p:cNvPr id="42" name="Table Placeholder 5">
            <a:extLst>
              <a:ext uri="{FF2B5EF4-FFF2-40B4-BE49-F238E27FC236}">
                <a16:creationId xmlns:a16="http://schemas.microsoft.com/office/drawing/2014/main" id="{623B72B5-399C-E841-94F4-3494A33CF646}"/>
              </a:ext>
            </a:extLst>
          </p:cNvPr>
          <p:cNvSpPr txBox="1">
            <a:spLocks/>
          </p:cNvSpPr>
          <p:nvPr/>
        </p:nvSpPr>
        <p:spPr>
          <a:xfrm flipV="1">
            <a:off x="7897200" y="6311900"/>
            <a:ext cx="3745524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46" name="Picture Placeholder 7">
            <a:extLst>
              <a:ext uri="{FF2B5EF4-FFF2-40B4-BE49-F238E27FC236}">
                <a16:creationId xmlns:a16="http://schemas.microsoft.com/office/drawing/2014/main" id="{6AEB8EC8-B37A-604E-9664-1E491C861337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8964600" y="1644566"/>
            <a:ext cx="2160000" cy="216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Picture &gt; Picture from File…</a:t>
            </a:r>
          </a:p>
        </p:txBody>
      </p:sp>
    </p:spTree>
    <p:extLst>
      <p:ext uri="{BB962C8B-B14F-4D97-AF65-F5344CB8AC3E}">
        <p14:creationId xmlns:p14="http://schemas.microsoft.com/office/powerpoint/2010/main" val="367148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con/Logo -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CB5CC0A-1470-AF4E-B7C7-72991BA8C1DD}"/>
              </a:ext>
            </a:extLst>
          </p:cNvPr>
          <p:cNvSpPr/>
          <p:nvPr/>
        </p:nvSpPr>
        <p:spPr>
          <a:xfrm>
            <a:off x="7897200" y="0"/>
            <a:ext cx="4294800" cy="6858000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 Placeholder 27">
            <a:extLst>
              <a:ext uri="{FF2B5EF4-FFF2-40B4-BE49-F238E27FC236}">
                <a16:creationId xmlns:a16="http://schemas.microsoft.com/office/drawing/2014/main" id="{A818DBC8-DBB0-3040-AA2C-4693B5BE998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8" y="3600450"/>
            <a:ext cx="6831587" cy="23844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6457572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/>
              <a:t>Standfirst 22pt </a:t>
            </a:r>
            <a:r>
              <a:rPr lang="en-GB" err="1"/>
              <a:t>Niate</a:t>
            </a:r>
            <a:r>
              <a:rPr lang="en-GB"/>
              <a:t> vit, </a:t>
            </a:r>
            <a:r>
              <a:rPr lang="en-GB" err="1"/>
              <a:t>nimil</a:t>
            </a:r>
            <a:r>
              <a:rPr lang="en-GB"/>
              <a:t> </a:t>
            </a:r>
            <a:r>
              <a:rPr lang="en-GB" err="1"/>
              <a:t>molor</a:t>
            </a:r>
            <a:r>
              <a:rPr lang="en-GB"/>
              <a:t> </a:t>
            </a:r>
            <a:r>
              <a:rPr lang="en-GB" err="1"/>
              <a:t>autem</a:t>
            </a:r>
            <a:r>
              <a:rPr lang="en-GB"/>
              <a:t> </a:t>
            </a:r>
            <a:r>
              <a:rPr lang="en-GB" err="1"/>
              <a:t>etur</a:t>
            </a:r>
            <a:r>
              <a:rPr lang="en-GB"/>
              <a:t> </a:t>
            </a:r>
            <a:r>
              <a:rPr lang="en-GB" err="1"/>
              <a:t>aut</a:t>
            </a:r>
            <a:r>
              <a:rPr lang="en-GB"/>
              <a:t> </a:t>
            </a:r>
            <a:r>
              <a:rPr lang="en-GB" err="1"/>
              <a:t>plit</a:t>
            </a:r>
            <a:r>
              <a:rPr lang="en-GB"/>
              <a:t> </a:t>
            </a:r>
            <a:r>
              <a:rPr lang="en-GB" err="1"/>
              <a:t>repratibus</a:t>
            </a:r>
            <a:r>
              <a:rPr lang="en-GB"/>
              <a:t> </a:t>
            </a:r>
            <a:r>
              <a:rPr lang="en-GB" err="1"/>
              <a:t>idest</a:t>
            </a:r>
            <a:r>
              <a:rPr lang="en-GB"/>
              <a:t> </a:t>
            </a:r>
            <a:r>
              <a:rPr lang="en-GB" err="1"/>
              <a:t>landit</a:t>
            </a:r>
            <a:r>
              <a:rPr lang="en-GB"/>
              <a:t> </a:t>
            </a:r>
            <a:r>
              <a:rPr lang="en-GB" err="1"/>
              <a:t>quam</a:t>
            </a:r>
            <a:r>
              <a:rPr lang="en-GB"/>
              <a:t> </a:t>
            </a:r>
            <a:r>
              <a:rPr lang="en-GB" err="1"/>
              <a:t>dolorecerum</a:t>
            </a:r>
            <a:r>
              <a:rPr lang="en-GB"/>
              <a:t>.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B38A71-FE7C-4F0C-8FF4-3A1BD7B15088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6C2FEB-7B29-3040-8A7A-9CF2523CEF7F}"/>
              </a:ext>
            </a:extLst>
          </p:cNvPr>
          <p:cNvSpPr txBox="1"/>
          <p:nvPr/>
        </p:nvSpPr>
        <p:spPr>
          <a:xfrm>
            <a:off x="-1" y="7012426"/>
            <a:ext cx="8730343" cy="333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/>
              <a:t>The Icon or logo on this page must be in </a:t>
            </a:r>
            <a:r>
              <a:rPr lang="en-US" sz="1200" b="1"/>
              <a:t>white. </a:t>
            </a:r>
            <a:r>
              <a:rPr lang="en-MY" sz="1200"/>
              <a:t>Do not use a coloured icon/logo on a coloured background.</a:t>
            </a:r>
            <a:endParaRPr lang="en-US" sz="1200" b="1"/>
          </a:p>
          <a:p>
            <a:r>
              <a:rPr lang="en-MY" sz="1200"/>
              <a:t>To change icon colour; first select the icon &gt; in “Home” tab select “Shape Outline” &gt; select white colour.</a:t>
            </a:r>
            <a:endParaRPr lang="en-US" sz="1200"/>
          </a:p>
        </p:txBody>
      </p:sp>
      <p:sp>
        <p:nvSpPr>
          <p:cNvPr id="46" name="Table Placeholder 5">
            <a:extLst>
              <a:ext uri="{FF2B5EF4-FFF2-40B4-BE49-F238E27FC236}">
                <a16:creationId xmlns:a16="http://schemas.microsoft.com/office/drawing/2014/main" id="{883A64F9-562F-F344-BE17-0302B0C79B8A}"/>
              </a:ext>
            </a:extLst>
          </p:cNvPr>
          <p:cNvSpPr txBox="1">
            <a:spLocks/>
          </p:cNvSpPr>
          <p:nvPr/>
        </p:nvSpPr>
        <p:spPr>
          <a:xfrm flipV="1">
            <a:off x="7897200" y="6311900"/>
            <a:ext cx="3745524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47" name="Picture Placeholder 7">
            <a:extLst>
              <a:ext uri="{FF2B5EF4-FFF2-40B4-BE49-F238E27FC236}">
                <a16:creationId xmlns:a16="http://schemas.microsoft.com/office/drawing/2014/main" id="{082AA225-D780-1A4B-9BBF-AE34575C0CF5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8964600" y="1644566"/>
            <a:ext cx="2160000" cy="216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Picture &gt; Picture from File…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6B546802-24EA-A84A-86C2-9228A67238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19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con/Logo - 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5FE9764-E613-4D44-80D1-C273D04A52FF}"/>
              </a:ext>
            </a:extLst>
          </p:cNvPr>
          <p:cNvSpPr/>
          <p:nvPr/>
        </p:nvSpPr>
        <p:spPr>
          <a:xfrm>
            <a:off x="7897200" y="0"/>
            <a:ext cx="4294800" cy="6858000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F3D44504-DA08-7647-A554-BBFE6D6690E3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524888" y="2664049"/>
            <a:ext cx="6831587" cy="33208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2" name="Content Placeholder 4">
            <a:extLst>
              <a:ext uri="{FF2B5EF4-FFF2-40B4-BE49-F238E27FC236}">
                <a16:creationId xmlns:a16="http://schemas.microsoft.com/office/drawing/2014/main" id="{EA9AED6C-F190-0748-9662-6A93E5715E68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524888" y="2184023"/>
            <a:ext cx="68292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/>
              <a:t>Subheading 18pt</a:t>
            </a:r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6C2FEB-7B29-3040-8A7A-9CF2523CEF7F}"/>
              </a:ext>
            </a:extLst>
          </p:cNvPr>
          <p:cNvSpPr txBox="1"/>
          <p:nvPr/>
        </p:nvSpPr>
        <p:spPr>
          <a:xfrm>
            <a:off x="-1" y="7012426"/>
            <a:ext cx="8730343" cy="333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/>
              <a:t>The Icon or logo on this page must be in </a:t>
            </a:r>
            <a:r>
              <a:rPr lang="en-US" sz="1200" b="1"/>
              <a:t>white. </a:t>
            </a:r>
            <a:r>
              <a:rPr lang="en-MY" sz="1200"/>
              <a:t>Do not use a coloured icon/logo on a coloured background.</a:t>
            </a:r>
            <a:endParaRPr lang="en-US" sz="1200" b="1"/>
          </a:p>
          <a:p>
            <a:r>
              <a:rPr lang="en-MY" sz="1200"/>
              <a:t>To change icon colour; first select the icon &gt; in “Home” tab select “Shape Outline” &gt; select white colour.</a:t>
            </a:r>
            <a:endParaRPr lang="en-US" sz="1200"/>
          </a:p>
        </p:txBody>
      </p:sp>
      <p:sp>
        <p:nvSpPr>
          <p:cNvPr id="44" name="Table Placeholder 5">
            <a:extLst>
              <a:ext uri="{FF2B5EF4-FFF2-40B4-BE49-F238E27FC236}">
                <a16:creationId xmlns:a16="http://schemas.microsoft.com/office/drawing/2014/main" id="{9F181943-62E1-904C-8141-2354F0923AB6}"/>
              </a:ext>
            </a:extLst>
          </p:cNvPr>
          <p:cNvSpPr txBox="1">
            <a:spLocks/>
          </p:cNvSpPr>
          <p:nvPr/>
        </p:nvSpPr>
        <p:spPr>
          <a:xfrm flipV="1">
            <a:off x="7897200" y="6311900"/>
            <a:ext cx="3745524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45" name="Picture Placeholder 7">
            <a:extLst>
              <a:ext uri="{FF2B5EF4-FFF2-40B4-BE49-F238E27FC236}">
                <a16:creationId xmlns:a16="http://schemas.microsoft.com/office/drawing/2014/main" id="{7D92C8E4-EF37-6F4F-8412-89434EE26D21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8964600" y="1644566"/>
            <a:ext cx="2160000" cy="216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Picture &gt; Picture from File…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F38DB7C8-AC23-E64D-9B9F-F3AAE8EE6B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98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con/Logo - 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E613FC-90B9-8444-9D91-95CAD3D56B95}"/>
              </a:ext>
            </a:extLst>
          </p:cNvPr>
          <p:cNvSpPr/>
          <p:nvPr/>
        </p:nvSpPr>
        <p:spPr>
          <a:xfrm>
            <a:off x="7897200" y="0"/>
            <a:ext cx="4294800" cy="6858000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6457572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/>
              <a:t>Standfirst 22pt </a:t>
            </a:r>
            <a:r>
              <a:rPr lang="en-GB" err="1"/>
              <a:t>Niate</a:t>
            </a:r>
            <a:r>
              <a:rPr lang="en-GB"/>
              <a:t> vit, </a:t>
            </a:r>
            <a:r>
              <a:rPr lang="en-GB" err="1"/>
              <a:t>nimil</a:t>
            </a:r>
            <a:r>
              <a:rPr lang="en-GB"/>
              <a:t> </a:t>
            </a:r>
            <a:r>
              <a:rPr lang="en-GB" err="1"/>
              <a:t>molor</a:t>
            </a:r>
            <a:r>
              <a:rPr lang="en-GB"/>
              <a:t> </a:t>
            </a:r>
            <a:r>
              <a:rPr lang="en-GB" err="1"/>
              <a:t>autem</a:t>
            </a:r>
            <a:r>
              <a:rPr lang="en-GB"/>
              <a:t> </a:t>
            </a:r>
            <a:r>
              <a:rPr lang="en-GB" err="1"/>
              <a:t>etur</a:t>
            </a:r>
            <a:r>
              <a:rPr lang="en-GB"/>
              <a:t> </a:t>
            </a:r>
            <a:r>
              <a:rPr lang="en-GB" err="1"/>
              <a:t>aut</a:t>
            </a:r>
            <a:r>
              <a:rPr lang="en-GB"/>
              <a:t> </a:t>
            </a:r>
            <a:r>
              <a:rPr lang="en-GB" err="1"/>
              <a:t>plit</a:t>
            </a:r>
            <a:r>
              <a:rPr lang="en-GB"/>
              <a:t> </a:t>
            </a:r>
            <a:r>
              <a:rPr lang="en-GB" err="1"/>
              <a:t>repratibus</a:t>
            </a:r>
            <a:r>
              <a:rPr lang="en-GB"/>
              <a:t> </a:t>
            </a:r>
            <a:r>
              <a:rPr lang="en-GB" err="1"/>
              <a:t>idest</a:t>
            </a:r>
            <a:r>
              <a:rPr lang="en-GB"/>
              <a:t> </a:t>
            </a:r>
            <a:r>
              <a:rPr lang="en-GB" err="1"/>
              <a:t>landit</a:t>
            </a:r>
            <a:r>
              <a:rPr lang="en-GB"/>
              <a:t> </a:t>
            </a:r>
            <a:r>
              <a:rPr lang="en-GB" err="1"/>
              <a:t>quam</a:t>
            </a:r>
            <a:r>
              <a:rPr lang="en-GB"/>
              <a:t> </a:t>
            </a:r>
            <a:r>
              <a:rPr lang="en-GB" err="1"/>
              <a:t>dolorecerum</a:t>
            </a:r>
            <a:r>
              <a:rPr lang="en-GB"/>
              <a:t>.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B38A71-FE7C-4F0C-8FF4-3A1BD7B15088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4" name="Table Placeholder 5">
            <a:extLst>
              <a:ext uri="{FF2B5EF4-FFF2-40B4-BE49-F238E27FC236}">
                <a16:creationId xmlns:a16="http://schemas.microsoft.com/office/drawing/2014/main" id="{276D6A80-EF67-C647-ABCC-AA9D49FD8681}"/>
              </a:ext>
            </a:extLst>
          </p:cNvPr>
          <p:cNvSpPr txBox="1">
            <a:spLocks/>
          </p:cNvSpPr>
          <p:nvPr/>
        </p:nvSpPr>
        <p:spPr>
          <a:xfrm flipV="1">
            <a:off x="7897200" y="6311900"/>
            <a:ext cx="3745524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BFF7A31-3A2C-C44F-BA87-7AE30328017D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8964600" y="1644566"/>
            <a:ext cx="2160000" cy="216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Picture &gt; Picture from File…</a:t>
            </a:r>
          </a:p>
        </p:txBody>
      </p:sp>
      <p:sp>
        <p:nvSpPr>
          <p:cNvPr id="42" name="Content Placeholder 4">
            <a:extLst>
              <a:ext uri="{FF2B5EF4-FFF2-40B4-BE49-F238E27FC236}">
                <a16:creationId xmlns:a16="http://schemas.microsoft.com/office/drawing/2014/main" id="{12428D7D-BE40-3443-A702-F2198F8373B4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531436" y="3600450"/>
            <a:ext cx="6831588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/>
              <a:t>Subheading 18pt</a:t>
            </a:r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3F10B8-9B35-6E4C-B7D3-AAD9A69B7086}"/>
              </a:ext>
            </a:extLst>
          </p:cNvPr>
          <p:cNvSpPr txBox="1"/>
          <p:nvPr/>
        </p:nvSpPr>
        <p:spPr>
          <a:xfrm>
            <a:off x="0" y="7012426"/>
            <a:ext cx="7746274" cy="333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/>
              <a:t>The Icon or logo on this page must be in </a:t>
            </a:r>
            <a:r>
              <a:rPr lang="en-US" sz="1200" b="1"/>
              <a:t>white. </a:t>
            </a:r>
            <a:r>
              <a:rPr lang="en-MY" sz="1200"/>
              <a:t>Do not use a coloured icon/logo on a coloured background.</a:t>
            </a:r>
            <a:endParaRPr lang="en-US" sz="1200" b="1"/>
          </a:p>
          <a:p>
            <a:r>
              <a:rPr lang="en-MY" sz="1200"/>
              <a:t>To change icon colour; first select the icon &gt; in “Home” tab select “Shape Outline” &gt; select white colour.</a:t>
            </a:r>
            <a:endParaRPr lang="en-US" sz="1200"/>
          </a:p>
        </p:txBody>
      </p:sp>
      <p:sp>
        <p:nvSpPr>
          <p:cNvPr id="45" name="Text Placeholder 27">
            <a:extLst>
              <a:ext uri="{FF2B5EF4-FFF2-40B4-BE49-F238E27FC236}">
                <a16:creationId xmlns:a16="http://schemas.microsoft.com/office/drawing/2014/main" id="{56A71F5F-3F5F-2340-A8EA-03B96A6499B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1436" y="4080476"/>
            <a:ext cx="6831587" cy="1904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442C3214-C2E2-3546-AC39-5A2160588F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63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List -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D6CA4ED-C851-D44C-B083-374BE9043440}"/>
              </a:ext>
            </a:extLst>
          </p:cNvPr>
          <p:cNvSpPr/>
          <p:nvPr/>
        </p:nvSpPr>
        <p:spPr>
          <a:xfrm>
            <a:off x="7897200" y="0"/>
            <a:ext cx="4294800" cy="6858000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 Placeholder 27">
            <a:extLst>
              <a:ext uri="{FF2B5EF4-FFF2-40B4-BE49-F238E27FC236}">
                <a16:creationId xmlns:a16="http://schemas.microsoft.com/office/drawing/2014/main" id="{A818DBC8-DBB0-3040-AA2C-4693B5BE998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8" y="2184024"/>
            <a:ext cx="6831587" cy="38008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2" name="Table Placeholder 5">
            <a:extLst>
              <a:ext uri="{FF2B5EF4-FFF2-40B4-BE49-F238E27FC236}">
                <a16:creationId xmlns:a16="http://schemas.microsoft.com/office/drawing/2014/main" id="{623B72B5-399C-E841-94F4-3494A33CF646}"/>
              </a:ext>
            </a:extLst>
          </p:cNvPr>
          <p:cNvSpPr txBox="1">
            <a:spLocks/>
          </p:cNvSpPr>
          <p:nvPr/>
        </p:nvSpPr>
        <p:spPr>
          <a:xfrm flipV="1">
            <a:off x="7897200" y="6311900"/>
            <a:ext cx="3745524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43" name="Content Placeholder 4">
            <a:extLst>
              <a:ext uri="{FF2B5EF4-FFF2-40B4-BE49-F238E27FC236}">
                <a16:creationId xmlns:a16="http://schemas.microsoft.com/office/drawing/2014/main" id="{98DFC247-A95D-4E40-92B0-F65D4FFC2749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8557800" y="1005528"/>
            <a:ext cx="29736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/>
              <a:t>Subheading 18pt</a:t>
            </a:r>
            <a:endParaRPr lang="en-US"/>
          </a:p>
        </p:txBody>
      </p:sp>
      <p:sp>
        <p:nvSpPr>
          <p:cNvPr id="45" name="Text Placeholder 27">
            <a:extLst>
              <a:ext uri="{FF2B5EF4-FFF2-40B4-BE49-F238E27FC236}">
                <a16:creationId xmlns:a16="http://schemas.microsoft.com/office/drawing/2014/main" id="{0E32E40B-9326-8043-BD6D-742ED0BF9A80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8550083" y="1537574"/>
            <a:ext cx="2973600" cy="44473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>
                <a:solidFill>
                  <a:schemeClr val="bg1"/>
                </a:solidFill>
              </a:defRPr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bg1"/>
                </a:solidFill>
              </a:defRPr>
            </a:lvl2pPr>
            <a:lvl3pPr marL="1080000"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 marL="1440000" indent="-356400">
              <a:lnSpc>
                <a:spcPct val="100000"/>
              </a:lnSpc>
              <a:defRPr sz="10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B3945C2B-0E91-5A45-8346-DAC23555B0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17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List -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CB5CC0A-1470-AF4E-B7C7-72991BA8C1DD}"/>
              </a:ext>
            </a:extLst>
          </p:cNvPr>
          <p:cNvSpPr/>
          <p:nvPr/>
        </p:nvSpPr>
        <p:spPr>
          <a:xfrm>
            <a:off x="7897200" y="0"/>
            <a:ext cx="4294800" cy="6858000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 Placeholder 27">
            <a:extLst>
              <a:ext uri="{FF2B5EF4-FFF2-40B4-BE49-F238E27FC236}">
                <a16:creationId xmlns:a16="http://schemas.microsoft.com/office/drawing/2014/main" id="{A818DBC8-DBB0-3040-AA2C-4693B5BE998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8" y="3600450"/>
            <a:ext cx="6831587" cy="23844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6457572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/>
              <a:t>Standfirst 22pt </a:t>
            </a:r>
            <a:r>
              <a:rPr lang="en-GB" err="1"/>
              <a:t>Niate</a:t>
            </a:r>
            <a:r>
              <a:rPr lang="en-GB"/>
              <a:t> vit, </a:t>
            </a:r>
            <a:r>
              <a:rPr lang="en-GB" err="1"/>
              <a:t>nimil</a:t>
            </a:r>
            <a:r>
              <a:rPr lang="en-GB"/>
              <a:t> </a:t>
            </a:r>
            <a:r>
              <a:rPr lang="en-GB" err="1"/>
              <a:t>molor</a:t>
            </a:r>
            <a:r>
              <a:rPr lang="en-GB"/>
              <a:t> </a:t>
            </a:r>
            <a:r>
              <a:rPr lang="en-GB" err="1"/>
              <a:t>autem</a:t>
            </a:r>
            <a:r>
              <a:rPr lang="en-GB"/>
              <a:t> </a:t>
            </a:r>
            <a:r>
              <a:rPr lang="en-GB" err="1"/>
              <a:t>etur</a:t>
            </a:r>
            <a:r>
              <a:rPr lang="en-GB"/>
              <a:t> </a:t>
            </a:r>
            <a:r>
              <a:rPr lang="en-GB" err="1"/>
              <a:t>aut</a:t>
            </a:r>
            <a:r>
              <a:rPr lang="en-GB"/>
              <a:t> </a:t>
            </a:r>
            <a:r>
              <a:rPr lang="en-GB" err="1"/>
              <a:t>plit</a:t>
            </a:r>
            <a:r>
              <a:rPr lang="en-GB"/>
              <a:t> </a:t>
            </a:r>
            <a:r>
              <a:rPr lang="en-GB" err="1"/>
              <a:t>repratibus</a:t>
            </a:r>
            <a:r>
              <a:rPr lang="en-GB"/>
              <a:t> </a:t>
            </a:r>
            <a:r>
              <a:rPr lang="en-GB" err="1"/>
              <a:t>idest</a:t>
            </a:r>
            <a:r>
              <a:rPr lang="en-GB"/>
              <a:t> </a:t>
            </a:r>
            <a:r>
              <a:rPr lang="en-GB" err="1"/>
              <a:t>landit</a:t>
            </a:r>
            <a:r>
              <a:rPr lang="en-GB"/>
              <a:t> </a:t>
            </a:r>
            <a:r>
              <a:rPr lang="en-GB" err="1"/>
              <a:t>quam</a:t>
            </a:r>
            <a:r>
              <a:rPr lang="en-GB"/>
              <a:t> </a:t>
            </a:r>
            <a:r>
              <a:rPr lang="en-GB" err="1"/>
              <a:t>dolorecerum</a:t>
            </a:r>
            <a:r>
              <a:rPr lang="en-GB"/>
              <a:t>.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B38A71-FE7C-4F0C-8FF4-3A1BD7B15088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6" name="Table Placeholder 5">
            <a:extLst>
              <a:ext uri="{FF2B5EF4-FFF2-40B4-BE49-F238E27FC236}">
                <a16:creationId xmlns:a16="http://schemas.microsoft.com/office/drawing/2014/main" id="{883A64F9-562F-F344-BE17-0302B0C79B8A}"/>
              </a:ext>
            </a:extLst>
          </p:cNvPr>
          <p:cNvSpPr txBox="1">
            <a:spLocks/>
          </p:cNvSpPr>
          <p:nvPr/>
        </p:nvSpPr>
        <p:spPr>
          <a:xfrm flipV="1">
            <a:off x="7897200" y="6311900"/>
            <a:ext cx="3745524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42" name="Content Placeholder 4">
            <a:extLst>
              <a:ext uri="{FF2B5EF4-FFF2-40B4-BE49-F238E27FC236}">
                <a16:creationId xmlns:a16="http://schemas.microsoft.com/office/drawing/2014/main" id="{6A559B0A-9350-EE46-8C63-4F7ADE572DCF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8557800" y="1005528"/>
            <a:ext cx="29736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/>
              <a:t>Subheading 18pt</a:t>
            </a:r>
            <a:endParaRPr lang="en-US"/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1E9D7292-B299-2A49-B92B-E64E8210E002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8550083" y="1537574"/>
            <a:ext cx="2973600" cy="44473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>
                <a:solidFill>
                  <a:schemeClr val="bg1"/>
                </a:solidFill>
              </a:defRPr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bg1"/>
                </a:solidFill>
              </a:defRPr>
            </a:lvl2pPr>
            <a:lvl3pPr marL="1080000"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 marL="1440000" indent="-356400">
              <a:lnSpc>
                <a:spcPct val="100000"/>
              </a:lnSpc>
              <a:defRPr sz="10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A237477A-AC0F-1B43-A333-AD2BA17F30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3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List -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5FE9764-E613-4D44-80D1-C273D04A52FF}"/>
              </a:ext>
            </a:extLst>
          </p:cNvPr>
          <p:cNvSpPr/>
          <p:nvPr/>
        </p:nvSpPr>
        <p:spPr>
          <a:xfrm>
            <a:off x="7897200" y="0"/>
            <a:ext cx="4294800" cy="6858000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F3D44504-DA08-7647-A554-BBFE6D6690E3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524888" y="2664049"/>
            <a:ext cx="6831587" cy="33208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2" name="Content Placeholder 4">
            <a:extLst>
              <a:ext uri="{FF2B5EF4-FFF2-40B4-BE49-F238E27FC236}">
                <a16:creationId xmlns:a16="http://schemas.microsoft.com/office/drawing/2014/main" id="{EA9AED6C-F190-0748-9662-6A93E5715E68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524888" y="2184023"/>
            <a:ext cx="68292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/>
              <a:t>Subheading 18pt</a:t>
            </a:r>
            <a:endParaRPr lang="en-US"/>
          </a:p>
        </p:txBody>
      </p:sp>
      <p:sp>
        <p:nvSpPr>
          <p:cNvPr id="44" name="Table Placeholder 5">
            <a:extLst>
              <a:ext uri="{FF2B5EF4-FFF2-40B4-BE49-F238E27FC236}">
                <a16:creationId xmlns:a16="http://schemas.microsoft.com/office/drawing/2014/main" id="{9F181943-62E1-904C-8141-2354F0923AB6}"/>
              </a:ext>
            </a:extLst>
          </p:cNvPr>
          <p:cNvSpPr txBox="1">
            <a:spLocks/>
          </p:cNvSpPr>
          <p:nvPr/>
        </p:nvSpPr>
        <p:spPr>
          <a:xfrm flipV="1">
            <a:off x="7897200" y="6311900"/>
            <a:ext cx="3745524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46" name="Content Placeholder 4">
            <a:extLst>
              <a:ext uri="{FF2B5EF4-FFF2-40B4-BE49-F238E27FC236}">
                <a16:creationId xmlns:a16="http://schemas.microsoft.com/office/drawing/2014/main" id="{577690A7-F53E-7444-AD77-ADF51E408A6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8557800" y="1005528"/>
            <a:ext cx="29736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/>
              <a:t>Subheading 18pt</a:t>
            </a:r>
            <a:endParaRPr lang="en-US"/>
          </a:p>
        </p:txBody>
      </p:sp>
      <p:sp>
        <p:nvSpPr>
          <p:cNvPr id="47" name="Text Placeholder 27">
            <a:extLst>
              <a:ext uri="{FF2B5EF4-FFF2-40B4-BE49-F238E27FC236}">
                <a16:creationId xmlns:a16="http://schemas.microsoft.com/office/drawing/2014/main" id="{0CAED27C-0FC1-9B40-8462-D9DA609FA29C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8550083" y="1537574"/>
            <a:ext cx="2973600" cy="44473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>
                <a:solidFill>
                  <a:schemeClr val="bg1"/>
                </a:solidFill>
              </a:defRPr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bg1"/>
                </a:solidFill>
              </a:defRPr>
            </a:lvl2pPr>
            <a:lvl3pPr marL="1080000"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 marL="1440000" indent="-356400">
              <a:lnSpc>
                <a:spcPct val="100000"/>
              </a:lnSpc>
              <a:defRPr sz="10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9B19882D-A345-294C-A21A-552C5CABF8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7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List -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E613FC-90B9-8444-9D91-95CAD3D56B95}"/>
              </a:ext>
            </a:extLst>
          </p:cNvPr>
          <p:cNvSpPr/>
          <p:nvPr/>
        </p:nvSpPr>
        <p:spPr>
          <a:xfrm>
            <a:off x="7897200" y="0"/>
            <a:ext cx="4294800" cy="6858000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6457572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/>
              <a:t>Standfirst 22pt </a:t>
            </a:r>
            <a:r>
              <a:rPr lang="en-GB" err="1"/>
              <a:t>Niate</a:t>
            </a:r>
            <a:r>
              <a:rPr lang="en-GB"/>
              <a:t> vit, </a:t>
            </a:r>
            <a:r>
              <a:rPr lang="en-GB" err="1"/>
              <a:t>nimil</a:t>
            </a:r>
            <a:r>
              <a:rPr lang="en-GB"/>
              <a:t> </a:t>
            </a:r>
            <a:r>
              <a:rPr lang="en-GB" err="1"/>
              <a:t>molor</a:t>
            </a:r>
            <a:r>
              <a:rPr lang="en-GB"/>
              <a:t> </a:t>
            </a:r>
            <a:r>
              <a:rPr lang="en-GB" err="1"/>
              <a:t>autem</a:t>
            </a:r>
            <a:r>
              <a:rPr lang="en-GB"/>
              <a:t> </a:t>
            </a:r>
            <a:r>
              <a:rPr lang="en-GB" err="1"/>
              <a:t>etur</a:t>
            </a:r>
            <a:r>
              <a:rPr lang="en-GB"/>
              <a:t> </a:t>
            </a:r>
            <a:r>
              <a:rPr lang="en-GB" err="1"/>
              <a:t>aut</a:t>
            </a:r>
            <a:r>
              <a:rPr lang="en-GB"/>
              <a:t> </a:t>
            </a:r>
            <a:r>
              <a:rPr lang="en-GB" err="1"/>
              <a:t>plit</a:t>
            </a:r>
            <a:r>
              <a:rPr lang="en-GB"/>
              <a:t> </a:t>
            </a:r>
            <a:r>
              <a:rPr lang="en-GB" err="1"/>
              <a:t>repratibus</a:t>
            </a:r>
            <a:r>
              <a:rPr lang="en-GB"/>
              <a:t> </a:t>
            </a:r>
            <a:r>
              <a:rPr lang="en-GB" err="1"/>
              <a:t>idest</a:t>
            </a:r>
            <a:r>
              <a:rPr lang="en-GB"/>
              <a:t> </a:t>
            </a:r>
            <a:r>
              <a:rPr lang="en-GB" err="1"/>
              <a:t>landit</a:t>
            </a:r>
            <a:r>
              <a:rPr lang="en-GB"/>
              <a:t> </a:t>
            </a:r>
            <a:r>
              <a:rPr lang="en-GB" err="1"/>
              <a:t>quam</a:t>
            </a:r>
            <a:r>
              <a:rPr lang="en-GB"/>
              <a:t> </a:t>
            </a:r>
            <a:r>
              <a:rPr lang="en-GB" err="1"/>
              <a:t>dolorecerum</a:t>
            </a:r>
            <a:r>
              <a:rPr lang="en-GB"/>
              <a:t>.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B38A71-FE7C-4F0C-8FF4-3A1BD7B15088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4" name="Table Placeholder 5">
            <a:extLst>
              <a:ext uri="{FF2B5EF4-FFF2-40B4-BE49-F238E27FC236}">
                <a16:creationId xmlns:a16="http://schemas.microsoft.com/office/drawing/2014/main" id="{276D6A80-EF67-C647-ABCC-AA9D49FD8681}"/>
              </a:ext>
            </a:extLst>
          </p:cNvPr>
          <p:cNvSpPr txBox="1">
            <a:spLocks/>
          </p:cNvSpPr>
          <p:nvPr/>
        </p:nvSpPr>
        <p:spPr>
          <a:xfrm flipV="1">
            <a:off x="7897200" y="6311900"/>
            <a:ext cx="3745524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43" name="Content Placeholder 4">
            <a:extLst>
              <a:ext uri="{FF2B5EF4-FFF2-40B4-BE49-F238E27FC236}">
                <a16:creationId xmlns:a16="http://schemas.microsoft.com/office/drawing/2014/main" id="{97F7565A-C621-1E44-8459-BDA5973A56CB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8557800" y="1005528"/>
            <a:ext cx="29736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/>
              <a:t>Subheading 18pt</a:t>
            </a:r>
            <a:endParaRPr lang="en-US"/>
          </a:p>
        </p:txBody>
      </p:sp>
      <p:sp>
        <p:nvSpPr>
          <p:cNvPr id="45" name="Content Placeholder 4">
            <a:extLst>
              <a:ext uri="{FF2B5EF4-FFF2-40B4-BE49-F238E27FC236}">
                <a16:creationId xmlns:a16="http://schemas.microsoft.com/office/drawing/2014/main" id="{97C673B7-DCCC-DA4F-AA5E-B164FAE8E18F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524888" y="3600450"/>
            <a:ext cx="6831588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/>
              <a:t>Subheading 18pt</a:t>
            </a:r>
            <a:endParaRPr lang="en-US"/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B3A71466-AD54-2D42-9480-C794D92861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8" y="4080476"/>
            <a:ext cx="6831587" cy="1904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42" name="Text Placeholder 27">
            <a:extLst>
              <a:ext uri="{FF2B5EF4-FFF2-40B4-BE49-F238E27FC236}">
                <a16:creationId xmlns:a16="http://schemas.microsoft.com/office/drawing/2014/main" id="{6BAC49AD-C7CA-7B41-ABD0-1B2AFD698226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8550083" y="1537574"/>
            <a:ext cx="2973600" cy="44473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>
                <a:solidFill>
                  <a:schemeClr val="bg1"/>
                </a:solidFill>
              </a:defRPr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bg1"/>
                </a:solidFill>
              </a:defRPr>
            </a:lvl2pPr>
            <a:lvl3pPr marL="1080000"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 marL="1440000" indent="-356400">
              <a:lnSpc>
                <a:spcPct val="100000"/>
              </a:lnSpc>
              <a:defRPr sz="10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3868C5B3-C5BD-1843-BFFD-0492532B87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42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s Option 1">
    <p:bg>
      <p:bgPr>
        <a:solidFill>
          <a:srgbClr val="041E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FC97F383-29EF-F842-A39B-D2A1938C87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00" y="3719245"/>
            <a:ext cx="7369200" cy="2156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>
                <a:solidFill>
                  <a:schemeClr val="bg1"/>
                </a:solidFill>
              </a:defRPr>
            </a:lvl1pPr>
            <a:lvl2pPr marL="720000" indent="-356400">
              <a:lnSpc>
                <a:spcPct val="100000"/>
              </a:lnSpc>
              <a:buClr>
                <a:srgbClr val="D90699"/>
              </a:buClr>
              <a:buFont typeface="Catamaran Medium" pitchFamily="2" charset="77"/>
              <a:buChar char="&gt;"/>
              <a:defRPr sz="1400" b="0">
                <a:solidFill>
                  <a:schemeClr val="bg1"/>
                </a:solidFill>
              </a:defRPr>
            </a:lvl2pPr>
            <a:lvl3pPr marL="1080000">
              <a:lnSpc>
                <a:spcPct val="100000"/>
              </a:lnSpc>
              <a:buClr>
                <a:srgbClr val="D90699"/>
              </a:buClr>
              <a:defRPr sz="1200">
                <a:solidFill>
                  <a:schemeClr val="bg1"/>
                </a:solidFill>
              </a:defRPr>
            </a:lvl3pPr>
            <a:lvl4pPr marL="1440000" indent="-356400">
              <a:lnSpc>
                <a:spcPct val="100000"/>
              </a:lnSpc>
              <a:buClr>
                <a:srgbClr val="D90699"/>
              </a:buClr>
              <a:defRPr sz="10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E16A0E-F61F-8B4D-B3DD-85B3E36689BB}"/>
              </a:ext>
            </a:extLst>
          </p:cNvPr>
          <p:cNvSpPr txBox="1"/>
          <p:nvPr/>
        </p:nvSpPr>
        <p:spPr>
          <a:xfrm>
            <a:off x="528711" y="2200608"/>
            <a:ext cx="7369200" cy="122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4500" b="1" i="0">
                <a:solidFill>
                  <a:schemeClr val="bg1"/>
                </a:solidFill>
                <a:latin typeface="Catamaran Black" pitchFamily="2" charset="77"/>
                <a:cs typeface="Catamaran Black" pitchFamily="2" charset="77"/>
              </a:rPr>
              <a:t>CONTENTS</a:t>
            </a:r>
          </a:p>
        </p:txBody>
      </p:sp>
      <p:sp>
        <p:nvSpPr>
          <p:cNvPr id="10" name="Table Placeholder 5">
            <a:extLst>
              <a:ext uri="{FF2B5EF4-FFF2-40B4-BE49-F238E27FC236}">
                <a16:creationId xmlns:a16="http://schemas.microsoft.com/office/drawing/2014/main" id="{F4E935C0-FA02-6D4F-9FD2-A6B9728E9632}"/>
              </a:ext>
            </a:extLst>
          </p:cNvPr>
          <p:cNvSpPr txBox="1">
            <a:spLocks/>
          </p:cNvSpPr>
          <p:nvPr/>
        </p:nvSpPr>
        <p:spPr>
          <a:xfrm flipV="1">
            <a:off x="515938" y="6311900"/>
            <a:ext cx="11126786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86228-0E55-CF4B-AE3B-83CAD1B62F9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able Placeholder 5">
            <a:extLst>
              <a:ext uri="{FF2B5EF4-FFF2-40B4-BE49-F238E27FC236}">
                <a16:creationId xmlns:a16="http://schemas.microsoft.com/office/drawing/2014/main" id="{AB9EAC8D-456D-4880-BB8A-101E4FB444D5}"/>
              </a:ext>
            </a:extLst>
          </p:cNvPr>
          <p:cNvSpPr txBox="1">
            <a:spLocks/>
          </p:cNvSpPr>
          <p:nvPr/>
        </p:nvSpPr>
        <p:spPr>
          <a:xfrm flipV="1">
            <a:off x="515938" y="6311900"/>
            <a:ext cx="11126786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AD6A3A0D-E956-EF40-803D-2BCEFB646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pic>
        <p:nvPicPr>
          <p:cNvPr id="9" name="Picture 8" descr="A picture containing building, sitting, green, large&#10;&#10;Description automatically generated">
            <a:extLst>
              <a:ext uri="{FF2B5EF4-FFF2-40B4-BE49-F238E27FC236}">
                <a16:creationId xmlns:a16="http://schemas.microsoft.com/office/drawing/2014/main" id="{C749B25F-AABB-B94A-AA47-4DC36CA1D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00" y="0"/>
            <a:ext cx="41529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6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2 Figures -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D6CA4ED-C851-D44C-B083-374BE9043440}"/>
              </a:ext>
            </a:extLst>
          </p:cNvPr>
          <p:cNvSpPr/>
          <p:nvPr/>
        </p:nvSpPr>
        <p:spPr>
          <a:xfrm>
            <a:off x="7897200" y="0"/>
            <a:ext cx="4294800" cy="6858000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 Placeholder 27">
            <a:extLst>
              <a:ext uri="{FF2B5EF4-FFF2-40B4-BE49-F238E27FC236}">
                <a16:creationId xmlns:a16="http://schemas.microsoft.com/office/drawing/2014/main" id="{A818DBC8-DBB0-3040-AA2C-4693B5BE998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8" y="2184024"/>
            <a:ext cx="6831587" cy="38008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2" name="Table Placeholder 5">
            <a:extLst>
              <a:ext uri="{FF2B5EF4-FFF2-40B4-BE49-F238E27FC236}">
                <a16:creationId xmlns:a16="http://schemas.microsoft.com/office/drawing/2014/main" id="{623B72B5-399C-E841-94F4-3494A33CF646}"/>
              </a:ext>
            </a:extLst>
          </p:cNvPr>
          <p:cNvSpPr txBox="1">
            <a:spLocks/>
          </p:cNvSpPr>
          <p:nvPr/>
        </p:nvSpPr>
        <p:spPr>
          <a:xfrm flipV="1">
            <a:off x="7897200" y="6311900"/>
            <a:ext cx="3745524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43" name="Text Placeholder 20">
            <a:extLst>
              <a:ext uri="{FF2B5EF4-FFF2-40B4-BE49-F238E27FC236}">
                <a16:creationId xmlns:a16="http://schemas.microsoft.com/office/drawing/2014/main" id="{D0ABE6D2-D5E2-6346-87C0-01512EF6341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46258" y="3923923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/>
              <a:t>X%</a:t>
            </a:r>
            <a:endParaRPr lang="en-US"/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79C1F026-BC36-3940-874A-A3EC27B69B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58700" y="4612608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47" name="Text Placeholder 20">
            <a:extLst>
              <a:ext uri="{FF2B5EF4-FFF2-40B4-BE49-F238E27FC236}">
                <a16:creationId xmlns:a16="http://schemas.microsoft.com/office/drawing/2014/main" id="{3E351D9A-458A-4146-8D98-920B3F3B2CD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46258" y="2168525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/>
              <a:t>X%</a:t>
            </a:r>
            <a:endParaRPr lang="en-US"/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B963EC49-A11B-F446-81A7-0B813994A72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58700" y="2857210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523B982A-FF22-7247-89E3-163DCBF7D0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62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2 Figures -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CB5CC0A-1470-AF4E-B7C7-72991BA8C1DD}"/>
              </a:ext>
            </a:extLst>
          </p:cNvPr>
          <p:cNvSpPr/>
          <p:nvPr/>
        </p:nvSpPr>
        <p:spPr>
          <a:xfrm>
            <a:off x="7897200" y="0"/>
            <a:ext cx="4294800" cy="6858000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 Placeholder 27">
            <a:extLst>
              <a:ext uri="{FF2B5EF4-FFF2-40B4-BE49-F238E27FC236}">
                <a16:creationId xmlns:a16="http://schemas.microsoft.com/office/drawing/2014/main" id="{A818DBC8-DBB0-3040-AA2C-4693B5BE998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8" y="3600450"/>
            <a:ext cx="6831587" cy="23844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6457572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/>
              <a:t>Standfirst 22pt </a:t>
            </a:r>
            <a:r>
              <a:rPr lang="en-GB" err="1"/>
              <a:t>Niate</a:t>
            </a:r>
            <a:r>
              <a:rPr lang="en-GB"/>
              <a:t> vit, </a:t>
            </a:r>
            <a:r>
              <a:rPr lang="en-GB" err="1"/>
              <a:t>nimil</a:t>
            </a:r>
            <a:r>
              <a:rPr lang="en-GB"/>
              <a:t> </a:t>
            </a:r>
            <a:r>
              <a:rPr lang="en-GB" err="1"/>
              <a:t>molor</a:t>
            </a:r>
            <a:r>
              <a:rPr lang="en-GB"/>
              <a:t> </a:t>
            </a:r>
            <a:r>
              <a:rPr lang="en-GB" err="1"/>
              <a:t>autem</a:t>
            </a:r>
            <a:r>
              <a:rPr lang="en-GB"/>
              <a:t> </a:t>
            </a:r>
            <a:r>
              <a:rPr lang="en-GB" err="1"/>
              <a:t>etur</a:t>
            </a:r>
            <a:r>
              <a:rPr lang="en-GB"/>
              <a:t> </a:t>
            </a:r>
            <a:r>
              <a:rPr lang="en-GB" err="1"/>
              <a:t>aut</a:t>
            </a:r>
            <a:r>
              <a:rPr lang="en-GB"/>
              <a:t> </a:t>
            </a:r>
            <a:r>
              <a:rPr lang="en-GB" err="1"/>
              <a:t>plit</a:t>
            </a:r>
            <a:r>
              <a:rPr lang="en-GB"/>
              <a:t> </a:t>
            </a:r>
            <a:r>
              <a:rPr lang="en-GB" err="1"/>
              <a:t>repratibus</a:t>
            </a:r>
            <a:r>
              <a:rPr lang="en-GB"/>
              <a:t> </a:t>
            </a:r>
            <a:r>
              <a:rPr lang="en-GB" err="1"/>
              <a:t>idest</a:t>
            </a:r>
            <a:r>
              <a:rPr lang="en-GB"/>
              <a:t> </a:t>
            </a:r>
            <a:r>
              <a:rPr lang="en-GB" err="1"/>
              <a:t>landit</a:t>
            </a:r>
            <a:r>
              <a:rPr lang="en-GB"/>
              <a:t> </a:t>
            </a:r>
            <a:r>
              <a:rPr lang="en-GB" err="1"/>
              <a:t>quam</a:t>
            </a:r>
            <a:r>
              <a:rPr lang="en-GB"/>
              <a:t> </a:t>
            </a:r>
            <a:r>
              <a:rPr lang="en-GB" err="1"/>
              <a:t>dolorecerum</a:t>
            </a:r>
            <a:r>
              <a:rPr lang="en-GB"/>
              <a:t>.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B38A71-FE7C-4F0C-8FF4-3A1BD7B15088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6" name="Table Placeholder 5">
            <a:extLst>
              <a:ext uri="{FF2B5EF4-FFF2-40B4-BE49-F238E27FC236}">
                <a16:creationId xmlns:a16="http://schemas.microsoft.com/office/drawing/2014/main" id="{883A64F9-562F-F344-BE17-0302B0C79B8A}"/>
              </a:ext>
            </a:extLst>
          </p:cNvPr>
          <p:cNvSpPr txBox="1">
            <a:spLocks/>
          </p:cNvSpPr>
          <p:nvPr/>
        </p:nvSpPr>
        <p:spPr>
          <a:xfrm flipV="1">
            <a:off x="7897200" y="6311900"/>
            <a:ext cx="3745524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42" name="Text Placeholder 20">
            <a:extLst>
              <a:ext uri="{FF2B5EF4-FFF2-40B4-BE49-F238E27FC236}">
                <a16:creationId xmlns:a16="http://schemas.microsoft.com/office/drawing/2014/main" id="{8DDD75CF-BBC7-A443-8D40-DDBAB2B8FDD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46258" y="3923923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/>
              <a:t>X%</a:t>
            </a:r>
            <a:endParaRPr lang="en-US"/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C85609DB-9A29-8641-8E70-241482194A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58700" y="4612608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48" name="Text Placeholder 20">
            <a:extLst>
              <a:ext uri="{FF2B5EF4-FFF2-40B4-BE49-F238E27FC236}">
                <a16:creationId xmlns:a16="http://schemas.microsoft.com/office/drawing/2014/main" id="{D731E110-92E3-D246-92A1-0C691E4F79E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46258" y="2168525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/>
              <a:t>X%</a:t>
            </a:r>
            <a:endParaRPr lang="en-US"/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F50D571E-FA6A-7B49-A468-1D83464B407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58700" y="2857210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D1EC646D-AC43-DD41-9DD9-4D3D94CF1F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44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2 Figures -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5FE9764-E613-4D44-80D1-C273D04A52FF}"/>
              </a:ext>
            </a:extLst>
          </p:cNvPr>
          <p:cNvSpPr/>
          <p:nvPr/>
        </p:nvSpPr>
        <p:spPr>
          <a:xfrm>
            <a:off x="7897200" y="0"/>
            <a:ext cx="4294800" cy="6858000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F3D44504-DA08-7647-A554-BBFE6D6690E3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524888" y="2664049"/>
            <a:ext cx="6831587" cy="33208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2" name="Content Placeholder 4">
            <a:extLst>
              <a:ext uri="{FF2B5EF4-FFF2-40B4-BE49-F238E27FC236}">
                <a16:creationId xmlns:a16="http://schemas.microsoft.com/office/drawing/2014/main" id="{EA9AED6C-F190-0748-9662-6A93E5715E68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524888" y="2184023"/>
            <a:ext cx="68292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/>
              <a:t>Subheading 18pt</a:t>
            </a:r>
            <a:endParaRPr lang="en-US"/>
          </a:p>
        </p:txBody>
      </p:sp>
      <p:sp>
        <p:nvSpPr>
          <p:cNvPr id="44" name="Table Placeholder 5">
            <a:extLst>
              <a:ext uri="{FF2B5EF4-FFF2-40B4-BE49-F238E27FC236}">
                <a16:creationId xmlns:a16="http://schemas.microsoft.com/office/drawing/2014/main" id="{9F181943-62E1-904C-8141-2354F0923AB6}"/>
              </a:ext>
            </a:extLst>
          </p:cNvPr>
          <p:cNvSpPr txBox="1">
            <a:spLocks/>
          </p:cNvSpPr>
          <p:nvPr/>
        </p:nvSpPr>
        <p:spPr>
          <a:xfrm flipV="1">
            <a:off x="7897200" y="6311900"/>
            <a:ext cx="3745524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46" name="Text Placeholder 20">
            <a:extLst>
              <a:ext uri="{FF2B5EF4-FFF2-40B4-BE49-F238E27FC236}">
                <a16:creationId xmlns:a16="http://schemas.microsoft.com/office/drawing/2014/main" id="{E5D2536B-53F3-6344-AE73-4C4EAB5E5F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46258" y="3923923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/>
              <a:t>X%</a:t>
            </a:r>
            <a:endParaRPr lang="en-US"/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0C23157B-6985-9342-89FD-1D698737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58700" y="4612608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48" name="Text Placeholder 20">
            <a:extLst>
              <a:ext uri="{FF2B5EF4-FFF2-40B4-BE49-F238E27FC236}">
                <a16:creationId xmlns:a16="http://schemas.microsoft.com/office/drawing/2014/main" id="{16C9716F-5350-D045-B1E9-7698135473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46258" y="2168525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/>
              <a:t>X%</a:t>
            </a:r>
            <a:endParaRPr lang="en-US"/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12EBF5CE-4E1C-D14E-99EB-B295EE1628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58700" y="2857210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DFEAA3C8-C020-BC4B-8768-2B7432F827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71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2 Figures -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4175983F-F48F-6540-ABA8-68DFF6C5BE1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524888" y="3600450"/>
            <a:ext cx="6831588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/>
              <a:t>Subheading 18pt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E613FC-90B9-8444-9D91-95CAD3D56B95}"/>
              </a:ext>
            </a:extLst>
          </p:cNvPr>
          <p:cNvSpPr/>
          <p:nvPr/>
        </p:nvSpPr>
        <p:spPr>
          <a:xfrm>
            <a:off x="7897200" y="0"/>
            <a:ext cx="4294800" cy="6858000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6457572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/>
              <a:t>Standfirst 22pt </a:t>
            </a:r>
            <a:r>
              <a:rPr lang="en-GB" err="1"/>
              <a:t>Niate</a:t>
            </a:r>
            <a:r>
              <a:rPr lang="en-GB"/>
              <a:t> vit, </a:t>
            </a:r>
            <a:r>
              <a:rPr lang="en-GB" err="1"/>
              <a:t>nimil</a:t>
            </a:r>
            <a:r>
              <a:rPr lang="en-GB"/>
              <a:t> </a:t>
            </a:r>
            <a:r>
              <a:rPr lang="en-GB" err="1"/>
              <a:t>molor</a:t>
            </a:r>
            <a:r>
              <a:rPr lang="en-GB"/>
              <a:t> </a:t>
            </a:r>
            <a:r>
              <a:rPr lang="en-GB" err="1"/>
              <a:t>autem</a:t>
            </a:r>
            <a:r>
              <a:rPr lang="en-GB"/>
              <a:t> </a:t>
            </a:r>
            <a:r>
              <a:rPr lang="en-GB" err="1"/>
              <a:t>etur</a:t>
            </a:r>
            <a:r>
              <a:rPr lang="en-GB"/>
              <a:t> </a:t>
            </a:r>
            <a:r>
              <a:rPr lang="en-GB" err="1"/>
              <a:t>aut</a:t>
            </a:r>
            <a:r>
              <a:rPr lang="en-GB"/>
              <a:t> </a:t>
            </a:r>
            <a:r>
              <a:rPr lang="en-GB" err="1"/>
              <a:t>plit</a:t>
            </a:r>
            <a:r>
              <a:rPr lang="en-GB"/>
              <a:t> </a:t>
            </a:r>
            <a:r>
              <a:rPr lang="en-GB" err="1"/>
              <a:t>repratibus</a:t>
            </a:r>
            <a:r>
              <a:rPr lang="en-GB"/>
              <a:t> </a:t>
            </a:r>
            <a:r>
              <a:rPr lang="en-GB" err="1"/>
              <a:t>idest</a:t>
            </a:r>
            <a:r>
              <a:rPr lang="en-GB"/>
              <a:t> </a:t>
            </a:r>
            <a:r>
              <a:rPr lang="en-GB" err="1"/>
              <a:t>landit</a:t>
            </a:r>
            <a:r>
              <a:rPr lang="en-GB"/>
              <a:t> </a:t>
            </a:r>
            <a:r>
              <a:rPr lang="en-GB" err="1"/>
              <a:t>quam</a:t>
            </a:r>
            <a:r>
              <a:rPr lang="en-GB"/>
              <a:t> </a:t>
            </a:r>
            <a:r>
              <a:rPr lang="en-GB" err="1"/>
              <a:t>dolorecerum</a:t>
            </a:r>
            <a:r>
              <a:rPr lang="en-GB"/>
              <a:t>.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94BF4500-1D06-E949-A97B-414B873A8E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46258" y="3923923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/>
              <a:t>X%</a:t>
            </a:r>
            <a:endParaRPr lang="en-US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69C123BA-4072-BB4E-9979-C7A6D52152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58700" y="4612608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33CF6E2B-80F6-CA40-B454-397D0083B18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46258" y="2168525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/>
              <a:t>X%</a:t>
            </a:r>
            <a:endParaRPr lang="en-US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A3BF76C-B35F-8948-83E9-B72A1E29C4F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58700" y="2857210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B38A71-FE7C-4F0C-8FF4-3A1BD7B15088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4" name="Table Placeholder 5">
            <a:extLst>
              <a:ext uri="{FF2B5EF4-FFF2-40B4-BE49-F238E27FC236}">
                <a16:creationId xmlns:a16="http://schemas.microsoft.com/office/drawing/2014/main" id="{276D6A80-EF67-C647-ABCC-AA9D49FD8681}"/>
              </a:ext>
            </a:extLst>
          </p:cNvPr>
          <p:cNvSpPr txBox="1">
            <a:spLocks/>
          </p:cNvSpPr>
          <p:nvPr/>
        </p:nvSpPr>
        <p:spPr>
          <a:xfrm flipV="1">
            <a:off x="7897200" y="6311900"/>
            <a:ext cx="3745524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F954180A-1816-8847-9CD6-9EEA0F8C7AD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8" y="4080476"/>
            <a:ext cx="6831587" cy="1904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84DAE3B8-F848-EF4C-B588-DA24EF3E46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47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3 Figures -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D6CA4ED-C851-D44C-B083-374BE9043440}"/>
              </a:ext>
            </a:extLst>
          </p:cNvPr>
          <p:cNvSpPr/>
          <p:nvPr/>
        </p:nvSpPr>
        <p:spPr>
          <a:xfrm>
            <a:off x="7897200" y="0"/>
            <a:ext cx="4294800" cy="6858000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 Placeholder 27">
            <a:extLst>
              <a:ext uri="{FF2B5EF4-FFF2-40B4-BE49-F238E27FC236}">
                <a16:creationId xmlns:a16="http://schemas.microsoft.com/office/drawing/2014/main" id="{A818DBC8-DBB0-3040-AA2C-4693B5BE998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8" y="2184024"/>
            <a:ext cx="6831587" cy="38008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2" name="Table Placeholder 5">
            <a:extLst>
              <a:ext uri="{FF2B5EF4-FFF2-40B4-BE49-F238E27FC236}">
                <a16:creationId xmlns:a16="http://schemas.microsoft.com/office/drawing/2014/main" id="{623B72B5-399C-E841-94F4-3494A33CF646}"/>
              </a:ext>
            </a:extLst>
          </p:cNvPr>
          <p:cNvSpPr txBox="1">
            <a:spLocks/>
          </p:cNvSpPr>
          <p:nvPr/>
        </p:nvSpPr>
        <p:spPr>
          <a:xfrm flipV="1">
            <a:off x="7897200" y="6311900"/>
            <a:ext cx="3745524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43" name="Text Placeholder 20">
            <a:extLst>
              <a:ext uri="{FF2B5EF4-FFF2-40B4-BE49-F238E27FC236}">
                <a16:creationId xmlns:a16="http://schemas.microsoft.com/office/drawing/2014/main" id="{F414C2C9-EF5D-A948-A9E8-C672876662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46258" y="4384738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/>
              <a:t>X%</a:t>
            </a:r>
            <a:endParaRPr lang="en-US"/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0A5FB5A0-608A-FC42-A7B2-B4C365A229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58700" y="5073423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47" name="Text Placeholder 20">
            <a:extLst>
              <a:ext uri="{FF2B5EF4-FFF2-40B4-BE49-F238E27FC236}">
                <a16:creationId xmlns:a16="http://schemas.microsoft.com/office/drawing/2014/main" id="{36FBCC5E-1668-4C49-8725-AA444FD51D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46258" y="2629340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/>
              <a:t>X%</a:t>
            </a:r>
            <a:endParaRPr lang="en-US"/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3CE84FDC-B6A8-7543-84CB-160BD2B908E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58700" y="3318025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49" name="Text Placeholder 20">
            <a:extLst>
              <a:ext uri="{FF2B5EF4-FFF2-40B4-BE49-F238E27FC236}">
                <a16:creationId xmlns:a16="http://schemas.microsoft.com/office/drawing/2014/main" id="{F997F29A-5163-E040-8EB6-DA2AE56628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46258" y="873125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/>
              <a:t>X%</a:t>
            </a:r>
            <a:endParaRPr lang="en-US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D995B682-6C49-4644-8D41-CB744A4613C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558700" y="1561810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0CDBB151-EBF2-6E46-B4F9-9C23AC6C86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54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3 Figures -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CB5CC0A-1470-AF4E-B7C7-72991BA8C1DD}"/>
              </a:ext>
            </a:extLst>
          </p:cNvPr>
          <p:cNvSpPr/>
          <p:nvPr/>
        </p:nvSpPr>
        <p:spPr>
          <a:xfrm>
            <a:off x="7897200" y="0"/>
            <a:ext cx="4294800" cy="6858000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 Placeholder 27">
            <a:extLst>
              <a:ext uri="{FF2B5EF4-FFF2-40B4-BE49-F238E27FC236}">
                <a16:creationId xmlns:a16="http://schemas.microsoft.com/office/drawing/2014/main" id="{A818DBC8-DBB0-3040-AA2C-4693B5BE998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8" y="3600450"/>
            <a:ext cx="6831587" cy="23844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6457572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/>
              <a:t>Standfirst 22pt </a:t>
            </a:r>
            <a:r>
              <a:rPr lang="en-GB" err="1"/>
              <a:t>Niate</a:t>
            </a:r>
            <a:r>
              <a:rPr lang="en-GB"/>
              <a:t> vit, </a:t>
            </a:r>
            <a:r>
              <a:rPr lang="en-GB" err="1"/>
              <a:t>nimil</a:t>
            </a:r>
            <a:r>
              <a:rPr lang="en-GB"/>
              <a:t> </a:t>
            </a:r>
            <a:r>
              <a:rPr lang="en-GB" err="1"/>
              <a:t>molor</a:t>
            </a:r>
            <a:r>
              <a:rPr lang="en-GB"/>
              <a:t> </a:t>
            </a:r>
            <a:r>
              <a:rPr lang="en-GB" err="1"/>
              <a:t>autem</a:t>
            </a:r>
            <a:r>
              <a:rPr lang="en-GB"/>
              <a:t> </a:t>
            </a:r>
            <a:r>
              <a:rPr lang="en-GB" err="1"/>
              <a:t>etur</a:t>
            </a:r>
            <a:r>
              <a:rPr lang="en-GB"/>
              <a:t> </a:t>
            </a:r>
            <a:r>
              <a:rPr lang="en-GB" err="1"/>
              <a:t>aut</a:t>
            </a:r>
            <a:r>
              <a:rPr lang="en-GB"/>
              <a:t> </a:t>
            </a:r>
            <a:r>
              <a:rPr lang="en-GB" err="1"/>
              <a:t>plit</a:t>
            </a:r>
            <a:r>
              <a:rPr lang="en-GB"/>
              <a:t> </a:t>
            </a:r>
            <a:r>
              <a:rPr lang="en-GB" err="1"/>
              <a:t>repratibus</a:t>
            </a:r>
            <a:r>
              <a:rPr lang="en-GB"/>
              <a:t> </a:t>
            </a:r>
            <a:r>
              <a:rPr lang="en-GB" err="1"/>
              <a:t>idest</a:t>
            </a:r>
            <a:r>
              <a:rPr lang="en-GB"/>
              <a:t> </a:t>
            </a:r>
            <a:r>
              <a:rPr lang="en-GB" err="1"/>
              <a:t>landit</a:t>
            </a:r>
            <a:r>
              <a:rPr lang="en-GB"/>
              <a:t> </a:t>
            </a:r>
            <a:r>
              <a:rPr lang="en-GB" err="1"/>
              <a:t>quam</a:t>
            </a:r>
            <a:r>
              <a:rPr lang="en-GB"/>
              <a:t> </a:t>
            </a:r>
            <a:r>
              <a:rPr lang="en-GB" err="1"/>
              <a:t>dolorecerum</a:t>
            </a:r>
            <a:r>
              <a:rPr lang="en-GB"/>
              <a:t>.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B38A71-FE7C-4F0C-8FF4-3A1BD7B15088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6" name="Table Placeholder 5">
            <a:extLst>
              <a:ext uri="{FF2B5EF4-FFF2-40B4-BE49-F238E27FC236}">
                <a16:creationId xmlns:a16="http://schemas.microsoft.com/office/drawing/2014/main" id="{883A64F9-562F-F344-BE17-0302B0C79B8A}"/>
              </a:ext>
            </a:extLst>
          </p:cNvPr>
          <p:cNvSpPr txBox="1">
            <a:spLocks/>
          </p:cNvSpPr>
          <p:nvPr/>
        </p:nvSpPr>
        <p:spPr>
          <a:xfrm flipV="1">
            <a:off x="7897200" y="6311900"/>
            <a:ext cx="3745524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42" name="Text Placeholder 20">
            <a:extLst>
              <a:ext uri="{FF2B5EF4-FFF2-40B4-BE49-F238E27FC236}">
                <a16:creationId xmlns:a16="http://schemas.microsoft.com/office/drawing/2014/main" id="{F3582504-E3CF-F947-9A35-1C31955DEB1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46258" y="4384738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/>
              <a:t>X%</a:t>
            </a:r>
            <a:endParaRPr lang="en-US"/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2B65A417-7F81-AE42-8839-A2CE69E052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58700" y="5073423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48" name="Text Placeholder 20">
            <a:extLst>
              <a:ext uri="{FF2B5EF4-FFF2-40B4-BE49-F238E27FC236}">
                <a16:creationId xmlns:a16="http://schemas.microsoft.com/office/drawing/2014/main" id="{C1A915E1-7D52-0040-87D8-8C67F5F843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46258" y="2629340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/>
              <a:t>X%</a:t>
            </a:r>
            <a:endParaRPr lang="en-US"/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54EC2007-21BC-A942-9ED6-33798B06AC3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58700" y="3318025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50" name="Text Placeholder 20">
            <a:extLst>
              <a:ext uri="{FF2B5EF4-FFF2-40B4-BE49-F238E27FC236}">
                <a16:creationId xmlns:a16="http://schemas.microsoft.com/office/drawing/2014/main" id="{21712E6E-00CC-9745-9BA1-B0B93484EC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46258" y="873125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/>
              <a:t>X%</a:t>
            </a:r>
            <a:endParaRPr lang="en-US"/>
          </a:p>
        </p:txBody>
      </p:sp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B2534604-3E80-8C4A-A935-0F419B90F81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558700" y="1561810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618E78F0-2120-CC41-B0EA-EB370106A5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23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3 Figures -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5FE9764-E613-4D44-80D1-C273D04A52FF}"/>
              </a:ext>
            </a:extLst>
          </p:cNvPr>
          <p:cNvSpPr/>
          <p:nvPr/>
        </p:nvSpPr>
        <p:spPr>
          <a:xfrm>
            <a:off x="7897200" y="0"/>
            <a:ext cx="4294800" cy="6858000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F3D44504-DA08-7647-A554-BBFE6D6690E3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524888" y="2664049"/>
            <a:ext cx="6831587" cy="33208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2" name="Content Placeholder 4">
            <a:extLst>
              <a:ext uri="{FF2B5EF4-FFF2-40B4-BE49-F238E27FC236}">
                <a16:creationId xmlns:a16="http://schemas.microsoft.com/office/drawing/2014/main" id="{EA9AED6C-F190-0748-9662-6A93E5715E68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524888" y="2184023"/>
            <a:ext cx="68292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/>
              <a:t>Subheading 18pt</a:t>
            </a:r>
            <a:endParaRPr lang="en-US"/>
          </a:p>
        </p:txBody>
      </p:sp>
      <p:sp>
        <p:nvSpPr>
          <p:cNvPr id="44" name="Table Placeholder 5">
            <a:extLst>
              <a:ext uri="{FF2B5EF4-FFF2-40B4-BE49-F238E27FC236}">
                <a16:creationId xmlns:a16="http://schemas.microsoft.com/office/drawing/2014/main" id="{9F181943-62E1-904C-8141-2354F0923AB6}"/>
              </a:ext>
            </a:extLst>
          </p:cNvPr>
          <p:cNvSpPr txBox="1">
            <a:spLocks/>
          </p:cNvSpPr>
          <p:nvPr/>
        </p:nvSpPr>
        <p:spPr>
          <a:xfrm flipV="1">
            <a:off x="7897200" y="6311900"/>
            <a:ext cx="3745524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46" name="Text Placeholder 20">
            <a:extLst>
              <a:ext uri="{FF2B5EF4-FFF2-40B4-BE49-F238E27FC236}">
                <a16:creationId xmlns:a16="http://schemas.microsoft.com/office/drawing/2014/main" id="{0DACFD26-6923-2343-B584-867A559AC8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46258" y="4384738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/>
              <a:t>X%</a:t>
            </a:r>
            <a:endParaRPr lang="en-US"/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3A9C9D45-F384-5049-B71D-270A9E4B19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58700" y="5073423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48" name="Text Placeholder 20">
            <a:extLst>
              <a:ext uri="{FF2B5EF4-FFF2-40B4-BE49-F238E27FC236}">
                <a16:creationId xmlns:a16="http://schemas.microsoft.com/office/drawing/2014/main" id="{1482F2AB-5B0F-0542-BCBC-C7C9D0D4A87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46258" y="2629340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/>
              <a:t>X%</a:t>
            </a:r>
            <a:endParaRPr lang="en-US"/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50ACA649-3DA2-8641-B362-6C90955DB2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58700" y="3318025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50" name="Text Placeholder 20">
            <a:extLst>
              <a:ext uri="{FF2B5EF4-FFF2-40B4-BE49-F238E27FC236}">
                <a16:creationId xmlns:a16="http://schemas.microsoft.com/office/drawing/2014/main" id="{15950F26-3B7E-064D-BA70-6A2631CF4A4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46258" y="873125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/>
              <a:t>X%</a:t>
            </a:r>
            <a:endParaRPr lang="en-US"/>
          </a:p>
        </p:txBody>
      </p:sp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BCE223FA-1635-9C4D-B1A0-5F94907E6A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558700" y="1561810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6792E05E-27DA-B44B-9494-108CEA6700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60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3 Figures -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4175983F-F48F-6540-ABA8-68DFF6C5BE1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524888" y="3600450"/>
            <a:ext cx="6831588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/>
              <a:t>Subheading 18pt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E613FC-90B9-8444-9D91-95CAD3D56B95}"/>
              </a:ext>
            </a:extLst>
          </p:cNvPr>
          <p:cNvSpPr/>
          <p:nvPr/>
        </p:nvSpPr>
        <p:spPr>
          <a:xfrm>
            <a:off x="7897200" y="0"/>
            <a:ext cx="4294800" cy="6858000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6457572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/>
              <a:t>Standfirst 22pt </a:t>
            </a:r>
            <a:r>
              <a:rPr lang="en-GB" err="1"/>
              <a:t>Niate</a:t>
            </a:r>
            <a:r>
              <a:rPr lang="en-GB"/>
              <a:t> vit, </a:t>
            </a:r>
            <a:r>
              <a:rPr lang="en-GB" err="1"/>
              <a:t>nimil</a:t>
            </a:r>
            <a:r>
              <a:rPr lang="en-GB"/>
              <a:t> </a:t>
            </a:r>
            <a:r>
              <a:rPr lang="en-GB" err="1"/>
              <a:t>molor</a:t>
            </a:r>
            <a:r>
              <a:rPr lang="en-GB"/>
              <a:t> </a:t>
            </a:r>
            <a:r>
              <a:rPr lang="en-GB" err="1"/>
              <a:t>autem</a:t>
            </a:r>
            <a:r>
              <a:rPr lang="en-GB"/>
              <a:t> </a:t>
            </a:r>
            <a:r>
              <a:rPr lang="en-GB" err="1"/>
              <a:t>etur</a:t>
            </a:r>
            <a:r>
              <a:rPr lang="en-GB"/>
              <a:t> </a:t>
            </a:r>
            <a:r>
              <a:rPr lang="en-GB" err="1"/>
              <a:t>aut</a:t>
            </a:r>
            <a:r>
              <a:rPr lang="en-GB"/>
              <a:t> </a:t>
            </a:r>
            <a:r>
              <a:rPr lang="en-GB" err="1"/>
              <a:t>plit</a:t>
            </a:r>
            <a:r>
              <a:rPr lang="en-GB"/>
              <a:t> </a:t>
            </a:r>
            <a:r>
              <a:rPr lang="en-GB" err="1"/>
              <a:t>repratibus</a:t>
            </a:r>
            <a:r>
              <a:rPr lang="en-GB"/>
              <a:t> </a:t>
            </a:r>
            <a:r>
              <a:rPr lang="en-GB" err="1"/>
              <a:t>idest</a:t>
            </a:r>
            <a:r>
              <a:rPr lang="en-GB"/>
              <a:t> </a:t>
            </a:r>
            <a:r>
              <a:rPr lang="en-GB" err="1"/>
              <a:t>landit</a:t>
            </a:r>
            <a:r>
              <a:rPr lang="en-GB"/>
              <a:t> </a:t>
            </a:r>
            <a:r>
              <a:rPr lang="en-GB" err="1"/>
              <a:t>quam</a:t>
            </a:r>
            <a:r>
              <a:rPr lang="en-GB"/>
              <a:t> </a:t>
            </a:r>
            <a:r>
              <a:rPr lang="en-GB" err="1"/>
              <a:t>dolorecerum</a:t>
            </a:r>
            <a:r>
              <a:rPr lang="en-GB"/>
              <a:t>.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B38A71-FE7C-4F0C-8FF4-3A1BD7B15088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4" name="Table Placeholder 5">
            <a:extLst>
              <a:ext uri="{FF2B5EF4-FFF2-40B4-BE49-F238E27FC236}">
                <a16:creationId xmlns:a16="http://schemas.microsoft.com/office/drawing/2014/main" id="{276D6A80-EF67-C647-ABCC-AA9D49FD8681}"/>
              </a:ext>
            </a:extLst>
          </p:cNvPr>
          <p:cNvSpPr txBox="1">
            <a:spLocks/>
          </p:cNvSpPr>
          <p:nvPr/>
        </p:nvSpPr>
        <p:spPr>
          <a:xfrm flipV="1">
            <a:off x="7897200" y="6311900"/>
            <a:ext cx="3745524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F954180A-1816-8847-9CD6-9EEA0F8C7AD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8" y="4080476"/>
            <a:ext cx="6831587" cy="1904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42" name="Text Placeholder 20">
            <a:extLst>
              <a:ext uri="{FF2B5EF4-FFF2-40B4-BE49-F238E27FC236}">
                <a16:creationId xmlns:a16="http://schemas.microsoft.com/office/drawing/2014/main" id="{0A7AE256-AAEA-5647-8037-2940A3D1453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46258" y="4384738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/>
              <a:t>X%</a:t>
            </a:r>
            <a:endParaRPr lang="en-US"/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877D41C3-E6B3-2343-9E9F-2EB462115F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58700" y="5073423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46" name="Text Placeholder 20">
            <a:extLst>
              <a:ext uri="{FF2B5EF4-FFF2-40B4-BE49-F238E27FC236}">
                <a16:creationId xmlns:a16="http://schemas.microsoft.com/office/drawing/2014/main" id="{A34D475F-3132-E948-A5A1-F2A66CB197A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46258" y="2629340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/>
              <a:t>X%</a:t>
            </a:r>
            <a:endParaRPr lang="en-US"/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8AC285B3-3E7E-574E-A068-D990F9ADD2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58700" y="3318025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48" name="Text Placeholder 20">
            <a:extLst>
              <a:ext uri="{FF2B5EF4-FFF2-40B4-BE49-F238E27FC236}">
                <a16:creationId xmlns:a16="http://schemas.microsoft.com/office/drawing/2014/main" id="{C4FEB4B5-CE8A-5342-80BC-C86B34586E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46258" y="873125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/>
              <a:t>X%</a:t>
            </a:r>
            <a:endParaRPr lang="en-US"/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A5B9EF74-D27A-904C-A328-93A2FDBAFFC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558700" y="1561810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8E5C6657-B6C7-0A47-915C-A2C289368F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3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nk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11116250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 SIT ANDE MODITIO CON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B5652-EF01-9941-BDD4-8968981CBD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4400"/>
            <a:ext cx="1386795" cy="161998"/>
          </a:xfrm>
          <a:prstGeom prst="rect">
            <a:avLst/>
          </a:prstGeom>
        </p:spPr>
        <p:txBody>
          <a:bodyPr/>
          <a:lstStyle/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1" y="2184023"/>
            <a:ext cx="10742237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/>
              <a:t>Standfirst 22pt </a:t>
            </a:r>
            <a:r>
              <a:rPr lang="en-GB" err="1"/>
              <a:t>Niate</a:t>
            </a:r>
            <a:r>
              <a:rPr lang="en-GB"/>
              <a:t> vit, </a:t>
            </a:r>
            <a:r>
              <a:rPr lang="en-GB" err="1"/>
              <a:t>nimil</a:t>
            </a:r>
            <a:r>
              <a:rPr lang="en-GB"/>
              <a:t> </a:t>
            </a:r>
            <a:r>
              <a:rPr lang="en-GB" err="1"/>
              <a:t>molor</a:t>
            </a:r>
            <a:r>
              <a:rPr lang="en-GB"/>
              <a:t> </a:t>
            </a:r>
            <a:r>
              <a:rPr lang="en-GB" err="1"/>
              <a:t>autem</a:t>
            </a:r>
            <a:r>
              <a:rPr lang="en-GB"/>
              <a:t> </a:t>
            </a:r>
            <a:r>
              <a:rPr lang="en-GB" err="1"/>
              <a:t>etur</a:t>
            </a:r>
            <a:r>
              <a:rPr lang="en-GB"/>
              <a:t> </a:t>
            </a:r>
            <a:r>
              <a:rPr lang="en-GB" err="1"/>
              <a:t>aut</a:t>
            </a:r>
            <a:r>
              <a:rPr lang="en-GB"/>
              <a:t> </a:t>
            </a:r>
            <a:r>
              <a:rPr lang="en-GB" err="1"/>
              <a:t>plit</a:t>
            </a:r>
            <a:r>
              <a:rPr lang="en-GB"/>
              <a:t> </a:t>
            </a:r>
            <a:r>
              <a:rPr lang="en-GB" err="1"/>
              <a:t>repratibus</a:t>
            </a:r>
            <a:r>
              <a:rPr lang="en-GB"/>
              <a:t> </a:t>
            </a:r>
            <a:r>
              <a:rPr lang="en-GB" err="1"/>
              <a:t>idest</a:t>
            </a:r>
            <a:r>
              <a:rPr lang="en-GB"/>
              <a:t> </a:t>
            </a:r>
            <a:r>
              <a:rPr lang="en-GB" err="1"/>
              <a:t>landit</a:t>
            </a:r>
            <a:r>
              <a:rPr lang="en-GB"/>
              <a:t> </a:t>
            </a:r>
            <a:r>
              <a:rPr lang="en-GB" err="1"/>
              <a:t>quam</a:t>
            </a:r>
            <a:r>
              <a:rPr lang="en-GB"/>
              <a:t> </a:t>
            </a:r>
            <a:r>
              <a:rPr lang="en-GB" err="1"/>
              <a:t>dolorecerum</a:t>
            </a:r>
            <a:r>
              <a:rPr lang="en-GB"/>
              <a:t>.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D57067-22F2-664A-8482-6617D65F1E6B}"/>
              </a:ext>
            </a:extLst>
          </p:cNvPr>
          <p:cNvSpPr/>
          <p:nvPr/>
        </p:nvSpPr>
        <p:spPr>
          <a:xfrm>
            <a:off x="531436" y="3708512"/>
            <a:ext cx="3564000" cy="2244779"/>
          </a:xfrm>
          <a:prstGeom prst="rect">
            <a:avLst/>
          </a:prstGeom>
          <a:gradFill>
            <a:gsLst>
              <a:gs pos="0">
                <a:srgbClr val="D31248"/>
              </a:gs>
              <a:gs pos="100000">
                <a:srgbClr val="D9069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83094047-5038-DD49-9ED4-C71C586F13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074" y="4250707"/>
            <a:ext cx="321272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HEADING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3207E3-DE3E-EC48-808D-2CE41B42A9FE}"/>
              </a:ext>
            </a:extLst>
          </p:cNvPr>
          <p:cNvSpPr/>
          <p:nvPr/>
        </p:nvSpPr>
        <p:spPr>
          <a:xfrm>
            <a:off x="4314000" y="3708512"/>
            <a:ext cx="3564000" cy="2244779"/>
          </a:xfrm>
          <a:prstGeom prst="rect">
            <a:avLst/>
          </a:prstGeom>
          <a:gradFill>
            <a:gsLst>
              <a:gs pos="0">
                <a:srgbClr val="D31248"/>
              </a:gs>
              <a:gs pos="100000">
                <a:srgbClr val="D9069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F46F09A-AEE1-4244-A375-C8D21F9BD9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89638" y="4250707"/>
            <a:ext cx="321272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HEADING</a:t>
            </a: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8CE5C5-E262-EB4A-9259-6FD347CDB805}"/>
              </a:ext>
            </a:extLst>
          </p:cNvPr>
          <p:cNvSpPr/>
          <p:nvPr/>
        </p:nvSpPr>
        <p:spPr>
          <a:xfrm>
            <a:off x="8074090" y="3708512"/>
            <a:ext cx="3564000" cy="2244779"/>
          </a:xfrm>
          <a:prstGeom prst="rect">
            <a:avLst/>
          </a:prstGeom>
          <a:gradFill>
            <a:gsLst>
              <a:gs pos="0">
                <a:srgbClr val="D31248"/>
              </a:gs>
              <a:gs pos="100000">
                <a:srgbClr val="D9069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Text Placeholder 20">
            <a:extLst>
              <a:ext uri="{FF2B5EF4-FFF2-40B4-BE49-F238E27FC236}">
                <a16:creationId xmlns:a16="http://schemas.microsoft.com/office/drawing/2014/main" id="{761D30D1-C235-A845-9034-7F4EDD6558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9728" y="4250707"/>
            <a:ext cx="321272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HEADING</a:t>
            </a:r>
            <a:endParaRPr lang="en-US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FB87BB1-1ECA-824D-A727-05B4F0DB1B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980" y="4898134"/>
            <a:ext cx="3212913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E3D8382B-D932-8D41-8A2F-1C78D3169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89544" y="4898134"/>
            <a:ext cx="3212913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8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25DF77BD-0414-AB42-8B7C-B334079F955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9634" y="4898134"/>
            <a:ext cx="3212913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8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C22AA0-43AC-4DA0-AA0A-EDD57CFD3D26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ooter Placeholder 5">
            <a:extLst>
              <a:ext uri="{FF2B5EF4-FFF2-40B4-BE49-F238E27FC236}">
                <a16:creationId xmlns:a16="http://schemas.microsoft.com/office/drawing/2014/main" id="{BE561BCC-9CA7-3F49-9572-F922A54F0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6DEDE7-11AE-7949-B25A-926E7534A5D4}"/>
              </a:ext>
            </a:extLst>
          </p:cNvPr>
          <p:cNvSpPr txBox="1"/>
          <p:nvPr/>
        </p:nvSpPr>
        <p:spPr>
          <a:xfrm>
            <a:off x="3982065" y="-766916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241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4634">
          <p15:clr>
            <a:srgbClr val="FBAE40"/>
          </p15:clr>
        </p15:guide>
        <p15:guide id="4" pos="5314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11116250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 SIT ANDE MODITIO CON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B5652-EF01-9941-BDD4-8968981CBD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4400"/>
            <a:ext cx="1386795" cy="161998"/>
          </a:xfrm>
          <a:prstGeom prst="rect">
            <a:avLst/>
          </a:prstGeom>
        </p:spPr>
        <p:txBody>
          <a:bodyPr/>
          <a:lstStyle/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1" y="2184023"/>
            <a:ext cx="10742237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/>
              <a:t>Standfirst 22pt </a:t>
            </a:r>
            <a:r>
              <a:rPr lang="en-GB" err="1"/>
              <a:t>Niate</a:t>
            </a:r>
            <a:r>
              <a:rPr lang="en-GB"/>
              <a:t> vit, </a:t>
            </a:r>
            <a:r>
              <a:rPr lang="en-GB" err="1"/>
              <a:t>nimil</a:t>
            </a:r>
            <a:r>
              <a:rPr lang="en-GB"/>
              <a:t> </a:t>
            </a:r>
            <a:r>
              <a:rPr lang="en-GB" err="1"/>
              <a:t>molor</a:t>
            </a:r>
            <a:r>
              <a:rPr lang="en-GB"/>
              <a:t> </a:t>
            </a:r>
            <a:r>
              <a:rPr lang="en-GB" err="1"/>
              <a:t>autem</a:t>
            </a:r>
            <a:r>
              <a:rPr lang="en-GB"/>
              <a:t> </a:t>
            </a:r>
            <a:r>
              <a:rPr lang="en-GB" err="1"/>
              <a:t>etur</a:t>
            </a:r>
            <a:r>
              <a:rPr lang="en-GB"/>
              <a:t> </a:t>
            </a:r>
            <a:r>
              <a:rPr lang="en-GB" err="1"/>
              <a:t>aut</a:t>
            </a:r>
            <a:r>
              <a:rPr lang="en-GB"/>
              <a:t> </a:t>
            </a:r>
            <a:r>
              <a:rPr lang="en-GB" err="1"/>
              <a:t>plit</a:t>
            </a:r>
            <a:r>
              <a:rPr lang="en-GB"/>
              <a:t> </a:t>
            </a:r>
            <a:r>
              <a:rPr lang="en-GB" err="1"/>
              <a:t>repratibus</a:t>
            </a:r>
            <a:r>
              <a:rPr lang="en-GB"/>
              <a:t> </a:t>
            </a:r>
            <a:r>
              <a:rPr lang="en-GB" err="1"/>
              <a:t>idest</a:t>
            </a:r>
            <a:r>
              <a:rPr lang="en-GB"/>
              <a:t> </a:t>
            </a:r>
            <a:r>
              <a:rPr lang="en-GB" err="1"/>
              <a:t>landit</a:t>
            </a:r>
            <a:r>
              <a:rPr lang="en-GB"/>
              <a:t> </a:t>
            </a:r>
            <a:r>
              <a:rPr lang="en-GB" err="1"/>
              <a:t>quam</a:t>
            </a:r>
            <a:r>
              <a:rPr lang="en-GB"/>
              <a:t> </a:t>
            </a:r>
            <a:r>
              <a:rPr lang="en-GB" err="1"/>
              <a:t>dolorecerum</a:t>
            </a:r>
            <a:r>
              <a:rPr lang="en-GB"/>
              <a:t>.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D57067-22F2-664A-8482-6617D65F1E6B}"/>
              </a:ext>
            </a:extLst>
          </p:cNvPr>
          <p:cNvSpPr/>
          <p:nvPr/>
        </p:nvSpPr>
        <p:spPr>
          <a:xfrm>
            <a:off x="531436" y="3708512"/>
            <a:ext cx="3564000" cy="2244779"/>
          </a:xfrm>
          <a:prstGeom prst="rect">
            <a:avLst/>
          </a:prstGeom>
          <a:gradFill>
            <a:gsLst>
              <a:gs pos="0">
                <a:srgbClr val="11257E"/>
              </a:gs>
              <a:gs pos="100000">
                <a:srgbClr val="0047B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83094047-5038-DD49-9ED4-C71C586F13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074" y="4250707"/>
            <a:ext cx="321272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HEADING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3207E3-DE3E-EC48-808D-2CE41B42A9FE}"/>
              </a:ext>
            </a:extLst>
          </p:cNvPr>
          <p:cNvSpPr/>
          <p:nvPr/>
        </p:nvSpPr>
        <p:spPr>
          <a:xfrm>
            <a:off x="4314000" y="3708512"/>
            <a:ext cx="3564000" cy="2244779"/>
          </a:xfrm>
          <a:prstGeom prst="rect">
            <a:avLst/>
          </a:prstGeom>
          <a:gradFill>
            <a:gsLst>
              <a:gs pos="0">
                <a:srgbClr val="11257E"/>
              </a:gs>
              <a:gs pos="100000">
                <a:srgbClr val="0047B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F46F09A-AEE1-4244-A375-C8D21F9BD9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89638" y="4250707"/>
            <a:ext cx="321272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HEADING</a:t>
            </a: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8CE5C5-E262-EB4A-9259-6FD347CDB805}"/>
              </a:ext>
            </a:extLst>
          </p:cNvPr>
          <p:cNvSpPr/>
          <p:nvPr/>
        </p:nvSpPr>
        <p:spPr>
          <a:xfrm>
            <a:off x="8074090" y="3708512"/>
            <a:ext cx="3564000" cy="2244779"/>
          </a:xfrm>
          <a:prstGeom prst="rect">
            <a:avLst/>
          </a:prstGeom>
          <a:gradFill>
            <a:gsLst>
              <a:gs pos="0">
                <a:srgbClr val="11257E"/>
              </a:gs>
              <a:gs pos="100000">
                <a:srgbClr val="0047B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Text Placeholder 20">
            <a:extLst>
              <a:ext uri="{FF2B5EF4-FFF2-40B4-BE49-F238E27FC236}">
                <a16:creationId xmlns:a16="http://schemas.microsoft.com/office/drawing/2014/main" id="{761D30D1-C235-A845-9034-7F4EDD6558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9728" y="4250707"/>
            <a:ext cx="321272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HEADING</a:t>
            </a:r>
            <a:endParaRPr lang="en-US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FB87BB1-1ECA-824D-A727-05B4F0DB1B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980" y="4898134"/>
            <a:ext cx="3212913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E3D8382B-D932-8D41-8A2F-1C78D3169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89544" y="4898134"/>
            <a:ext cx="3212913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8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25DF77BD-0414-AB42-8B7C-B334079F955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9634" y="4898134"/>
            <a:ext cx="3212913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8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C22AA0-43AC-4DA0-AA0A-EDD57CFD3D26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ooter Placeholder 5">
            <a:extLst>
              <a:ext uri="{FF2B5EF4-FFF2-40B4-BE49-F238E27FC236}">
                <a16:creationId xmlns:a16="http://schemas.microsoft.com/office/drawing/2014/main" id="{BE561BCC-9CA7-3F49-9572-F922A54F0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74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4634">
          <p15:clr>
            <a:srgbClr val="FBAE40"/>
          </p15:clr>
        </p15:guide>
        <p15:guide id="4" pos="531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s Option 2">
    <p:bg>
      <p:bgPr>
        <a:gradFill>
          <a:gsLst>
            <a:gs pos="100000">
              <a:srgbClr val="0047BB"/>
            </a:gs>
            <a:gs pos="0">
              <a:srgbClr val="11257E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FC97F383-29EF-F842-A39B-D2A1938C87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00" y="3719245"/>
            <a:ext cx="7369200" cy="2156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C8C8C8"/>
              </a:buClr>
              <a:buFont typeface="Catamaran Regular" pitchFamily="2" charset="77"/>
              <a:buChar char="&gt;"/>
              <a:defRPr sz="1600">
                <a:solidFill>
                  <a:schemeClr val="bg1"/>
                </a:solidFill>
              </a:defRPr>
            </a:lvl1pPr>
            <a:lvl2pPr marL="720000" indent="-356400">
              <a:lnSpc>
                <a:spcPct val="100000"/>
              </a:lnSpc>
              <a:buClr>
                <a:srgbClr val="C8C8C8"/>
              </a:buClr>
              <a:buFont typeface="Catamaran Medium" pitchFamily="2" charset="77"/>
              <a:buChar char="&gt;"/>
              <a:defRPr sz="1400" b="0">
                <a:solidFill>
                  <a:schemeClr val="bg1"/>
                </a:solidFill>
              </a:defRPr>
            </a:lvl2pPr>
            <a:lvl3pPr marL="1080000">
              <a:lnSpc>
                <a:spcPct val="100000"/>
              </a:lnSpc>
              <a:buClr>
                <a:srgbClr val="C8C8C8"/>
              </a:buClr>
              <a:defRPr sz="1200">
                <a:solidFill>
                  <a:schemeClr val="bg1"/>
                </a:solidFill>
              </a:defRPr>
            </a:lvl3pPr>
            <a:lvl4pPr marL="1440000" indent="-356400">
              <a:lnSpc>
                <a:spcPct val="100000"/>
              </a:lnSpc>
              <a:buClr>
                <a:srgbClr val="C8C8C8"/>
              </a:buClr>
              <a:defRPr sz="10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E16A0E-F61F-8B4D-B3DD-85B3E36689BB}"/>
              </a:ext>
            </a:extLst>
          </p:cNvPr>
          <p:cNvSpPr txBox="1"/>
          <p:nvPr/>
        </p:nvSpPr>
        <p:spPr>
          <a:xfrm>
            <a:off x="528711" y="2200608"/>
            <a:ext cx="7369200" cy="122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4500" b="1" i="0">
                <a:solidFill>
                  <a:schemeClr val="bg1"/>
                </a:solidFill>
                <a:latin typeface="Catamaran Black" pitchFamily="2" charset="77"/>
                <a:cs typeface="Catamaran Black" pitchFamily="2" charset="77"/>
              </a:rPr>
              <a:t>CONTENTS</a:t>
            </a:r>
          </a:p>
        </p:txBody>
      </p:sp>
      <p:sp>
        <p:nvSpPr>
          <p:cNvPr id="10" name="Table Placeholder 5">
            <a:extLst>
              <a:ext uri="{FF2B5EF4-FFF2-40B4-BE49-F238E27FC236}">
                <a16:creationId xmlns:a16="http://schemas.microsoft.com/office/drawing/2014/main" id="{F4E935C0-FA02-6D4F-9FD2-A6B9728E9632}"/>
              </a:ext>
            </a:extLst>
          </p:cNvPr>
          <p:cNvSpPr txBox="1">
            <a:spLocks/>
          </p:cNvSpPr>
          <p:nvPr/>
        </p:nvSpPr>
        <p:spPr>
          <a:xfrm flipV="1">
            <a:off x="515938" y="6311900"/>
            <a:ext cx="11126786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86228-0E55-CF4B-AE3B-83CAD1B62F9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able Placeholder 5">
            <a:extLst>
              <a:ext uri="{FF2B5EF4-FFF2-40B4-BE49-F238E27FC236}">
                <a16:creationId xmlns:a16="http://schemas.microsoft.com/office/drawing/2014/main" id="{AB9EAC8D-456D-4880-BB8A-101E4FB444D5}"/>
              </a:ext>
            </a:extLst>
          </p:cNvPr>
          <p:cNvSpPr txBox="1">
            <a:spLocks/>
          </p:cNvSpPr>
          <p:nvPr/>
        </p:nvSpPr>
        <p:spPr>
          <a:xfrm flipV="1">
            <a:off x="515938" y="6311900"/>
            <a:ext cx="11126786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AD6A3A0D-E956-EF40-803D-2BCEFB646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pic>
        <p:nvPicPr>
          <p:cNvPr id="9" name="Picture 8" descr="A picture containing building, sitting, green, large&#10;&#10;Description automatically generated">
            <a:extLst>
              <a:ext uri="{FF2B5EF4-FFF2-40B4-BE49-F238E27FC236}">
                <a16:creationId xmlns:a16="http://schemas.microsoft.com/office/drawing/2014/main" id="{C749B25F-AABB-B94A-AA47-4DC36CA1D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00" y="0"/>
            <a:ext cx="41529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5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Dark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11116250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 SIT ANDE MODITIO CON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B5652-EF01-9941-BDD4-8968981CBD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4400"/>
            <a:ext cx="1386795" cy="161998"/>
          </a:xfrm>
          <a:prstGeom prst="rect">
            <a:avLst/>
          </a:prstGeom>
        </p:spPr>
        <p:txBody>
          <a:bodyPr/>
          <a:lstStyle/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1" y="2184023"/>
            <a:ext cx="10742237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/>
              <a:t>Standfirst 22pt </a:t>
            </a:r>
            <a:r>
              <a:rPr lang="en-GB" err="1"/>
              <a:t>Niate</a:t>
            </a:r>
            <a:r>
              <a:rPr lang="en-GB"/>
              <a:t> vit, </a:t>
            </a:r>
            <a:r>
              <a:rPr lang="en-GB" err="1"/>
              <a:t>nimil</a:t>
            </a:r>
            <a:r>
              <a:rPr lang="en-GB"/>
              <a:t> </a:t>
            </a:r>
            <a:r>
              <a:rPr lang="en-GB" err="1"/>
              <a:t>molor</a:t>
            </a:r>
            <a:r>
              <a:rPr lang="en-GB"/>
              <a:t> </a:t>
            </a:r>
            <a:r>
              <a:rPr lang="en-GB" err="1"/>
              <a:t>autem</a:t>
            </a:r>
            <a:r>
              <a:rPr lang="en-GB"/>
              <a:t> </a:t>
            </a:r>
            <a:r>
              <a:rPr lang="en-GB" err="1"/>
              <a:t>etur</a:t>
            </a:r>
            <a:r>
              <a:rPr lang="en-GB"/>
              <a:t> </a:t>
            </a:r>
            <a:r>
              <a:rPr lang="en-GB" err="1"/>
              <a:t>aut</a:t>
            </a:r>
            <a:r>
              <a:rPr lang="en-GB"/>
              <a:t> </a:t>
            </a:r>
            <a:r>
              <a:rPr lang="en-GB" err="1"/>
              <a:t>plit</a:t>
            </a:r>
            <a:r>
              <a:rPr lang="en-GB"/>
              <a:t> </a:t>
            </a:r>
            <a:r>
              <a:rPr lang="en-GB" err="1"/>
              <a:t>repratibus</a:t>
            </a:r>
            <a:r>
              <a:rPr lang="en-GB"/>
              <a:t> </a:t>
            </a:r>
            <a:r>
              <a:rPr lang="en-GB" err="1"/>
              <a:t>idest</a:t>
            </a:r>
            <a:r>
              <a:rPr lang="en-GB"/>
              <a:t> </a:t>
            </a:r>
            <a:r>
              <a:rPr lang="en-GB" err="1"/>
              <a:t>landit</a:t>
            </a:r>
            <a:r>
              <a:rPr lang="en-GB"/>
              <a:t> </a:t>
            </a:r>
            <a:r>
              <a:rPr lang="en-GB" err="1"/>
              <a:t>quam</a:t>
            </a:r>
            <a:r>
              <a:rPr lang="en-GB"/>
              <a:t> </a:t>
            </a:r>
            <a:r>
              <a:rPr lang="en-GB" err="1"/>
              <a:t>dolorecerum</a:t>
            </a:r>
            <a:r>
              <a:rPr lang="en-GB"/>
              <a:t>.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D57067-22F2-664A-8482-6617D65F1E6B}"/>
              </a:ext>
            </a:extLst>
          </p:cNvPr>
          <p:cNvSpPr/>
          <p:nvPr/>
        </p:nvSpPr>
        <p:spPr>
          <a:xfrm>
            <a:off x="531436" y="3708512"/>
            <a:ext cx="3564000" cy="2244779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83094047-5038-DD49-9ED4-C71C586F13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074" y="4250707"/>
            <a:ext cx="321272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HEADING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3207E3-DE3E-EC48-808D-2CE41B42A9FE}"/>
              </a:ext>
            </a:extLst>
          </p:cNvPr>
          <p:cNvSpPr/>
          <p:nvPr/>
        </p:nvSpPr>
        <p:spPr>
          <a:xfrm>
            <a:off x="4314000" y="3708512"/>
            <a:ext cx="3564000" cy="2244779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F46F09A-AEE1-4244-A375-C8D21F9BD9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89638" y="4250707"/>
            <a:ext cx="321272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HEADING</a:t>
            </a: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8CE5C5-E262-EB4A-9259-6FD347CDB805}"/>
              </a:ext>
            </a:extLst>
          </p:cNvPr>
          <p:cNvSpPr/>
          <p:nvPr/>
        </p:nvSpPr>
        <p:spPr>
          <a:xfrm>
            <a:off x="8074090" y="3708512"/>
            <a:ext cx="3564000" cy="2244779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Text Placeholder 20">
            <a:extLst>
              <a:ext uri="{FF2B5EF4-FFF2-40B4-BE49-F238E27FC236}">
                <a16:creationId xmlns:a16="http://schemas.microsoft.com/office/drawing/2014/main" id="{761D30D1-C235-A845-9034-7F4EDD6558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9728" y="4250707"/>
            <a:ext cx="321272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HEADING</a:t>
            </a:r>
            <a:endParaRPr lang="en-US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FB87BB1-1ECA-824D-A727-05B4F0DB1B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980" y="4898134"/>
            <a:ext cx="3212913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E3D8382B-D932-8D41-8A2F-1C78D3169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89544" y="4898134"/>
            <a:ext cx="3212913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8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25DF77BD-0414-AB42-8B7C-B334079F955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9634" y="4898134"/>
            <a:ext cx="3212913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8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C22AA0-43AC-4DA0-AA0A-EDD57CFD3D26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ooter Placeholder 5">
            <a:extLst>
              <a:ext uri="{FF2B5EF4-FFF2-40B4-BE49-F238E27FC236}">
                <a16:creationId xmlns:a16="http://schemas.microsoft.com/office/drawing/2014/main" id="{BE561BCC-9CA7-3F49-9572-F922A54F0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9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4634">
          <p15:clr>
            <a:srgbClr val="FBAE40"/>
          </p15:clr>
        </p15:guide>
        <p15:guide id="4" pos="5314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icture Placeholder 8">
            <a:extLst>
              <a:ext uri="{FF2B5EF4-FFF2-40B4-BE49-F238E27FC236}">
                <a16:creationId xmlns:a16="http://schemas.microsoft.com/office/drawing/2014/main" id="{67AC1D88-D5AF-6944-8D29-1B4D5960B574}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6336000" y="2116616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12" name="Picture Placeholder 8">
            <a:extLst>
              <a:ext uri="{FF2B5EF4-FFF2-40B4-BE49-F238E27FC236}">
                <a16:creationId xmlns:a16="http://schemas.microsoft.com/office/drawing/2014/main" id="{49071336-35B6-384D-8898-442C5FD8F16C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6336000" y="3484802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13" name="Picture Placeholder 8">
            <a:extLst>
              <a:ext uri="{FF2B5EF4-FFF2-40B4-BE49-F238E27FC236}">
                <a16:creationId xmlns:a16="http://schemas.microsoft.com/office/drawing/2014/main" id="{2AD08241-FC58-7243-A94D-780D042AA9BA}"/>
              </a:ext>
            </a:extLst>
          </p:cNvPr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6336000" y="4852802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2913B04-358F-544C-AC11-64A08DCECC9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02805" y="2116615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06" name="Picture Placeholder 8">
            <a:extLst>
              <a:ext uri="{FF2B5EF4-FFF2-40B4-BE49-F238E27FC236}">
                <a16:creationId xmlns:a16="http://schemas.microsoft.com/office/drawing/2014/main" id="{8210BEF2-322A-CF49-8116-ECB62BC1BC2A}"/>
              </a:ext>
            </a:extLst>
          </p:cNvPr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502805" y="3484801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07" name="Picture Placeholder 8">
            <a:extLst>
              <a:ext uri="{FF2B5EF4-FFF2-40B4-BE49-F238E27FC236}">
                <a16:creationId xmlns:a16="http://schemas.microsoft.com/office/drawing/2014/main" id="{E707FB5C-8424-FB48-A555-11C35DB7C6BB}"/>
              </a:ext>
            </a:extLst>
          </p:cNvPr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502805" y="4852801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547"/>
            <a:ext cx="11116800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 SIT ANDE MODITIO CON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9902C2-B86E-F64A-A054-539755F680EC}"/>
              </a:ext>
            </a:extLst>
          </p:cNvPr>
          <p:cNvSpPr txBox="1"/>
          <p:nvPr/>
        </p:nvSpPr>
        <p:spPr>
          <a:xfrm>
            <a:off x="0" y="7012426"/>
            <a:ext cx="12192000" cy="333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/>
              <a:t>All icons or logos on this slide must be in </a:t>
            </a:r>
            <a:r>
              <a:rPr lang="en-US" sz="1200" b="1"/>
              <a:t>colour. Logos must be in original colour. </a:t>
            </a:r>
            <a:r>
              <a:rPr lang="en-MY" sz="1200"/>
              <a:t>Do not use a white icon on a white background.</a:t>
            </a:r>
            <a:br>
              <a:rPr lang="en-MY" sz="1200"/>
            </a:br>
            <a:r>
              <a:rPr lang="en-MY" sz="1200"/>
              <a:t>To change icon colour; first select the icon &gt; in “Home” tab select “Shape Outline” &gt; select colour.</a:t>
            </a:r>
            <a:endParaRPr lang="en-US" sz="1200"/>
          </a:p>
        </p:txBody>
      </p:sp>
      <p:sp>
        <p:nvSpPr>
          <p:cNvPr id="35" name="Footer Placeholder 5">
            <a:extLst>
              <a:ext uri="{FF2B5EF4-FFF2-40B4-BE49-F238E27FC236}">
                <a16:creationId xmlns:a16="http://schemas.microsoft.com/office/drawing/2014/main" id="{7CE82F40-6343-1548-AFEA-7E0569AE5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58" name="Content Placeholder 4">
            <a:extLst>
              <a:ext uri="{FF2B5EF4-FFF2-40B4-BE49-F238E27FC236}">
                <a16:creationId xmlns:a16="http://schemas.microsoft.com/office/drawing/2014/main" id="{F50B2BEA-C95C-7943-8EEF-F1144C590C8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763999" y="2116616"/>
            <a:ext cx="40500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/>
              <a:t>Subheading 18pt</a:t>
            </a:r>
            <a:endParaRPr lang="en-US"/>
          </a:p>
        </p:txBody>
      </p:sp>
      <p:sp>
        <p:nvSpPr>
          <p:cNvPr id="59" name="Content Placeholder 4">
            <a:extLst>
              <a:ext uri="{FF2B5EF4-FFF2-40B4-BE49-F238E27FC236}">
                <a16:creationId xmlns:a16="http://schemas.microsoft.com/office/drawing/2014/main" id="{9BC8129A-CAE9-A64A-94AD-CDFCA912B4D5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1763999" y="3484799"/>
            <a:ext cx="40500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/>
              <a:t>Subheading 18pt</a:t>
            </a:r>
            <a:endParaRPr lang="en-US"/>
          </a:p>
        </p:txBody>
      </p:sp>
      <p:sp>
        <p:nvSpPr>
          <p:cNvPr id="60" name="Content Placeholder 4">
            <a:extLst>
              <a:ext uri="{FF2B5EF4-FFF2-40B4-BE49-F238E27FC236}">
                <a16:creationId xmlns:a16="http://schemas.microsoft.com/office/drawing/2014/main" id="{02489694-9121-5545-B300-E5A69074B0FC}"/>
              </a:ext>
            </a:extLst>
          </p:cNvPr>
          <p:cNvSpPr>
            <a:spLocks noGrp="1"/>
          </p:cNvSpPr>
          <p:nvPr>
            <p:ph sz="quarter" idx="58" hasCustomPrompt="1"/>
          </p:nvPr>
        </p:nvSpPr>
        <p:spPr>
          <a:xfrm>
            <a:off x="1763999" y="4852799"/>
            <a:ext cx="40500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/>
              <a:t>Subheading 18pt</a:t>
            </a:r>
            <a:endParaRPr lang="en-US"/>
          </a:p>
        </p:txBody>
      </p:sp>
      <p:sp>
        <p:nvSpPr>
          <p:cNvPr id="61" name="Content Placeholder 4">
            <a:extLst>
              <a:ext uri="{FF2B5EF4-FFF2-40B4-BE49-F238E27FC236}">
                <a16:creationId xmlns:a16="http://schemas.microsoft.com/office/drawing/2014/main" id="{5E73ECD2-5CD6-D841-9A27-A63A9504A43B}"/>
              </a:ext>
            </a:extLst>
          </p:cNvPr>
          <p:cNvSpPr>
            <a:spLocks noGrp="1"/>
          </p:cNvSpPr>
          <p:nvPr>
            <p:ph sz="quarter" idx="59" hasCustomPrompt="1"/>
          </p:nvPr>
        </p:nvSpPr>
        <p:spPr>
          <a:xfrm>
            <a:off x="7591687" y="2116616"/>
            <a:ext cx="40500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/>
              <a:t>Subheading 18pt</a:t>
            </a:r>
            <a:endParaRPr lang="en-US"/>
          </a:p>
        </p:txBody>
      </p:sp>
      <p:sp>
        <p:nvSpPr>
          <p:cNvPr id="62" name="Content Placeholder 4">
            <a:extLst>
              <a:ext uri="{FF2B5EF4-FFF2-40B4-BE49-F238E27FC236}">
                <a16:creationId xmlns:a16="http://schemas.microsoft.com/office/drawing/2014/main" id="{62327970-3EB7-BC4D-926F-7781778B2395}"/>
              </a:ext>
            </a:extLst>
          </p:cNvPr>
          <p:cNvSpPr>
            <a:spLocks noGrp="1"/>
          </p:cNvSpPr>
          <p:nvPr>
            <p:ph sz="quarter" idx="60" hasCustomPrompt="1"/>
          </p:nvPr>
        </p:nvSpPr>
        <p:spPr>
          <a:xfrm>
            <a:off x="7591687" y="3484799"/>
            <a:ext cx="40500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/>
              <a:t>Subheading 18pt</a:t>
            </a:r>
            <a:endParaRPr lang="en-US"/>
          </a:p>
        </p:txBody>
      </p:sp>
      <p:sp>
        <p:nvSpPr>
          <p:cNvPr id="63" name="Content Placeholder 4">
            <a:extLst>
              <a:ext uri="{FF2B5EF4-FFF2-40B4-BE49-F238E27FC236}">
                <a16:creationId xmlns:a16="http://schemas.microsoft.com/office/drawing/2014/main" id="{1731DE91-69B4-4840-9F00-6AF7856CB5EF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7591687" y="4852799"/>
            <a:ext cx="40500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/>
              <a:t>Subheading 18pt</a:t>
            </a:r>
            <a:endParaRPr lang="en-US"/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BD17EA45-C25D-2646-A864-350497BA91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/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38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c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Placeholder 20">
            <a:extLst>
              <a:ext uri="{FF2B5EF4-FFF2-40B4-BE49-F238E27FC236}">
                <a16:creationId xmlns:a16="http://schemas.microsoft.com/office/drawing/2014/main" id="{92E52DFC-156F-4E47-A1F8-577E0627D9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10742236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/>
              <a:t>Standfirst 22pt </a:t>
            </a:r>
            <a:r>
              <a:rPr lang="en-GB" err="1"/>
              <a:t>Niate</a:t>
            </a:r>
            <a:r>
              <a:rPr lang="en-GB"/>
              <a:t> vit, </a:t>
            </a:r>
            <a:r>
              <a:rPr lang="en-GB" err="1"/>
              <a:t>nimil</a:t>
            </a:r>
            <a:r>
              <a:rPr lang="en-GB"/>
              <a:t> </a:t>
            </a:r>
            <a:r>
              <a:rPr lang="en-GB" err="1"/>
              <a:t>molor</a:t>
            </a:r>
            <a:r>
              <a:rPr lang="en-GB"/>
              <a:t> </a:t>
            </a:r>
            <a:r>
              <a:rPr lang="en-GB" err="1"/>
              <a:t>autem</a:t>
            </a:r>
            <a:r>
              <a:rPr lang="en-GB"/>
              <a:t> </a:t>
            </a:r>
            <a:r>
              <a:rPr lang="en-GB" err="1"/>
              <a:t>etur</a:t>
            </a:r>
            <a:r>
              <a:rPr lang="en-GB"/>
              <a:t> </a:t>
            </a:r>
            <a:r>
              <a:rPr lang="en-GB" err="1"/>
              <a:t>aut</a:t>
            </a:r>
            <a:r>
              <a:rPr lang="en-GB"/>
              <a:t> </a:t>
            </a:r>
            <a:r>
              <a:rPr lang="en-GB" err="1"/>
              <a:t>plit</a:t>
            </a:r>
            <a:r>
              <a:rPr lang="en-GB"/>
              <a:t> </a:t>
            </a:r>
            <a:r>
              <a:rPr lang="en-GB" err="1"/>
              <a:t>repratibus</a:t>
            </a:r>
            <a:r>
              <a:rPr lang="en-GB"/>
              <a:t> </a:t>
            </a:r>
            <a:r>
              <a:rPr lang="en-GB" err="1"/>
              <a:t>idest</a:t>
            </a:r>
            <a:r>
              <a:rPr lang="en-GB"/>
              <a:t> </a:t>
            </a:r>
            <a:r>
              <a:rPr lang="en-GB" err="1"/>
              <a:t>landit</a:t>
            </a:r>
            <a:r>
              <a:rPr lang="en-GB"/>
              <a:t> </a:t>
            </a:r>
            <a:r>
              <a:rPr lang="en-GB" err="1"/>
              <a:t>quam</a:t>
            </a:r>
            <a:r>
              <a:rPr lang="en-GB"/>
              <a:t> </a:t>
            </a:r>
            <a:r>
              <a:rPr lang="en-GB" err="1"/>
              <a:t>dolorecerum</a:t>
            </a:r>
            <a:r>
              <a:rPr lang="en-GB"/>
              <a:t>.</a:t>
            </a:r>
            <a:endParaRPr lang="en-US"/>
          </a:p>
        </p:txBody>
      </p:sp>
      <p:sp>
        <p:nvSpPr>
          <p:cNvPr id="112" name="Picture Placeholder 8">
            <a:extLst>
              <a:ext uri="{FF2B5EF4-FFF2-40B4-BE49-F238E27FC236}">
                <a16:creationId xmlns:a16="http://schemas.microsoft.com/office/drawing/2014/main" id="{49071336-35B6-384D-8898-442C5FD8F16C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8296092" y="3595634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13" name="Picture Placeholder 8">
            <a:extLst>
              <a:ext uri="{FF2B5EF4-FFF2-40B4-BE49-F238E27FC236}">
                <a16:creationId xmlns:a16="http://schemas.microsoft.com/office/drawing/2014/main" id="{2AD08241-FC58-7243-A94D-780D042AA9BA}"/>
              </a:ext>
            </a:extLst>
          </p:cNvPr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8296092" y="4852802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09" name="Picture Placeholder 8">
            <a:extLst>
              <a:ext uri="{FF2B5EF4-FFF2-40B4-BE49-F238E27FC236}">
                <a16:creationId xmlns:a16="http://schemas.microsoft.com/office/drawing/2014/main" id="{2A7E5FBD-2863-4848-AE16-CF5D00327D95}"/>
              </a:ext>
            </a:extLst>
          </p:cNvPr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4423203" y="3595633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10" name="Picture Placeholder 8">
            <a:extLst>
              <a:ext uri="{FF2B5EF4-FFF2-40B4-BE49-F238E27FC236}">
                <a16:creationId xmlns:a16="http://schemas.microsoft.com/office/drawing/2014/main" id="{57F4D1B3-D6CC-1445-B2F0-EBF4407F263C}"/>
              </a:ext>
            </a:extLst>
          </p:cNvPr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423203" y="4852801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06" name="Picture Placeholder 8">
            <a:extLst>
              <a:ext uri="{FF2B5EF4-FFF2-40B4-BE49-F238E27FC236}">
                <a16:creationId xmlns:a16="http://schemas.microsoft.com/office/drawing/2014/main" id="{8210BEF2-322A-CF49-8116-ECB62BC1BC2A}"/>
              </a:ext>
            </a:extLst>
          </p:cNvPr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502805" y="3595633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07" name="Picture Placeholder 8">
            <a:extLst>
              <a:ext uri="{FF2B5EF4-FFF2-40B4-BE49-F238E27FC236}">
                <a16:creationId xmlns:a16="http://schemas.microsoft.com/office/drawing/2014/main" id="{E707FB5C-8424-FB48-A555-11C35DB7C6BB}"/>
              </a:ext>
            </a:extLst>
          </p:cNvPr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502805" y="4852801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547"/>
            <a:ext cx="11116800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 SIT ANDE MODITIO CON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D0FAA-3DB6-E742-9172-C1ACDFCEEC3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  <p:sp>
        <p:nvSpPr>
          <p:cNvPr id="35" name="Footer Placeholder 5">
            <a:extLst>
              <a:ext uri="{FF2B5EF4-FFF2-40B4-BE49-F238E27FC236}">
                <a16:creationId xmlns:a16="http://schemas.microsoft.com/office/drawing/2014/main" id="{7CE82F40-6343-1548-AFEA-7E0569AE5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80A0B3-2440-914B-A2C2-46D679C85040}"/>
              </a:ext>
            </a:extLst>
          </p:cNvPr>
          <p:cNvSpPr txBox="1"/>
          <p:nvPr/>
        </p:nvSpPr>
        <p:spPr>
          <a:xfrm>
            <a:off x="0" y="7012426"/>
            <a:ext cx="12192000" cy="333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/>
              <a:t>All icons or logos on this slide must be in </a:t>
            </a:r>
            <a:r>
              <a:rPr lang="en-US" sz="1200" b="1"/>
              <a:t>colour. Logos must be in original colour. </a:t>
            </a:r>
            <a:r>
              <a:rPr lang="en-MY" sz="1200"/>
              <a:t>Do not use a white icon on a white background.</a:t>
            </a:r>
          </a:p>
          <a:p>
            <a:r>
              <a:rPr lang="en-MY" sz="1200"/>
              <a:t>To change icon colour; first select the icon &gt; in “Home” tab select “Shape Outline” &gt; select colour.</a:t>
            </a:r>
            <a:endParaRPr lang="en-US" sz="1200"/>
          </a:p>
        </p:txBody>
      </p:sp>
      <p:sp>
        <p:nvSpPr>
          <p:cNvPr id="54" name="Content Placeholder 4">
            <a:extLst>
              <a:ext uri="{FF2B5EF4-FFF2-40B4-BE49-F238E27FC236}">
                <a16:creationId xmlns:a16="http://schemas.microsoft.com/office/drawing/2014/main" id="{A2E814F5-056B-7845-AAE2-A071AC57106D}"/>
              </a:ext>
            </a:extLst>
          </p:cNvPr>
          <p:cNvSpPr>
            <a:spLocks noGrp="1"/>
          </p:cNvSpPr>
          <p:nvPr>
            <p:ph sz="quarter" idx="58" hasCustomPrompt="1"/>
          </p:nvPr>
        </p:nvSpPr>
        <p:spPr>
          <a:xfrm>
            <a:off x="1764000" y="4852802"/>
            <a:ext cx="20844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/>
              <a:t>Subheading 18pt</a:t>
            </a:r>
            <a:endParaRPr lang="en-US"/>
          </a:p>
        </p:txBody>
      </p:sp>
      <p:sp>
        <p:nvSpPr>
          <p:cNvPr id="55" name="Content Placeholder 4">
            <a:extLst>
              <a:ext uri="{FF2B5EF4-FFF2-40B4-BE49-F238E27FC236}">
                <a16:creationId xmlns:a16="http://schemas.microsoft.com/office/drawing/2014/main" id="{2EFEB355-35CE-6448-B587-F9CCD7A0DE55}"/>
              </a:ext>
            </a:extLst>
          </p:cNvPr>
          <p:cNvSpPr>
            <a:spLocks noGrp="1"/>
          </p:cNvSpPr>
          <p:nvPr>
            <p:ph sz="quarter" idx="59" hasCustomPrompt="1"/>
          </p:nvPr>
        </p:nvSpPr>
        <p:spPr>
          <a:xfrm>
            <a:off x="1764000" y="3595633"/>
            <a:ext cx="20844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/>
              <a:t>Subheading 18pt</a:t>
            </a:r>
            <a:endParaRPr lang="en-US"/>
          </a:p>
        </p:txBody>
      </p:sp>
      <p:sp>
        <p:nvSpPr>
          <p:cNvPr id="57" name="Content Placeholder 4">
            <a:extLst>
              <a:ext uri="{FF2B5EF4-FFF2-40B4-BE49-F238E27FC236}">
                <a16:creationId xmlns:a16="http://schemas.microsoft.com/office/drawing/2014/main" id="{32F07C3D-CD0E-EF42-9F14-05DEC655CA55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5684398" y="4852802"/>
            <a:ext cx="20844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/>
              <a:t>Subheading 18pt</a:t>
            </a:r>
            <a:endParaRPr lang="en-US"/>
          </a:p>
        </p:txBody>
      </p:sp>
      <p:sp>
        <p:nvSpPr>
          <p:cNvPr id="58" name="Content Placeholder 4">
            <a:extLst>
              <a:ext uri="{FF2B5EF4-FFF2-40B4-BE49-F238E27FC236}">
                <a16:creationId xmlns:a16="http://schemas.microsoft.com/office/drawing/2014/main" id="{381D57F7-23AD-2546-8773-12C24AD6A0A3}"/>
              </a:ext>
            </a:extLst>
          </p:cNvPr>
          <p:cNvSpPr>
            <a:spLocks noGrp="1"/>
          </p:cNvSpPr>
          <p:nvPr>
            <p:ph sz="quarter" idx="62" hasCustomPrompt="1"/>
          </p:nvPr>
        </p:nvSpPr>
        <p:spPr>
          <a:xfrm>
            <a:off x="5684398" y="3595634"/>
            <a:ext cx="20844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/>
              <a:t>Subheading 18pt</a:t>
            </a:r>
            <a:endParaRPr lang="en-US"/>
          </a:p>
        </p:txBody>
      </p:sp>
      <p:sp>
        <p:nvSpPr>
          <p:cNvPr id="60" name="Content Placeholder 4">
            <a:extLst>
              <a:ext uri="{FF2B5EF4-FFF2-40B4-BE49-F238E27FC236}">
                <a16:creationId xmlns:a16="http://schemas.microsoft.com/office/drawing/2014/main" id="{FFC3B17F-E0B4-7948-AE94-74B341A064F7}"/>
              </a:ext>
            </a:extLst>
          </p:cNvPr>
          <p:cNvSpPr>
            <a:spLocks noGrp="1"/>
          </p:cNvSpPr>
          <p:nvPr>
            <p:ph sz="quarter" idx="64" hasCustomPrompt="1"/>
          </p:nvPr>
        </p:nvSpPr>
        <p:spPr>
          <a:xfrm>
            <a:off x="9557287" y="4852802"/>
            <a:ext cx="20844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/>
              <a:t>Subheading 18pt</a:t>
            </a:r>
            <a:endParaRPr lang="en-US"/>
          </a:p>
        </p:txBody>
      </p:sp>
      <p:sp>
        <p:nvSpPr>
          <p:cNvPr id="61" name="Content Placeholder 4">
            <a:extLst>
              <a:ext uri="{FF2B5EF4-FFF2-40B4-BE49-F238E27FC236}">
                <a16:creationId xmlns:a16="http://schemas.microsoft.com/office/drawing/2014/main" id="{378146B5-7A6D-A440-8A9E-C34879AC52D9}"/>
              </a:ext>
            </a:extLst>
          </p:cNvPr>
          <p:cNvSpPr>
            <a:spLocks noGrp="1"/>
          </p:cNvSpPr>
          <p:nvPr>
            <p:ph sz="quarter" idx="65" hasCustomPrompt="1"/>
          </p:nvPr>
        </p:nvSpPr>
        <p:spPr>
          <a:xfrm>
            <a:off x="9557287" y="3595634"/>
            <a:ext cx="20844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/>
              <a:t>Subheading 18pt</a:t>
            </a:r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71C3510-3051-BE40-A8E6-A38BCE7A8B13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9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icture Placeholder 8">
            <a:extLst>
              <a:ext uri="{FF2B5EF4-FFF2-40B4-BE49-F238E27FC236}">
                <a16:creationId xmlns:a16="http://schemas.microsoft.com/office/drawing/2014/main" id="{67AC1D88-D5AF-6944-8D29-1B4D5960B574}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8296092" y="2116616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12" name="Picture Placeholder 8">
            <a:extLst>
              <a:ext uri="{FF2B5EF4-FFF2-40B4-BE49-F238E27FC236}">
                <a16:creationId xmlns:a16="http://schemas.microsoft.com/office/drawing/2014/main" id="{49071336-35B6-384D-8898-442C5FD8F16C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8296092" y="3484802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13" name="Picture Placeholder 8">
            <a:extLst>
              <a:ext uri="{FF2B5EF4-FFF2-40B4-BE49-F238E27FC236}">
                <a16:creationId xmlns:a16="http://schemas.microsoft.com/office/drawing/2014/main" id="{2AD08241-FC58-7243-A94D-780D042AA9BA}"/>
              </a:ext>
            </a:extLst>
          </p:cNvPr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8296092" y="4852802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08" name="Picture Placeholder 8">
            <a:extLst>
              <a:ext uri="{FF2B5EF4-FFF2-40B4-BE49-F238E27FC236}">
                <a16:creationId xmlns:a16="http://schemas.microsoft.com/office/drawing/2014/main" id="{3D0949EF-059E-9545-B69A-4AA559A3E80C}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4423203" y="2116615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09" name="Picture Placeholder 8">
            <a:extLst>
              <a:ext uri="{FF2B5EF4-FFF2-40B4-BE49-F238E27FC236}">
                <a16:creationId xmlns:a16="http://schemas.microsoft.com/office/drawing/2014/main" id="{2A7E5FBD-2863-4848-AE16-CF5D00327D95}"/>
              </a:ext>
            </a:extLst>
          </p:cNvPr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4423203" y="3484801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10" name="Picture Placeholder 8">
            <a:extLst>
              <a:ext uri="{FF2B5EF4-FFF2-40B4-BE49-F238E27FC236}">
                <a16:creationId xmlns:a16="http://schemas.microsoft.com/office/drawing/2014/main" id="{57F4D1B3-D6CC-1445-B2F0-EBF4407F263C}"/>
              </a:ext>
            </a:extLst>
          </p:cNvPr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423203" y="4852801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2913B04-358F-544C-AC11-64A08DCECC9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02805" y="2116615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06" name="Picture Placeholder 8">
            <a:extLst>
              <a:ext uri="{FF2B5EF4-FFF2-40B4-BE49-F238E27FC236}">
                <a16:creationId xmlns:a16="http://schemas.microsoft.com/office/drawing/2014/main" id="{8210BEF2-322A-CF49-8116-ECB62BC1BC2A}"/>
              </a:ext>
            </a:extLst>
          </p:cNvPr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502805" y="3484801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07" name="Picture Placeholder 8">
            <a:extLst>
              <a:ext uri="{FF2B5EF4-FFF2-40B4-BE49-F238E27FC236}">
                <a16:creationId xmlns:a16="http://schemas.microsoft.com/office/drawing/2014/main" id="{E707FB5C-8424-FB48-A555-11C35DB7C6BB}"/>
              </a:ext>
            </a:extLst>
          </p:cNvPr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502805" y="4852801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547"/>
            <a:ext cx="11116800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 SIT ANDE MODITIO CON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D0FAA-3DB6-E742-9172-C1ACDFCEEC3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  <p:sp>
        <p:nvSpPr>
          <p:cNvPr id="35" name="Footer Placeholder 5">
            <a:extLst>
              <a:ext uri="{FF2B5EF4-FFF2-40B4-BE49-F238E27FC236}">
                <a16:creationId xmlns:a16="http://schemas.microsoft.com/office/drawing/2014/main" id="{7CE82F40-6343-1548-AFEA-7E0569AE5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80A0B3-2440-914B-A2C2-46D679C85040}"/>
              </a:ext>
            </a:extLst>
          </p:cNvPr>
          <p:cNvSpPr txBox="1"/>
          <p:nvPr/>
        </p:nvSpPr>
        <p:spPr>
          <a:xfrm>
            <a:off x="0" y="7012426"/>
            <a:ext cx="12192000" cy="333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/>
              <a:t>All icons or logos on this slide must be in </a:t>
            </a:r>
            <a:r>
              <a:rPr lang="en-US" sz="1200" b="1"/>
              <a:t>colour. Logos must be in original colour. </a:t>
            </a:r>
            <a:r>
              <a:rPr lang="en-MY" sz="1200"/>
              <a:t>Do not use a white icon on a white background.</a:t>
            </a:r>
          </a:p>
          <a:p>
            <a:r>
              <a:rPr lang="en-MY" sz="1200"/>
              <a:t>To change icon colour; first select the icon &gt; in “Home” tab select “Shape Outline” &gt; select colour.</a:t>
            </a:r>
            <a:endParaRPr lang="en-US" sz="1200"/>
          </a:p>
        </p:txBody>
      </p:sp>
      <p:sp>
        <p:nvSpPr>
          <p:cNvPr id="54" name="Content Placeholder 4">
            <a:extLst>
              <a:ext uri="{FF2B5EF4-FFF2-40B4-BE49-F238E27FC236}">
                <a16:creationId xmlns:a16="http://schemas.microsoft.com/office/drawing/2014/main" id="{A2E814F5-056B-7845-AAE2-A071AC57106D}"/>
              </a:ext>
            </a:extLst>
          </p:cNvPr>
          <p:cNvSpPr>
            <a:spLocks noGrp="1"/>
          </p:cNvSpPr>
          <p:nvPr>
            <p:ph sz="quarter" idx="58" hasCustomPrompt="1"/>
          </p:nvPr>
        </p:nvSpPr>
        <p:spPr>
          <a:xfrm>
            <a:off x="1764000" y="4852802"/>
            <a:ext cx="20844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/>
              <a:t>Subheading 18pt</a:t>
            </a:r>
            <a:endParaRPr lang="en-US"/>
          </a:p>
        </p:txBody>
      </p:sp>
      <p:sp>
        <p:nvSpPr>
          <p:cNvPr id="55" name="Content Placeholder 4">
            <a:extLst>
              <a:ext uri="{FF2B5EF4-FFF2-40B4-BE49-F238E27FC236}">
                <a16:creationId xmlns:a16="http://schemas.microsoft.com/office/drawing/2014/main" id="{2EFEB355-35CE-6448-B587-F9CCD7A0DE55}"/>
              </a:ext>
            </a:extLst>
          </p:cNvPr>
          <p:cNvSpPr>
            <a:spLocks noGrp="1"/>
          </p:cNvSpPr>
          <p:nvPr>
            <p:ph sz="quarter" idx="59" hasCustomPrompt="1"/>
          </p:nvPr>
        </p:nvSpPr>
        <p:spPr>
          <a:xfrm>
            <a:off x="1764000" y="3484801"/>
            <a:ext cx="20844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/>
              <a:t>Subheading 18pt</a:t>
            </a:r>
            <a:endParaRPr lang="en-US"/>
          </a:p>
        </p:txBody>
      </p:sp>
      <p:sp>
        <p:nvSpPr>
          <p:cNvPr id="56" name="Content Placeholder 4">
            <a:extLst>
              <a:ext uri="{FF2B5EF4-FFF2-40B4-BE49-F238E27FC236}">
                <a16:creationId xmlns:a16="http://schemas.microsoft.com/office/drawing/2014/main" id="{15B87579-4E4A-6C41-93CF-C3814504C7DA}"/>
              </a:ext>
            </a:extLst>
          </p:cNvPr>
          <p:cNvSpPr>
            <a:spLocks noGrp="1"/>
          </p:cNvSpPr>
          <p:nvPr>
            <p:ph sz="quarter" idx="60" hasCustomPrompt="1"/>
          </p:nvPr>
        </p:nvSpPr>
        <p:spPr>
          <a:xfrm>
            <a:off x="1764000" y="2116616"/>
            <a:ext cx="20844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/>
              <a:t>Subheading 18pt</a:t>
            </a:r>
            <a:endParaRPr lang="en-US"/>
          </a:p>
        </p:txBody>
      </p:sp>
      <p:sp>
        <p:nvSpPr>
          <p:cNvPr id="57" name="Content Placeholder 4">
            <a:extLst>
              <a:ext uri="{FF2B5EF4-FFF2-40B4-BE49-F238E27FC236}">
                <a16:creationId xmlns:a16="http://schemas.microsoft.com/office/drawing/2014/main" id="{32F07C3D-CD0E-EF42-9F14-05DEC655CA55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5684398" y="4852802"/>
            <a:ext cx="20844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/>
              <a:t>Subheading 18pt</a:t>
            </a:r>
            <a:endParaRPr lang="en-US"/>
          </a:p>
        </p:txBody>
      </p:sp>
      <p:sp>
        <p:nvSpPr>
          <p:cNvPr id="58" name="Content Placeholder 4">
            <a:extLst>
              <a:ext uri="{FF2B5EF4-FFF2-40B4-BE49-F238E27FC236}">
                <a16:creationId xmlns:a16="http://schemas.microsoft.com/office/drawing/2014/main" id="{381D57F7-23AD-2546-8773-12C24AD6A0A3}"/>
              </a:ext>
            </a:extLst>
          </p:cNvPr>
          <p:cNvSpPr>
            <a:spLocks noGrp="1"/>
          </p:cNvSpPr>
          <p:nvPr>
            <p:ph sz="quarter" idx="62" hasCustomPrompt="1"/>
          </p:nvPr>
        </p:nvSpPr>
        <p:spPr>
          <a:xfrm>
            <a:off x="5684398" y="3484802"/>
            <a:ext cx="20844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/>
              <a:t>Subheading 18pt</a:t>
            </a:r>
            <a:endParaRPr lang="en-US"/>
          </a:p>
        </p:txBody>
      </p:sp>
      <p:sp>
        <p:nvSpPr>
          <p:cNvPr id="59" name="Content Placeholder 4">
            <a:extLst>
              <a:ext uri="{FF2B5EF4-FFF2-40B4-BE49-F238E27FC236}">
                <a16:creationId xmlns:a16="http://schemas.microsoft.com/office/drawing/2014/main" id="{F244513F-BB13-304B-AAFD-3C7D75C23442}"/>
              </a:ext>
            </a:extLst>
          </p:cNvPr>
          <p:cNvSpPr>
            <a:spLocks noGrp="1"/>
          </p:cNvSpPr>
          <p:nvPr>
            <p:ph sz="quarter" idx="63" hasCustomPrompt="1"/>
          </p:nvPr>
        </p:nvSpPr>
        <p:spPr>
          <a:xfrm>
            <a:off x="5684398" y="2116616"/>
            <a:ext cx="20844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/>
              <a:t>Subheading 18pt</a:t>
            </a:r>
            <a:endParaRPr lang="en-US"/>
          </a:p>
        </p:txBody>
      </p:sp>
      <p:sp>
        <p:nvSpPr>
          <p:cNvPr id="60" name="Content Placeholder 4">
            <a:extLst>
              <a:ext uri="{FF2B5EF4-FFF2-40B4-BE49-F238E27FC236}">
                <a16:creationId xmlns:a16="http://schemas.microsoft.com/office/drawing/2014/main" id="{FFC3B17F-E0B4-7948-AE94-74B341A064F7}"/>
              </a:ext>
            </a:extLst>
          </p:cNvPr>
          <p:cNvSpPr>
            <a:spLocks noGrp="1"/>
          </p:cNvSpPr>
          <p:nvPr>
            <p:ph sz="quarter" idx="64" hasCustomPrompt="1"/>
          </p:nvPr>
        </p:nvSpPr>
        <p:spPr>
          <a:xfrm>
            <a:off x="9557287" y="4852802"/>
            <a:ext cx="20844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/>
              <a:t>Subheading 18pt</a:t>
            </a:r>
            <a:endParaRPr lang="en-US"/>
          </a:p>
        </p:txBody>
      </p:sp>
      <p:sp>
        <p:nvSpPr>
          <p:cNvPr id="61" name="Content Placeholder 4">
            <a:extLst>
              <a:ext uri="{FF2B5EF4-FFF2-40B4-BE49-F238E27FC236}">
                <a16:creationId xmlns:a16="http://schemas.microsoft.com/office/drawing/2014/main" id="{378146B5-7A6D-A440-8A9E-C34879AC52D9}"/>
              </a:ext>
            </a:extLst>
          </p:cNvPr>
          <p:cNvSpPr>
            <a:spLocks noGrp="1"/>
          </p:cNvSpPr>
          <p:nvPr>
            <p:ph sz="quarter" idx="65" hasCustomPrompt="1"/>
          </p:nvPr>
        </p:nvSpPr>
        <p:spPr>
          <a:xfrm>
            <a:off x="9557287" y="3484802"/>
            <a:ext cx="20844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/>
              <a:t>Subheading 18pt</a:t>
            </a:r>
            <a:endParaRPr lang="en-US"/>
          </a:p>
        </p:txBody>
      </p:sp>
      <p:sp>
        <p:nvSpPr>
          <p:cNvPr id="62" name="Content Placeholder 4">
            <a:extLst>
              <a:ext uri="{FF2B5EF4-FFF2-40B4-BE49-F238E27FC236}">
                <a16:creationId xmlns:a16="http://schemas.microsoft.com/office/drawing/2014/main" id="{3B990F2D-08F8-064D-9520-E254413A50F8}"/>
              </a:ext>
            </a:extLst>
          </p:cNvPr>
          <p:cNvSpPr>
            <a:spLocks noGrp="1"/>
          </p:cNvSpPr>
          <p:nvPr>
            <p:ph sz="quarter" idx="66" hasCustomPrompt="1"/>
          </p:nvPr>
        </p:nvSpPr>
        <p:spPr>
          <a:xfrm>
            <a:off x="9557287" y="2116616"/>
            <a:ext cx="20844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/>
              <a:t>Subheading 18pt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1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ck P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7615E5-FB70-5845-8A77-3E7E89B2A676}"/>
              </a:ext>
            </a:extLst>
          </p:cNvPr>
          <p:cNvSpPr txBox="1"/>
          <p:nvPr/>
        </p:nvSpPr>
        <p:spPr>
          <a:xfrm>
            <a:off x="524885" y="5911347"/>
            <a:ext cx="5571115" cy="241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MY" sz="1000" b="0" i="0">
                <a:solidFill>
                  <a:srgbClr val="FFFFFF"/>
                </a:solidFill>
                <a:effectLst/>
                <a:latin typeface="Catamaran" pitchFamily="2" charset="77"/>
                <a:cs typeface="Catamaran" pitchFamily="2" charset="77"/>
              </a:rPr>
              <a:t>© 2020 BJSS Limited. Registered in England with company number 2777575 VAT Number GB613295452. </a:t>
            </a:r>
          </a:p>
          <a:p>
            <a:r>
              <a:rPr lang="en-MY" sz="1000" b="0" i="0">
                <a:solidFill>
                  <a:srgbClr val="FFFFFF"/>
                </a:solidFill>
                <a:effectLst/>
                <a:latin typeface="Catamaran" pitchFamily="2" charset="77"/>
                <a:cs typeface="Catamaran" pitchFamily="2" charset="77"/>
              </a:rPr>
              <a:t>‘Enterprise Agile®’ and ‘BJSS Enterprise Agile®’ are registered trademarks of BJSS Limited.</a:t>
            </a:r>
            <a:endParaRPr lang="en-US" sz="1000" b="0" i="0">
              <a:noFill/>
              <a:latin typeface="Catamaran" pitchFamily="2" charset="77"/>
              <a:cs typeface="Catamaran" pitchFamily="2" charset="77"/>
            </a:endParaRP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E13935C4-A5A7-7140-8090-FFD3554F9AEE}"/>
              </a:ext>
            </a:extLst>
          </p:cNvPr>
          <p:cNvSpPr txBox="1"/>
          <p:nvPr/>
        </p:nvSpPr>
        <p:spPr>
          <a:xfrm>
            <a:off x="524885" y="5301747"/>
            <a:ext cx="5571115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MY" sz="2200" b="1" i="0">
                <a:solidFill>
                  <a:srgbClr val="FFFFFF"/>
                </a:solidFill>
                <a:effectLst/>
                <a:latin typeface="Catamaran" pitchFamily="2" charset="77"/>
                <a:cs typeface="Catamaran" pitchFamily="2" charset="77"/>
              </a:rPr>
              <a:t>bjss.com</a:t>
            </a:r>
          </a:p>
        </p:txBody>
      </p:sp>
    </p:spTree>
    <p:extLst>
      <p:ext uri="{BB962C8B-B14F-4D97-AF65-F5344CB8AC3E}">
        <p14:creationId xmlns:p14="http://schemas.microsoft.com/office/powerpoint/2010/main" val="134771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7C60-B6E5-4502-8E16-B7681CD5B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AB7C8-D5CB-4815-92F9-46040EFEC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8D32C-F87A-4260-A26D-A9252FA1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38ED-1E0F-4AD9-8C54-53FB8ECEC812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D8F7F-A3DA-4268-BB5A-0EC1A840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7C045-EB0E-468C-9E8C-37A397D5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48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7DC50F-FA23-B348-83D8-2DE5C4E07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75E10382-54CA-BE41-B5DE-B64B55E08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48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-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7">
            <a:extLst>
              <a:ext uri="{FF2B5EF4-FFF2-40B4-BE49-F238E27FC236}">
                <a16:creationId xmlns:a16="http://schemas.microsoft.com/office/drawing/2014/main" id="{56846E47-8957-9341-A590-294818C28E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7" y="2210224"/>
            <a:ext cx="11120400" cy="376523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1F3CF-0DAF-2F46-AD15-21CF0BFFF4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547"/>
            <a:ext cx="11120400" cy="946253"/>
          </a:xfrm>
        </p:spPr>
        <p:txBody>
          <a:bodyPr/>
          <a:lstStyle/>
          <a:p>
            <a:r>
              <a:rPr lang="en-GB"/>
              <a:t>HEADING 32PT ODIS MI, SIT ANDE MODITIO CON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590AFA-A09D-CE42-B5C5-6E12D40571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A3234-3BB3-274A-B82B-212BB8AC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-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257AF2F-FED9-134D-965D-9D93176161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7" y="3598760"/>
            <a:ext cx="11120400" cy="23545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/>
              <a:t>Bullet 16pt</a:t>
            </a:r>
          </a:p>
          <a:p>
            <a:pPr lvl="1"/>
            <a:r>
              <a:rPr lang="en-US"/>
              <a:t>Bullet 14pt</a:t>
            </a:r>
          </a:p>
          <a:p>
            <a:pPr lvl="2"/>
            <a:r>
              <a:rPr lang="en-US"/>
              <a:t>Bullet 12pt</a:t>
            </a:r>
          </a:p>
          <a:p>
            <a:pPr lvl="3"/>
            <a:r>
              <a:rPr lang="en-US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000"/>
            <a:ext cx="11120599" cy="946253"/>
          </a:xfrm>
          <a:prstGeom prst="rect">
            <a:avLst/>
          </a:prstGeom>
        </p:spPr>
        <p:txBody>
          <a:bodyPr/>
          <a:lstStyle/>
          <a:p>
            <a:r>
              <a:rPr lang="en-GB"/>
              <a:t>HEADING 32PT ODIS MI, SIT ANDE MODITIO CON</a:t>
            </a:r>
            <a:br>
              <a:rPr lang="en-GB"/>
            </a:br>
            <a:r>
              <a:rPr lang="en-GB"/>
              <a:t>REHENT EST, TE NUM ATENTES</a:t>
            </a:r>
            <a:endParaRPr lang="en-US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10742236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/>
              <a:t>Standfirst 22pt </a:t>
            </a:r>
            <a:r>
              <a:rPr lang="en-GB" err="1"/>
              <a:t>Niate</a:t>
            </a:r>
            <a:r>
              <a:rPr lang="en-GB"/>
              <a:t> vit, </a:t>
            </a:r>
            <a:r>
              <a:rPr lang="en-GB" err="1"/>
              <a:t>nimil</a:t>
            </a:r>
            <a:r>
              <a:rPr lang="en-GB"/>
              <a:t> </a:t>
            </a:r>
            <a:r>
              <a:rPr lang="en-GB" err="1"/>
              <a:t>molor</a:t>
            </a:r>
            <a:r>
              <a:rPr lang="en-GB"/>
              <a:t> </a:t>
            </a:r>
            <a:r>
              <a:rPr lang="en-GB" err="1"/>
              <a:t>autem</a:t>
            </a:r>
            <a:r>
              <a:rPr lang="en-GB"/>
              <a:t> </a:t>
            </a:r>
            <a:r>
              <a:rPr lang="en-GB" err="1"/>
              <a:t>etur</a:t>
            </a:r>
            <a:r>
              <a:rPr lang="en-GB"/>
              <a:t> </a:t>
            </a:r>
            <a:r>
              <a:rPr lang="en-GB" err="1"/>
              <a:t>aut</a:t>
            </a:r>
            <a:r>
              <a:rPr lang="en-GB"/>
              <a:t> </a:t>
            </a:r>
            <a:r>
              <a:rPr lang="en-GB" err="1"/>
              <a:t>plit</a:t>
            </a:r>
            <a:r>
              <a:rPr lang="en-GB"/>
              <a:t> </a:t>
            </a:r>
            <a:r>
              <a:rPr lang="en-GB" err="1"/>
              <a:t>repratibus</a:t>
            </a:r>
            <a:r>
              <a:rPr lang="en-GB"/>
              <a:t> </a:t>
            </a:r>
            <a:r>
              <a:rPr lang="en-GB" err="1"/>
              <a:t>idest</a:t>
            </a:r>
            <a:r>
              <a:rPr lang="en-GB"/>
              <a:t> </a:t>
            </a:r>
            <a:r>
              <a:rPr lang="en-GB" err="1"/>
              <a:t>landit</a:t>
            </a:r>
            <a:r>
              <a:rPr lang="en-GB"/>
              <a:t> </a:t>
            </a:r>
            <a:r>
              <a:rPr lang="en-GB" err="1"/>
              <a:t>quam</a:t>
            </a:r>
            <a:r>
              <a:rPr lang="en-GB"/>
              <a:t> </a:t>
            </a:r>
            <a:r>
              <a:rPr lang="en-GB" err="1"/>
              <a:t>dolorecerum</a:t>
            </a:r>
            <a:r>
              <a:rPr lang="en-GB"/>
              <a:t>.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CC5AE1-9869-425F-9A60-84E62DEC9FEE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47CC805B-88C1-D24D-86DE-4B00F62D8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71E089B9-793C-3342-8176-F84214371F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/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90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4E1BAE74-EFEC-0E4C-BC66-2674B732B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885" y="2168523"/>
            <a:ext cx="11116800" cy="399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Standfirst 22pt</a:t>
            </a:r>
          </a:p>
          <a:p>
            <a:pPr marL="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None/>
              <a:tabLst/>
              <a:defRPr/>
            </a:pPr>
            <a:r>
              <a:rPr lang="en-GB"/>
              <a:t>Subheading 18pt</a:t>
            </a:r>
          </a:p>
          <a:p>
            <a:pPr lvl="5"/>
            <a:r>
              <a:rPr lang="en-GB" err="1"/>
              <a:t>Bodycopy</a:t>
            </a:r>
            <a:r>
              <a:rPr lang="en-GB"/>
              <a:t> 16pt</a:t>
            </a:r>
          </a:p>
          <a:p>
            <a:pPr lvl="6"/>
            <a:r>
              <a:rPr lang="en-GB"/>
              <a:t>Bullet List 16pt</a:t>
            </a:r>
          </a:p>
          <a:p>
            <a:pPr lvl="7"/>
            <a:r>
              <a:rPr lang="en-GB"/>
              <a:t>Bullet List 14pt</a:t>
            </a:r>
          </a:p>
          <a:p>
            <a:pPr lvl="8"/>
            <a:r>
              <a:rPr lang="en-GB"/>
              <a:t>Bullet List 12pt</a:t>
            </a:r>
          </a:p>
          <a:p>
            <a:pPr lvl="2"/>
            <a:r>
              <a:rPr lang="en-US"/>
              <a:t>Bullet List 10pt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2A9D04-C937-495D-94C5-471F25FC3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87" y="882547"/>
            <a:ext cx="11116800" cy="94625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BJSS Master title style</a:t>
            </a:r>
            <a:endParaRPr lang="en-GB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BA4BA80-CA0B-6847-9136-D5DC392F77C1}"/>
              </a:ext>
            </a:extLst>
          </p:cNvPr>
          <p:cNvPicPr>
            <a:picLocks noChangeAspect="1"/>
          </p:cNvPicPr>
          <p:nvPr/>
        </p:nvPicPr>
        <p:blipFill>
          <a:blip r:embed="rId6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rcRect/>
          <a:stretch/>
        </p:blipFill>
        <p:spPr>
          <a:xfrm>
            <a:off x="521053" y="263511"/>
            <a:ext cx="632167" cy="338230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7A30C7-43FA-5144-99E4-F2A5C8FCE7B5}"/>
              </a:ext>
            </a:extLst>
          </p:cNvPr>
          <p:cNvSpPr txBox="1"/>
          <p:nvPr/>
        </p:nvSpPr>
        <p:spPr>
          <a:xfrm>
            <a:off x="561975" y="649605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B210AE-67C6-DD4A-848D-F82FDD08A72A}"/>
              </a:ext>
            </a:extLst>
          </p:cNvPr>
          <p:cNvSpPr txBox="1"/>
          <p:nvPr/>
        </p:nvSpPr>
        <p:spPr>
          <a:xfrm>
            <a:off x="1447800" y="116840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>
              <a:noFill/>
            </a:endParaRPr>
          </a:p>
        </p:txBody>
      </p:sp>
      <p:sp>
        <p:nvSpPr>
          <p:cNvPr id="32" name="Table Placeholder 5">
            <a:extLst>
              <a:ext uri="{FF2B5EF4-FFF2-40B4-BE49-F238E27FC236}">
                <a16:creationId xmlns:a16="http://schemas.microsoft.com/office/drawing/2014/main" id="{C1D3D5CB-A1AF-D548-8E98-C8FC5D8873DC}"/>
              </a:ext>
            </a:extLst>
          </p:cNvPr>
          <p:cNvSpPr txBox="1">
            <a:spLocks/>
          </p:cNvSpPr>
          <p:nvPr/>
        </p:nvSpPr>
        <p:spPr>
          <a:xfrm flipV="1">
            <a:off x="515938" y="6311900"/>
            <a:ext cx="11126786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33" name="Slide Number Placeholder 25">
            <a:extLst>
              <a:ext uri="{FF2B5EF4-FFF2-40B4-BE49-F238E27FC236}">
                <a16:creationId xmlns:a16="http://schemas.microsoft.com/office/drawing/2014/main" id="{E562149F-B7C6-2C44-9BE9-AA59C1296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54343" y="6494400"/>
            <a:ext cx="1386795" cy="16199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0" i="0">
                <a:solidFill>
                  <a:schemeClr val="tx2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fld id="{049123EA-3A7B-43A1-8717-1165A4C41D3C}" type="slidenum">
              <a:rPr lang="en-GB" smtClean="0"/>
              <a:t>‹#›</a:t>
            </a:fld>
            <a:endParaRPr lang="en-GB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432FFD-E0DD-AD44-83C3-D9BA9C739727}"/>
              </a:ext>
            </a:extLst>
          </p:cNvPr>
          <p:cNvGrpSpPr/>
          <p:nvPr/>
        </p:nvGrpSpPr>
        <p:grpSpPr>
          <a:xfrm>
            <a:off x="12412195" y="0"/>
            <a:ext cx="3107206" cy="3914693"/>
            <a:chOff x="12412195" y="0"/>
            <a:chExt cx="3107206" cy="391469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5932DC-3C5C-4CC8-AD43-5AC8C11988A6}"/>
                </a:ext>
              </a:extLst>
            </p:cNvPr>
            <p:cNvSpPr txBox="1"/>
            <p:nvPr/>
          </p:nvSpPr>
          <p:spPr>
            <a:xfrm>
              <a:off x="12412195" y="0"/>
              <a:ext cx="3107206" cy="7591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en-GB">
                  <a:latin typeface="+mj-lt"/>
                </a:rPr>
                <a:t>BJSS COLOUR PALETTE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>
                  <a:latin typeface="+mn-lt"/>
                </a:rPr>
                <a:t>Only use secondary colours in conjunction</a:t>
              </a:r>
              <a:br>
                <a:rPr lang="en-GB" sz="1400">
                  <a:latin typeface="+mn-lt"/>
                </a:rPr>
              </a:br>
              <a:r>
                <a:rPr lang="en-GB" sz="1400">
                  <a:latin typeface="+mn-lt"/>
                </a:rPr>
                <a:t>with their PRIMARY counterpart.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2F568D9-6C13-4042-BFCB-2414CC3BE40E}"/>
                </a:ext>
              </a:extLst>
            </p:cNvPr>
            <p:cNvGrpSpPr/>
            <p:nvPr userDrawn="1"/>
          </p:nvGrpSpPr>
          <p:grpSpPr>
            <a:xfrm>
              <a:off x="12412195" y="894894"/>
              <a:ext cx="2677578" cy="2334416"/>
              <a:chOff x="12412195" y="945694"/>
              <a:chExt cx="2677578" cy="2334416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21796FC-B1F6-0847-AD59-90F70A346574}"/>
                  </a:ext>
                </a:extLst>
              </p:cNvPr>
              <p:cNvSpPr/>
              <p:nvPr/>
            </p:nvSpPr>
            <p:spPr>
              <a:xfrm>
                <a:off x="12412195" y="1748085"/>
                <a:ext cx="1296000" cy="720000"/>
              </a:xfrm>
              <a:prstGeom prst="rect">
                <a:avLst/>
              </a:prstGeom>
              <a:solidFill>
                <a:srgbClr val="D90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>
                    <a:latin typeface="+mj-lt"/>
                  </a:rPr>
                  <a:t>PINK</a:t>
                </a:r>
                <a:r>
                  <a:rPr lang="en-GB" sz="900"/>
                  <a:t> </a:t>
                </a:r>
                <a:r>
                  <a:rPr lang="en-GB" sz="900">
                    <a:latin typeface="+mn-lt"/>
                  </a:rPr>
                  <a:t>(PRIMARY)</a:t>
                </a:r>
              </a:p>
              <a:p>
                <a:pPr algn="ctr"/>
                <a:r>
                  <a:rPr lang="en-GB" sz="1000">
                    <a:latin typeface="+mn-lt"/>
                  </a:rPr>
                  <a:t>#D90699</a:t>
                </a:r>
              </a:p>
              <a:p>
                <a:pPr algn="ctr"/>
                <a:r>
                  <a:rPr lang="en-GB" sz="1000">
                    <a:latin typeface="+mn-lt"/>
                  </a:rPr>
                  <a:t>217,6,153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A6A2454-C129-2844-8D87-73334AC6E807}"/>
                  </a:ext>
                </a:extLst>
              </p:cNvPr>
              <p:cNvSpPr/>
              <p:nvPr/>
            </p:nvSpPr>
            <p:spPr>
              <a:xfrm>
                <a:off x="13793773" y="1748085"/>
                <a:ext cx="1296000" cy="720000"/>
              </a:xfrm>
              <a:prstGeom prst="rect">
                <a:avLst/>
              </a:prstGeom>
              <a:solidFill>
                <a:srgbClr val="D312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>
                    <a:latin typeface="+mj-lt"/>
                  </a:rPr>
                  <a:t>PINK</a:t>
                </a:r>
                <a:r>
                  <a:rPr lang="en-GB" sz="900"/>
                  <a:t> (SECONDARY)</a:t>
                </a:r>
              </a:p>
              <a:p>
                <a:pPr algn="ctr"/>
                <a:r>
                  <a:rPr lang="en-GB" sz="1000"/>
                  <a:t>#D31248</a:t>
                </a:r>
              </a:p>
              <a:p>
                <a:pPr algn="ctr"/>
                <a:r>
                  <a:rPr lang="en-GB" sz="1000"/>
                  <a:t>211,18,72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9105E07-664A-4F24-9364-9D8C5EA12C96}"/>
                  </a:ext>
                </a:extLst>
              </p:cNvPr>
              <p:cNvSpPr/>
              <p:nvPr/>
            </p:nvSpPr>
            <p:spPr>
              <a:xfrm>
                <a:off x="12412195" y="945694"/>
                <a:ext cx="1296000" cy="720000"/>
              </a:xfrm>
              <a:prstGeom prst="rect">
                <a:avLst/>
              </a:prstGeom>
              <a:solidFill>
                <a:srgbClr val="041E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>
                    <a:latin typeface="+mj-lt"/>
                  </a:rPr>
                  <a:t>BJSS DARK BLUE</a:t>
                </a:r>
              </a:p>
              <a:p>
                <a:pPr algn="ctr"/>
                <a:r>
                  <a:rPr lang="en-GB" sz="1000">
                    <a:latin typeface="+mn-lt"/>
                  </a:rPr>
                  <a:t>#041E42</a:t>
                </a:r>
              </a:p>
              <a:p>
                <a:pPr algn="ctr"/>
                <a:r>
                  <a:rPr lang="en-GB" sz="1000">
                    <a:latin typeface="+mn-lt"/>
                  </a:rPr>
                  <a:t>4,30,66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65842F3-8D21-4FA9-9A4E-C9FA8A7C8B69}"/>
                  </a:ext>
                </a:extLst>
              </p:cNvPr>
              <p:cNvSpPr/>
              <p:nvPr/>
            </p:nvSpPr>
            <p:spPr>
              <a:xfrm>
                <a:off x="13793773" y="945694"/>
                <a:ext cx="1296000" cy="720000"/>
              </a:xfrm>
              <a:prstGeom prst="rect">
                <a:avLst/>
              </a:prstGeom>
              <a:solidFill>
                <a:srgbClr val="C8C8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>
                    <a:latin typeface="+mj-lt"/>
                  </a:rPr>
                  <a:t>GREY</a:t>
                </a:r>
                <a:endParaRPr lang="en-GB" sz="900"/>
              </a:p>
              <a:p>
                <a:pPr algn="ctr"/>
                <a:r>
                  <a:rPr lang="en-GB" sz="1000"/>
                  <a:t>#C8C8C8</a:t>
                </a:r>
              </a:p>
              <a:p>
                <a:pPr algn="ctr"/>
                <a:r>
                  <a:rPr lang="en-GB" sz="1000"/>
                  <a:t>200,200,200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8F550B4-C941-463E-BF70-905938455FF9}"/>
                  </a:ext>
                </a:extLst>
              </p:cNvPr>
              <p:cNvSpPr/>
              <p:nvPr/>
            </p:nvSpPr>
            <p:spPr>
              <a:xfrm>
                <a:off x="12412195" y="2560110"/>
                <a:ext cx="1296000" cy="720000"/>
              </a:xfrm>
              <a:prstGeom prst="rect">
                <a:avLst/>
              </a:prstGeom>
              <a:solidFill>
                <a:srgbClr val="0047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>
                    <a:latin typeface="+mj-lt"/>
                  </a:rPr>
                  <a:t>BLUE</a:t>
                </a:r>
                <a:r>
                  <a:rPr lang="en-GB" sz="900"/>
                  <a:t> (PRIMARY)</a:t>
                </a:r>
              </a:p>
              <a:p>
                <a:pPr algn="ctr"/>
                <a:r>
                  <a:rPr lang="en-GB" sz="1000"/>
                  <a:t>#0047BB</a:t>
                </a:r>
              </a:p>
              <a:p>
                <a:pPr algn="ctr"/>
                <a:r>
                  <a:rPr lang="en-GB" sz="1000"/>
                  <a:t>0,71,187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E77EBCB-7E43-4FFB-B373-3CC12E41FF98}"/>
                  </a:ext>
                </a:extLst>
              </p:cNvPr>
              <p:cNvSpPr/>
              <p:nvPr/>
            </p:nvSpPr>
            <p:spPr>
              <a:xfrm>
                <a:off x="13793773" y="2560110"/>
                <a:ext cx="1296000" cy="720000"/>
              </a:xfrm>
              <a:prstGeom prst="rect">
                <a:avLst/>
              </a:prstGeom>
              <a:solidFill>
                <a:srgbClr val="112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>
                    <a:latin typeface="+mj-lt"/>
                  </a:rPr>
                  <a:t>BLUE</a:t>
                </a:r>
                <a:r>
                  <a:rPr lang="en-GB" sz="900"/>
                  <a:t> (</a:t>
                </a:r>
                <a:r>
                  <a:rPr lang="en-GB" sz="900" baseline="0"/>
                  <a:t>SECONDARY</a:t>
                </a:r>
                <a:r>
                  <a:rPr lang="en-GB" sz="900"/>
                  <a:t>)</a:t>
                </a:r>
              </a:p>
              <a:p>
                <a:pPr algn="ctr"/>
                <a:r>
                  <a:rPr lang="en-GB" sz="1000"/>
                  <a:t>#11257E</a:t>
                </a:r>
              </a:p>
              <a:p>
                <a:pPr algn="ctr"/>
                <a:r>
                  <a:rPr lang="en-GB" sz="1000"/>
                  <a:t>17,37,126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2FB907-6160-4BC6-9334-5D1432AFF72C}"/>
                </a:ext>
              </a:extLst>
            </p:cNvPr>
            <p:cNvSpPr txBox="1"/>
            <p:nvPr/>
          </p:nvSpPr>
          <p:spPr>
            <a:xfrm>
              <a:off x="12412195" y="3432510"/>
              <a:ext cx="2677578" cy="4821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en-GB" sz="1400" baseline="0">
                  <a:latin typeface="+mj-lt"/>
                </a:rPr>
                <a:t>HEADING: CATAMARAN BLACK</a:t>
              </a:r>
            </a:p>
            <a:p>
              <a:pPr>
                <a:spcAft>
                  <a:spcPts val="400"/>
                </a:spcAft>
              </a:pPr>
              <a:r>
                <a:rPr lang="en-GB" sz="1400" baseline="0">
                  <a:latin typeface="+mn-lt"/>
                </a:rPr>
                <a:t>Body: Catamaran</a:t>
              </a:r>
            </a:p>
          </p:txBody>
        </p:sp>
      </p:grpSp>
      <p:pic>
        <p:nvPicPr>
          <p:cNvPr id="43" name="Picture 22">
            <a:extLst>
              <a:ext uri="{FF2B5EF4-FFF2-40B4-BE49-F238E27FC236}">
                <a16:creationId xmlns:a16="http://schemas.microsoft.com/office/drawing/2014/main" id="{DE0B0AA4-B6E6-4FB2-816C-E569A8AF0069}"/>
              </a:ext>
            </a:extLst>
          </p:cNvPr>
          <p:cNvPicPr>
            <a:picLocks noChangeAspect="1"/>
          </p:cNvPicPr>
          <p:nvPr/>
        </p:nvPicPr>
        <p:blipFill>
          <a:blip r:embed="rId6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rcRect/>
          <a:stretch/>
        </p:blipFill>
        <p:spPr>
          <a:xfrm>
            <a:off x="521053" y="263511"/>
            <a:ext cx="632167" cy="338230"/>
          </a:xfrm>
          <a:prstGeom prst="rect">
            <a:avLst/>
          </a:prstGeom>
          <a:ln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B639BB7-C17B-473F-83EA-9A26E3C007EB}"/>
              </a:ext>
            </a:extLst>
          </p:cNvPr>
          <p:cNvSpPr txBox="1"/>
          <p:nvPr/>
        </p:nvSpPr>
        <p:spPr>
          <a:xfrm>
            <a:off x="561975" y="649605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>
              <a:noFill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963575-3CCD-4764-B7B7-AE8EAD5B295D}"/>
              </a:ext>
            </a:extLst>
          </p:cNvPr>
          <p:cNvSpPr txBox="1"/>
          <p:nvPr/>
        </p:nvSpPr>
        <p:spPr>
          <a:xfrm>
            <a:off x="1447800" y="116840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>
              <a:noFill/>
            </a:endParaRPr>
          </a:p>
        </p:txBody>
      </p:sp>
      <p:sp>
        <p:nvSpPr>
          <p:cNvPr id="47" name="Table Placeholder 5">
            <a:extLst>
              <a:ext uri="{FF2B5EF4-FFF2-40B4-BE49-F238E27FC236}">
                <a16:creationId xmlns:a16="http://schemas.microsoft.com/office/drawing/2014/main" id="{841B7C42-FD86-4B9F-80A4-D806CBEB7823}"/>
              </a:ext>
            </a:extLst>
          </p:cNvPr>
          <p:cNvSpPr txBox="1">
            <a:spLocks/>
          </p:cNvSpPr>
          <p:nvPr/>
        </p:nvSpPr>
        <p:spPr>
          <a:xfrm flipV="1">
            <a:off x="515938" y="6311900"/>
            <a:ext cx="11126786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93746-C7F0-3944-851D-C0775E86C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67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cap="all" baseline="0">
          <a:solidFill>
            <a:srgbClr val="041E42"/>
          </a:solidFill>
          <a:latin typeface="Catamaran Black" pitchFamily="2" charset="77"/>
          <a:ea typeface="+mj-ea"/>
          <a:cs typeface="Catamaran Black" pitchFamily="2" charset="77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200" b="0" i="0" kern="1200" baseline="0">
          <a:solidFill>
            <a:schemeClr val="tx2"/>
          </a:solidFill>
          <a:latin typeface="Catamaran" pitchFamily="2" charset="77"/>
          <a:ea typeface="+mn-ea"/>
          <a:cs typeface="Catamaran" pitchFamily="2" charset="77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i="0" kern="1200" baseline="0">
          <a:solidFill>
            <a:schemeClr val="accent3"/>
          </a:solidFill>
          <a:latin typeface="Catamaran" pitchFamily="2" charset="77"/>
          <a:ea typeface="+mn-ea"/>
          <a:cs typeface="Catamaran" pitchFamily="2" charset="77"/>
        </a:defRPr>
      </a:lvl2pPr>
      <a:lvl3pPr marL="1440000" indent="-3564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Catamaran Medium" pitchFamily="2" charset="77"/>
        <a:buChar char="&gt;"/>
        <a:defRPr sz="1000" b="0" i="0" kern="1200" baseline="0">
          <a:solidFill>
            <a:srgbClr val="041E42"/>
          </a:solidFill>
          <a:latin typeface="Catamaran" pitchFamily="2" charset="77"/>
          <a:ea typeface="+mn-ea"/>
          <a:cs typeface="Catamaran" pitchFamily="2" charset="77"/>
        </a:defRPr>
      </a:lvl3pPr>
      <a:lvl4pPr marL="342000" marR="0" indent="-342000" algn="l" defTabSz="3600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SzTx/>
        <a:buChar char="&gt;"/>
        <a:tabLst/>
        <a:defRPr sz="1800" b="0" i="0" kern="1200">
          <a:solidFill>
            <a:schemeClr val="tx2"/>
          </a:solidFill>
          <a:latin typeface="Catamaran" pitchFamily="2" charset="77"/>
          <a:ea typeface="+mn-ea"/>
          <a:cs typeface="Catamaran" pitchFamily="2" charset="77"/>
        </a:defRPr>
      </a:lvl4pPr>
      <a:lvl5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+mj-lt"/>
        <a:buAutoNum type="arabicPeriod"/>
        <a:defRPr sz="1800" b="0" i="0" kern="1200" baseline="0">
          <a:solidFill>
            <a:schemeClr val="tx2"/>
          </a:solidFill>
          <a:latin typeface="Catamaran" pitchFamily="2" charset="77"/>
          <a:ea typeface="+mn-ea"/>
          <a:cs typeface="Catamaran" pitchFamily="2" charset="77"/>
        </a:defRPr>
      </a:lvl5pPr>
      <a:lvl6pPr marL="12700" marR="0" indent="0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3"/>
        </a:buClr>
        <a:buSzTx/>
        <a:buFont typeface="+mj-lt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00038" marR="0" indent="-285750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600"/>
        </a:spcAft>
        <a:buClr>
          <a:schemeClr val="accent3"/>
        </a:buClr>
        <a:buSzTx/>
        <a:buChar char="&gt;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3564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Catamaran Medium" pitchFamily="2" charset="77"/>
        <a:buChar char="&gt;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3564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Catamaran Medium" pitchFamily="2" charset="77"/>
        <a:buChar char="&gt;"/>
        <a:tabLst/>
        <a:defRPr sz="1200" b="0" i="0" kern="1200">
          <a:solidFill>
            <a:schemeClr val="tx1"/>
          </a:solidFill>
          <a:latin typeface="Catamaran" pitchFamily="2" charset="77"/>
          <a:ea typeface="+mn-ea"/>
          <a:cs typeface="Catamaran" pitchFamily="2" charset="77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7" orient="horz" pos="2047">
          <p15:clr>
            <a:srgbClr val="F26B43"/>
          </p15:clr>
        </p15:guide>
        <p15:guide id="18" orient="horz" pos="164">
          <p15:clr>
            <a:srgbClr val="F26B43"/>
          </p15:clr>
        </p15:guide>
        <p15:guide id="19" pos="325">
          <p15:clr>
            <a:srgbClr val="F26B43"/>
          </p15:clr>
        </p15:guide>
        <p15:guide id="20" pos="2593">
          <p15:clr>
            <a:srgbClr val="F26B43"/>
          </p15:clr>
        </p15:guide>
        <p15:guide id="21" pos="2706">
          <p15:clr>
            <a:srgbClr val="F26B43"/>
          </p15:clr>
        </p15:guide>
        <p15:guide id="22" pos="4974">
          <p15:clr>
            <a:srgbClr val="F26B43"/>
          </p15:clr>
        </p15:guide>
        <p15:guide id="23" pos="5065">
          <p15:clr>
            <a:srgbClr val="F26B43"/>
          </p15:clr>
        </p15:guide>
        <p15:guide id="24" pos="7333">
          <p15:clr>
            <a:srgbClr val="F26B43"/>
          </p15:clr>
        </p15:guide>
        <p15:guide id="25" orient="horz" pos="550">
          <p15:clr>
            <a:srgbClr val="F26B43"/>
          </p15:clr>
        </p15:guide>
        <p15:guide id="26" orient="horz" pos="1049">
          <p15:clr>
            <a:srgbClr val="F26B43"/>
          </p15:clr>
        </p15:guide>
        <p15:guide id="27" orient="horz" pos="1366">
          <p15:clr>
            <a:srgbClr val="F26B43"/>
          </p15:clr>
        </p15:guide>
        <p15:guide id="28" orient="horz" pos="1752">
          <p15:clr>
            <a:srgbClr val="F26B43"/>
          </p15:clr>
        </p15:guide>
        <p15:guide id="29" orient="horz" pos="3974">
          <p15:clr>
            <a:srgbClr val="F26B43"/>
          </p15:clr>
        </p15:guide>
        <p15:guide id="30" orient="horz" pos="4088">
          <p15:clr>
            <a:srgbClr val="F26B43"/>
          </p15:clr>
        </p15:guide>
        <p15:guide id="31" orient="horz" pos="3884">
          <p15:clr>
            <a:srgbClr val="F26B43"/>
          </p15:clr>
        </p15:guide>
        <p15:guide id="3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ing.oreilly.com/library/view/python-for-data/9781491957653/" TargetMode="External"/><Relationship Id="rId13" Type="http://schemas.openxmlformats.org/officeDocument/2006/relationships/hyperlink" Target="https://www.udemy.com/course/data-warehouse-fundamentals-for-beginners/" TargetMode="External"/><Relationship Id="rId3" Type="http://schemas.openxmlformats.org/officeDocument/2006/relationships/hyperlink" Target="https://sqlbolt.com/" TargetMode="External"/><Relationship Id="rId7" Type="http://schemas.openxmlformats.org/officeDocument/2006/relationships/hyperlink" Target="https://kepler.bjss.com/download/attachments/102907810/Intro-to-Python.zip?version=7&amp;modificationDate=1647620188979&amp;api=v2" TargetMode="External"/><Relationship Id="rId12" Type="http://schemas.openxmlformats.org/officeDocument/2006/relationships/hyperlink" Target="https://kepler.bjss.com/download/attachments/102907810/Data%20Dictionary%20-%20Mapping%20file.xlsx?version=2&amp;modificationDate=1625214970790&amp;api=v2" TargetMode="External"/><Relationship Id="rId2" Type="http://schemas.openxmlformats.org/officeDocument/2006/relationships/hyperlink" Target="https://www.udemy.com/course/practical-sql-skills-from-beginner-to-intermediate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kepler.bjss.com/download/attachments/102907138/SQL.zip?version=2&amp;modificationDate=1647449831991&amp;api=v2" TargetMode="External"/><Relationship Id="rId11" Type="http://schemas.openxmlformats.org/officeDocument/2006/relationships/hyperlink" Target="https://www.guru99.com/database-normalization.html" TargetMode="External"/><Relationship Id="rId5" Type="http://schemas.openxmlformats.org/officeDocument/2006/relationships/hyperlink" Target="https://www.hackerrank.com/challenges/15-days-of-learning-sql/problem" TargetMode="External"/><Relationship Id="rId10" Type="http://schemas.openxmlformats.org/officeDocument/2006/relationships/hyperlink" Target="https://www.udemy.com/course/the-complete-database-modeling-and-design-beginners-tutorial/" TargetMode="External"/><Relationship Id="rId4" Type="http://schemas.openxmlformats.org/officeDocument/2006/relationships/hyperlink" Target="https://www.hackerrank.com/domains/sql?filters%5Bstatus%5D%5B%5D=unsolved&amp;badge_type=sql" TargetMode="External"/><Relationship Id="rId9" Type="http://schemas.openxmlformats.org/officeDocument/2006/relationships/hyperlink" Target="https://kepler.bjss.com/display/BJSSAC/Data+Engineering+Course?preview=%2F102907810%2F141957073%2FData+Academy+-+Modelling.pptx" TargetMode="External"/><Relationship Id="rId14" Type="http://schemas.openxmlformats.org/officeDocument/2006/relationships/hyperlink" Target="https://kepler.bjss.com/x/oj8iB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888757BF-2A7A-4595-B8F2-310B281B38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0546" y="5793297"/>
            <a:ext cx="3775229" cy="198436"/>
          </a:xfrm>
        </p:spPr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B05D4A9-7855-4F9E-A43F-69F2300FD86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546" y="3663951"/>
            <a:ext cx="7370763" cy="100012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36A0196-DA0D-4619-B941-605BA89CFE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700" y="1665288"/>
            <a:ext cx="7370763" cy="1998663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50285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4A347A-57C7-4BC6-B0A5-16AC1FD4D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657" y="142808"/>
            <a:ext cx="11120400" cy="946253"/>
          </a:xfrm>
        </p:spPr>
        <p:txBody>
          <a:bodyPr/>
          <a:lstStyle/>
          <a:p>
            <a:r>
              <a:rPr lang="en-GB" dirty="0"/>
              <a:t>Data analysis - Skills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F33C8-EA5A-40F8-A842-205C0DC294AA}"/>
              </a:ext>
            </a:extLst>
          </p:cNvPr>
          <p:cNvSpPr txBox="1"/>
          <p:nvPr/>
        </p:nvSpPr>
        <p:spPr>
          <a:xfrm>
            <a:off x="328773" y="3039404"/>
            <a:ext cx="2887038" cy="14217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None/>
              <a:defRPr b="0" i="0" baseline="0">
                <a:solidFill>
                  <a:schemeClr val="tx2"/>
                </a:solidFill>
                <a:latin typeface="Catamaran" pitchFamily="2" charset="77"/>
                <a:cs typeface="Catamaran" pitchFamily="2" charset="77"/>
              </a:defRPr>
            </a:lvl1pPr>
            <a:lvl2pPr marL="720000" indent="-356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Catamaran Medium" pitchFamily="2" charset="77"/>
              <a:buChar char="&gt;"/>
              <a:defRPr sz="1400" b="0" i="0" baseline="0">
                <a:solidFill>
                  <a:schemeClr val="tx2"/>
                </a:solidFill>
                <a:latin typeface="Catamaran" pitchFamily="2" charset="77"/>
                <a:cs typeface="Catamaran" pitchFamily="2" charset="77"/>
              </a:defRPr>
            </a:lvl2pPr>
            <a:lvl3pPr marL="1080000" indent="-356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Catamaran Medium" pitchFamily="2" charset="77"/>
              <a:buChar char="&gt;"/>
              <a:defRPr sz="1200" b="0" i="0" baseline="0">
                <a:solidFill>
                  <a:srgbClr val="041E42"/>
                </a:solidFill>
                <a:latin typeface="Catamaran" pitchFamily="2" charset="77"/>
                <a:cs typeface="Catamaran" pitchFamily="2" charset="77"/>
              </a:defRPr>
            </a:lvl3pPr>
            <a:lvl4pPr marL="1440000" marR="0" indent="-356400" defTabSz="36000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000" b="0" i="0">
                <a:solidFill>
                  <a:schemeClr val="tx2"/>
                </a:solidFill>
                <a:latin typeface="Catamaran" pitchFamily="2" charset="77"/>
                <a:cs typeface="Catamaran" pitchFamily="2" charset="77"/>
              </a:defRPr>
            </a:lvl4pPr>
            <a:lvl5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b="0" i="0" baseline="0">
                <a:solidFill>
                  <a:schemeClr val="tx2"/>
                </a:solidFill>
                <a:latin typeface="Catamaran" pitchFamily="2" charset="77"/>
                <a:cs typeface="Catamaran" pitchFamily="2" charset="77"/>
              </a:defRPr>
            </a:lvl5pPr>
            <a:lvl6pPr marL="12700" marR="0" indent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6pPr>
            <a:lvl7pPr marL="300038" marR="0" indent="-285750" fontAlgn="auto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600"/>
            </a:lvl7pPr>
            <a:lvl8pPr marL="720000" indent="-356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Catamaran Medium" pitchFamily="2" charset="77"/>
              <a:buChar char="&gt;"/>
              <a:tabLst/>
              <a:defRPr sz="1400"/>
            </a:lvl8pPr>
            <a:lvl9pPr marL="1080000" indent="-356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Catamaran Medium" pitchFamily="2" charset="77"/>
              <a:buChar char="&gt;"/>
              <a:tabLst/>
              <a:defRPr sz="1200" b="0" i="0">
                <a:latin typeface="Catamaran" pitchFamily="2" charset="77"/>
                <a:cs typeface="Catamaran" pitchFamily="2" charset="77"/>
              </a:defRPr>
            </a:lvl9pPr>
          </a:lstStyle>
          <a:p>
            <a:pPr marL="180000" lvl="1"/>
            <a:r>
              <a:rPr lang="en-GB" sz="1800" b="1" dirty="0"/>
              <a:t>Requirements</a:t>
            </a:r>
            <a:r>
              <a:rPr lang="en-GB" sz="1800" dirty="0"/>
              <a:t> Gathering</a:t>
            </a:r>
          </a:p>
          <a:p>
            <a:pPr marL="360000" lvl="1"/>
            <a:r>
              <a:rPr lang="en-GB" sz="1800" dirty="0"/>
              <a:t>Strong </a:t>
            </a:r>
            <a:r>
              <a:rPr lang="en-GB" sz="1800" b="1" dirty="0"/>
              <a:t>Communications</a:t>
            </a:r>
            <a:r>
              <a:rPr lang="en-GB" sz="1800" dirty="0"/>
              <a:t>  skills</a:t>
            </a:r>
          </a:p>
          <a:p>
            <a:pPr marL="180000" lvl="1"/>
            <a:r>
              <a:rPr lang="en-GB" sz="1800" b="1" dirty="0"/>
              <a:t>Agile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B5371-8AF2-4512-9D2F-ADB1403EC233}"/>
              </a:ext>
            </a:extLst>
          </p:cNvPr>
          <p:cNvSpPr txBox="1"/>
          <p:nvPr/>
        </p:nvSpPr>
        <p:spPr>
          <a:xfrm>
            <a:off x="3297490" y="3024917"/>
            <a:ext cx="2798510" cy="14217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None/>
              <a:defRPr b="0" i="0" baseline="0">
                <a:solidFill>
                  <a:schemeClr val="tx2"/>
                </a:solidFill>
                <a:latin typeface="Catamaran" pitchFamily="2" charset="77"/>
                <a:cs typeface="Catamaran" pitchFamily="2" charset="77"/>
              </a:defRPr>
            </a:lvl1pPr>
            <a:lvl2pPr marL="180000" lvl="1" indent="-356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Catamaran Medium" pitchFamily="2" charset="77"/>
              <a:buChar char="&gt;"/>
              <a:defRPr sz="1600" b="1" i="0" baseline="0">
                <a:solidFill>
                  <a:schemeClr val="tx2"/>
                </a:solidFill>
                <a:latin typeface="Catamaran" pitchFamily="2" charset="77"/>
                <a:cs typeface="Catamaran" pitchFamily="2" charset="77"/>
              </a:defRPr>
            </a:lvl2pPr>
            <a:lvl3pPr marL="1080000" indent="-356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Catamaran Medium" pitchFamily="2" charset="77"/>
              <a:buChar char="&gt;"/>
              <a:defRPr sz="1200" b="0" i="0" baseline="0">
                <a:solidFill>
                  <a:srgbClr val="041E42"/>
                </a:solidFill>
                <a:latin typeface="Catamaran" pitchFamily="2" charset="77"/>
                <a:cs typeface="Catamaran" pitchFamily="2" charset="77"/>
              </a:defRPr>
            </a:lvl3pPr>
            <a:lvl4pPr marL="1440000" marR="0" indent="-356400" defTabSz="36000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000" b="0" i="0">
                <a:solidFill>
                  <a:schemeClr val="tx2"/>
                </a:solidFill>
                <a:latin typeface="Catamaran" pitchFamily="2" charset="77"/>
                <a:cs typeface="Catamaran" pitchFamily="2" charset="77"/>
              </a:defRPr>
            </a:lvl4pPr>
            <a:lvl5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b="0" i="0" baseline="0">
                <a:solidFill>
                  <a:schemeClr val="tx2"/>
                </a:solidFill>
                <a:latin typeface="Catamaran" pitchFamily="2" charset="77"/>
                <a:cs typeface="Catamaran" pitchFamily="2" charset="77"/>
              </a:defRPr>
            </a:lvl5pPr>
            <a:lvl6pPr marL="12700" marR="0" indent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6pPr>
            <a:lvl7pPr marL="300038" marR="0" indent="-285750" fontAlgn="auto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600"/>
            </a:lvl7pPr>
            <a:lvl8pPr marL="720000" indent="-356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Catamaran Medium" pitchFamily="2" charset="77"/>
              <a:buChar char="&gt;"/>
              <a:tabLst/>
              <a:defRPr sz="1400"/>
            </a:lvl8pPr>
            <a:lvl9pPr marL="1080000" indent="-356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Catamaran Medium" pitchFamily="2" charset="77"/>
              <a:buChar char="&gt;"/>
              <a:tabLst/>
              <a:defRPr sz="1200" b="0" i="0">
                <a:latin typeface="Catamaran" pitchFamily="2" charset="77"/>
                <a:cs typeface="Catamaran" pitchFamily="2" charset="77"/>
              </a:defRPr>
            </a:lvl9pPr>
          </a:lstStyle>
          <a:p>
            <a:pPr lvl="1"/>
            <a:r>
              <a:rPr lang="en-GB" sz="1800" b="0" dirty="0"/>
              <a:t>Data</a:t>
            </a:r>
            <a:r>
              <a:rPr lang="en-GB" sz="1800" dirty="0"/>
              <a:t> Exploration </a:t>
            </a:r>
          </a:p>
          <a:p>
            <a:pPr lvl="1"/>
            <a:r>
              <a:rPr lang="en-GB" sz="1800" b="0" dirty="0"/>
              <a:t>Data</a:t>
            </a:r>
            <a:r>
              <a:rPr lang="en-GB" sz="1800" dirty="0"/>
              <a:t> Cleansing</a:t>
            </a:r>
          </a:p>
          <a:p>
            <a:pPr lvl="1"/>
            <a:r>
              <a:rPr lang="en-GB" sz="1800" dirty="0"/>
              <a:t>SQL</a:t>
            </a:r>
          </a:p>
          <a:p>
            <a:pPr lvl="1"/>
            <a:r>
              <a:rPr lang="en-GB" sz="1800" dirty="0"/>
              <a:t>Python </a:t>
            </a:r>
            <a:r>
              <a:rPr lang="en-GB" sz="1800" b="0" dirty="0"/>
              <a:t>(pandas)</a:t>
            </a:r>
          </a:p>
          <a:p>
            <a:pPr lvl="1"/>
            <a:endParaRPr lang="en-GB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0BFB26-FF85-46D9-850B-D73A7744FB19}"/>
              </a:ext>
            </a:extLst>
          </p:cNvPr>
          <p:cNvSpPr txBox="1"/>
          <p:nvPr/>
        </p:nvSpPr>
        <p:spPr>
          <a:xfrm>
            <a:off x="6177679" y="3012074"/>
            <a:ext cx="2887038" cy="21498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None/>
              <a:defRPr b="0" i="0" baseline="0">
                <a:solidFill>
                  <a:schemeClr val="tx2"/>
                </a:solidFill>
                <a:latin typeface="Catamaran" pitchFamily="2" charset="77"/>
                <a:cs typeface="Catamaran" pitchFamily="2" charset="77"/>
              </a:defRPr>
            </a:lvl1pPr>
            <a:lvl2pPr marL="180000" lvl="1" indent="-356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Catamaran Medium" pitchFamily="2" charset="77"/>
              <a:buChar char="&gt;"/>
              <a:defRPr b="0" i="0" baseline="0">
                <a:solidFill>
                  <a:schemeClr val="tx2"/>
                </a:solidFill>
                <a:latin typeface="Catamaran" pitchFamily="2" charset="77"/>
                <a:cs typeface="Catamaran" pitchFamily="2" charset="77"/>
              </a:defRPr>
            </a:lvl2pPr>
            <a:lvl3pPr marL="1080000" indent="-356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Catamaran Medium" pitchFamily="2" charset="77"/>
              <a:buChar char="&gt;"/>
              <a:defRPr sz="1200" b="0" i="0" baseline="0">
                <a:solidFill>
                  <a:srgbClr val="041E42"/>
                </a:solidFill>
                <a:latin typeface="Catamaran" pitchFamily="2" charset="77"/>
                <a:cs typeface="Catamaran" pitchFamily="2" charset="77"/>
              </a:defRPr>
            </a:lvl3pPr>
            <a:lvl4pPr marL="1440000" marR="0" indent="-356400" defTabSz="36000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000" b="0" i="0">
                <a:solidFill>
                  <a:schemeClr val="tx2"/>
                </a:solidFill>
                <a:latin typeface="Catamaran" pitchFamily="2" charset="77"/>
                <a:cs typeface="Catamaran" pitchFamily="2" charset="77"/>
              </a:defRPr>
            </a:lvl4pPr>
            <a:lvl5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b="0" i="0" baseline="0">
                <a:solidFill>
                  <a:schemeClr val="tx2"/>
                </a:solidFill>
                <a:latin typeface="Catamaran" pitchFamily="2" charset="77"/>
                <a:cs typeface="Catamaran" pitchFamily="2" charset="77"/>
              </a:defRPr>
            </a:lvl5pPr>
            <a:lvl6pPr marL="12700" marR="0" indent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6pPr>
            <a:lvl7pPr marL="300038" marR="0" indent="-285750" fontAlgn="auto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600"/>
            </a:lvl7pPr>
            <a:lvl8pPr marL="720000" indent="-356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Catamaran Medium" pitchFamily="2" charset="77"/>
              <a:buChar char="&gt;"/>
              <a:tabLst/>
              <a:defRPr sz="1400"/>
            </a:lvl8pPr>
            <a:lvl9pPr marL="1080000" indent="-356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Catamaran Medium" pitchFamily="2" charset="77"/>
              <a:buChar char="&gt;"/>
              <a:tabLst/>
              <a:defRPr sz="1200" b="0" i="0">
                <a:latin typeface="Catamaran" pitchFamily="2" charset="77"/>
                <a:cs typeface="Catamaran" pitchFamily="2" charset="77"/>
              </a:defRPr>
            </a:lvl9pPr>
          </a:lstStyle>
          <a:p>
            <a:pPr marL="360000" lvl="1"/>
            <a:r>
              <a:rPr lang="en-GB" dirty="0"/>
              <a:t>Data </a:t>
            </a:r>
            <a:r>
              <a:rPr lang="en-GB" b="1" dirty="0"/>
              <a:t>Lakes</a:t>
            </a:r>
            <a:r>
              <a:rPr lang="en-GB" dirty="0"/>
              <a:t> and Data </a:t>
            </a:r>
            <a:r>
              <a:rPr lang="en-GB" b="1" dirty="0"/>
              <a:t>Warehouse</a:t>
            </a:r>
            <a:r>
              <a:rPr lang="en-GB" dirty="0"/>
              <a:t> </a:t>
            </a:r>
            <a:r>
              <a:rPr lang="en-GB" b="1" dirty="0"/>
              <a:t>design</a:t>
            </a:r>
          </a:p>
          <a:p>
            <a:pPr marL="360000" lvl="1"/>
            <a:r>
              <a:rPr lang="en-GB" dirty="0"/>
              <a:t>Dimensional and relational </a:t>
            </a:r>
            <a:r>
              <a:rPr lang="en-GB" b="1" dirty="0"/>
              <a:t>modelling</a:t>
            </a:r>
          </a:p>
          <a:p>
            <a:pPr marL="360000" lvl="1"/>
            <a:r>
              <a:rPr lang="en-GB" b="1" dirty="0"/>
              <a:t>OLAP</a:t>
            </a:r>
            <a:r>
              <a:rPr lang="en-GB" dirty="0"/>
              <a:t> &amp; </a:t>
            </a:r>
            <a:r>
              <a:rPr lang="en-GB" b="1" dirty="0"/>
              <a:t>OLTP</a:t>
            </a:r>
            <a:r>
              <a:rPr lang="en-GB" dirty="0"/>
              <a:t> systems design</a:t>
            </a:r>
          </a:p>
          <a:p>
            <a:pPr marL="360000" lvl="1"/>
            <a:r>
              <a:rPr lang="en-GB" b="1" dirty="0"/>
              <a:t>ETL</a:t>
            </a:r>
            <a:r>
              <a:rPr lang="en-GB" dirty="0"/>
              <a:t> tools (Informatica, AWS Glue,…)</a:t>
            </a:r>
          </a:p>
          <a:p>
            <a:pPr marL="360000" lvl="1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3AF06-08EE-4D3A-88E3-CE383CCFFADC}"/>
              </a:ext>
            </a:extLst>
          </p:cNvPr>
          <p:cNvSpPr txBox="1"/>
          <p:nvPr/>
        </p:nvSpPr>
        <p:spPr>
          <a:xfrm>
            <a:off x="9393490" y="3024917"/>
            <a:ext cx="2798510" cy="14217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None/>
              <a:defRPr b="0" i="0" baseline="0">
                <a:solidFill>
                  <a:schemeClr val="tx2"/>
                </a:solidFill>
                <a:latin typeface="Catamaran" pitchFamily="2" charset="77"/>
                <a:cs typeface="Catamaran" pitchFamily="2" charset="77"/>
              </a:defRPr>
            </a:lvl1pPr>
            <a:lvl2pPr marL="180000" lvl="1" indent="-356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Catamaran Medium" pitchFamily="2" charset="77"/>
              <a:buChar char="&gt;"/>
              <a:defRPr sz="1600" b="0" i="0" baseline="0">
                <a:solidFill>
                  <a:schemeClr val="tx2"/>
                </a:solidFill>
                <a:latin typeface="Catamaran" pitchFamily="2" charset="77"/>
                <a:cs typeface="Catamaran" pitchFamily="2" charset="77"/>
              </a:defRPr>
            </a:lvl2pPr>
            <a:lvl3pPr marL="1080000" indent="-356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Catamaran Medium" pitchFamily="2" charset="77"/>
              <a:buChar char="&gt;"/>
              <a:defRPr sz="1200" b="0" i="0" baseline="0">
                <a:solidFill>
                  <a:srgbClr val="041E42"/>
                </a:solidFill>
                <a:latin typeface="Catamaran" pitchFamily="2" charset="77"/>
                <a:cs typeface="Catamaran" pitchFamily="2" charset="77"/>
              </a:defRPr>
            </a:lvl3pPr>
            <a:lvl4pPr marL="1440000" marR="0" indent="-356400" defTabSz="36000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000" b="0" i="0">
                <a:solidFill>
                  <a:schemeClr val="tx2"/>
                </a:solidFill>
                <a:latin typeface="Catamaran" pitchFamily="2" charset="77"/>
                <a:cs typeface="Catamaran" pitchFamily="2" charset="77"/>
              </a:defRPr>
            </a:lvl4pPr>
            <a:lvl5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b="0" i="0" baseline="0">
                <a:solidFill>
                  <a:schemeClr val="tx2"/>
                </a:solidFill>
                <a:latin typeface="Catamaran" pitchFamily="2" charset="77"/>
                <a:cs typeface="Catamaran" pitchFamily="2" charset="77"/>
              </a:defRPr>
            </a:lvl5pPr>
            <a:lvl6pPr marL="12700" marR="0" indent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6pPr>
            <a:lvl7pPr marL="300038" marR="0" indent="-285750" fontAlgn="auto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600"/>
            </a:lvl7pPr>
            <a:lvl8pPr marL="720000" indent="-356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Catamaran Medium" pitchFamily="2" charset="77"/>
              <a:buChar char="&gt;"/>
              <a:tabLst/>
              <a:defRPr sz="1400"/>
            </a:lvl8pPr>
            <a:lvl9pPr marL="1080000" indent="-356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Catamaran Medium" pitchFamily="2" charset="77"/>
              <a:buChar char="&gt;"/>
              <a:tabLst/>
              <a:defRPr sz="1200" b="0" i="0">
                <a:latin typeface="Catamaran" pitchFamily="2" charset="77"/>
                <a:cs typeface="Catamaran" pitchFamily="2" charset="77"/>
              </a:defRPr>
            </a:lvl9pPr>
          </a:lstStyle>
          <a:p>
            <a:pPr marL="360000" lvl="1"/>
            <a:r>
              <a:rPr lang="en-GB" sz="1800" dirty="0"/>
              <a:t>Data insights </a:t>
            </a:r>
            <a:r>
              <a:rPr lang="en-GB" sz="1800" b="1" dirty="0"/>
              <a:t>storyteller</a:t>
            </a:r>
          </a:p>
          <a:p>
            <a:pPr marL="360000" lvl="1"/>
            <a:r>
              <a:rPr lang="en-GB" sz="1800" b="1" dirty="0"/>
              <a:t>Dimensional</a:t>
            </a:r>
            <a:r>
              <a:rPr lang="en-GB" sz="1800" dirty="0"/>
              <a:t> modelling</a:t>
            </a:r>
          </a:p>
          <a:p>
            <a:pPr marL="360000" lvl="1"/>
            <a:r>
              <a:rPr lang="en-GB" sz="1800" dirty="0"/>
              <a:t>Data </a:t>
            </a:r>
            <a:r>
              <a:rPr lang="en-GB" sz="1800" b="1" dirty="0"/>
              <a:t>transformation</a:t>
            </a:r>
          </a:p>
          <a:p>
            <a:pPr marL="360000" lvl="1"/>
            <a:r>
              <a:rPr lang="en-GB" sz="1800" b="1" dirty="0"/>
              <a:t>Power BI, Qlik, </a:t>
            </a:r>
            <a:r>
              <a:rPr lang="en-GB" sz="1800" b="1" dirty="0" err="1"/>
              <a:t>Quiksight</a:t>
            </a:r>
            <a:r>
              <a:rPr lang="en-GB" sz="1800" b="1" dirty="0"/>
              <a:t>, Tableau</a:t>
            </a:r>
          </a:p>
          <a:p>
            <a:pPr marL="360000" lvl="1"/>
            <a:endParaRPr lang="en-GB" sz="1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AFFD00-4B5A-4C5F-9A7D-AFBA1AF36743}"/>
              </a:ext>
            </a:extLst>
          </p:cNvPr>
          <p:cNvSpPr/>
          <p:nvPr/>
        </p:nvSpPr>
        <p:spPr>
          <a:xfrm>
            <a:off x="137510" y="1640885"/>
            <a:ext cx="2977829" cy="115070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/>
              <a:t>Business 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382AEA-3C21-45E1-84C3-E3C8215F9118}"/>
              </a:ext>
            </a:extLst>
          </p:cNvPr>
          <p:cNvSpPr/>
          <p:nvPr/>
        </p:nvSpPr>
        <p:spPr>
          <a:xfrm>
            <a:off x="3215811" y="1640885"/>
            <a:ext cx="2798510" cy="115070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/>
              <a:t>Data Analysis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6D7AC5-8488-434A-A8EC-16D970E22C1A}"/>
              </a:ext>
            </a:extLst>
          </p:cNvPr>
          <p:cNvSpPr/>
          <p:nvPr/>
        </p:nvSpPr>
        <p:spPr>
          <a:xfrm>
            <a:off x="6095999" y="1635734"/>
            <a:ext cx="3111795" cy="115070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/>
              <a:t>Data Modelling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746F3F-F058-474B-93CE-4431C0E0A478}"/>
              </a:ext>
            </a:extLst>
          </p:cNvPr>
          <p:cNvSpPr/>
          <p:nvPr/>
        </p:nvSpPr>
        <p:spPr>
          <a:xfrm>
            <a:off x="9289472" y="1640885"/>
            <a:ext cx="2798510" cy="115070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/>
              <a:t>Business Intelligence</a:t>
            </a:r>
          </a:p>
        </p:txBody>
      </p:sp>
    </p:spTree>
    <p:extLst>
      <p:ext uri="{BB962C8B-B14F-4D97-AF65-F5344CB8AC3E}">
        <p14:creationId xmlns:p14="http://schemas.microsoft.com/office/powerpoint/2010/main" val="179660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FE2785-D9E3-4F6E-A378-68531D4ECF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0121" y="696454"/>
          <a:ext cx="11823405" cy="5527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501">
                  <a:extLst>
                    <a:ext uri="{9D8B030D-6E8A-4147-A177-3AD203B41FA5}">
                      <a16:colId xmlns:a16="http://schemas.microsoft.com/office/drawing/2014/main" val="3371584058"/>
                    </a:ext>
                  </a:extLst>
                </a:gridCol>
                <a:gridCol w="2108295">
                  <a:extLst>
                    <a:ext uri="{9D8B030D-6E8A-4147-A177-3AD203B41FA5}">
                      <a16:colId xmlns:a16="http://schemas.microsoft.com/office/drawing/2014/main" val="1062354648"/>
                    </a:ext>
                  </a:extLst>
                </a:gridCol>
                <a:gridCol w="2024917">
                  <a:extLst>
                    <a:ext uri="{9D8B030D-6E8A-4147-A177-3AD203B41FA5}">
                      <a16:colId xmlns:a16="http://schemas.microsoft.com/office/drawing/2014/main" val="1303639149"/>
                    </a:ext>
                  </a:extLst>
                </a:gridCol>
                <a:gridCol w="2834807">
                  <a:extLst>
                    <a:ext uri="{9D8B030D-6E8A-4147-A177-3AD203B41FA5}">
                      <a16:colId xmlns:a16="http://schemas.microsoft.com/office/drawing/2014/main" val="3967809907"/>
                    </a:ext>
                  </a:extLst>
                </a:gridCol>
                <a:gridCol w="312587">
                  <a:extLst>
                    <a:ext uri="{9D8B030D-6E8A-4147-A177-3AD203B41FA5}">
                      <a16:colId xmlns:a16="http://schemas.microsoft.com/office/drawing/2014/main" val="487067698"/>
                    </a:ext>
                  </a:extLst>
                </a:gridCol>
                <a:gridCol w="2129298">
                  <a:extLst>
                    <a:ext uri="{9D8B030D-6E8A-4147-A177-3AD203B41FA5}">
                      <a16:colId xmlns:a16="http://schemas.microsoft.com/office/drawing/2014/main" val="2054158639"/>
                    </a:ext>
                  </a:extLst>
                </a:gridCol>
              </a:tblGrid>
              <a:tr h="393134">
                <a:tc>
                  <a:txBody>
                    <a:bodyPr/>
                    <a:lstStyle/>
                    <a:p>
                      <a:r>
                        <a:rPr lang="en-GB" sz="2000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Wednesday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2000" dirty="0"/>
                        <a:t>Thursday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Friday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82019"/>
                  </a:ext>
                </a:extLst>
              </a:tr>
              <a:tr h="35610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Intros + SQL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Pandas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Modelling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198432"/>
                  </a:ext>
                </a:extLst>
              </a:tr>
              <a:tr h="4168298"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 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SQL: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Udemy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 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https://sqlbolt.com/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Hackerrank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 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exercises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 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Hackerrank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 challenge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Codility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exercises: 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SQL.zip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through notebooks "Day 1 part 1" and "Day 1 part 2"  from </a:t>
                      </a:r>
                      <a:r>
                        <a:rPr lang="en-GB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Intro-to-Python.zip</a:t>
                      </a:r>
                      <a:endParaRPr lang="en-GB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 reading: </a:t>
                      </a:r>
                      <a:r>
                        <a:rPr lang="en-GB" sz="1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O’reilly</a:t>
                      </a:r>
                      <a:endParaRPr lang="en-GB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through notebook "</a:t>
                      </a:r>
                      <a:r>
                        <a:rPr lang="en-GB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playing-with-</a:t>
                      </a:r>
                      <a:r>
                        <a:rPr lang="en-GB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lego</a:t>
                      </a:r>
                      <a:r>
                        <a:rPr lang="en-GB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from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 </a:t>
                      </a:r>
                      <a:r>
                        <a:rPr lang="en-GB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Intro-to-Python.zip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 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clean the dataset "LegoDataRawData.csv“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there is some spare time, then students can solve the </a:t>
                      </a:r>
                      <a:r>
                        <a:rPr lang="en-GB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Codility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exercises of Monday using python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Slides 1 to 14 from </a:t>
                      </a:r>
                      <a:r>
                        <a:rPr lang="en-US" sz="1400" dirty="0">
                          <a:hlinkClick r:id="rId9"/>
                        </a:rPr>
                        <a:t>Data Academy - Modelling.pptx</a:t>
                      </a:r>
                      <a:endParaRPr lang="en-US" sz="14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E-R modelling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Entities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Relationships and cardinalities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Normalisation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Conceptual, Logical and Physical models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Catamaran" panose="00000500000000000000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dirty="0"/>
                    </a:p>
                    <a:p>
                      <a:pPr marL="171450" indent="-171450" algn="l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Catamaran" panose="00000500000000000000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10"/>
                        </a:rPr>
                        <a:t>Udemy modelling course</a:t>
                      </a:r>
                      <a:endParaRPr lang="en-GB" sz="1400" b="0" dirty="0">
                        <a:solidFill>
                          <a:schemeClr val="tx1"/>
                        </a:solidFill>
                        <a:effectLst/>
                        <a:latin typeface="Catamaran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Catamaran" panose="00000500000000000000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11"/>
                        </a:rPr>
                        <a:t>Normalisation article</a:t>
                      </a:r>
                      <a:endParaRPr lang="en-GB" sz="1400" b="0" dirty="0">
                        <a:solidFill>
                          <a:schemeClr val="tx1"/>
                        </a:solidFill>
                        <a:effectLst/>
                        <a:latin typeface="Catamaran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Catamaran" panose="00000500000000000000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Create the relational model of the Lego dataset 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(Conceptual, Logical and Physical)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dirty="0"/>
                        <a:t>* If finished before time then use slides 15-17 from the pptx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From slide 15:  </a:t>
                      </a:r>
                      <a:r>
                        <a:rPr lang="en-US" sz="1400" dirty="0">
                          <a:hlinkClick r:id="rId9"/>
                        </a:rPr>
                        <a:t>Data Academy - Modelling.pptx</a:t>
                      </a:r>
                      <a:endParaRPr lang="en-US" sz="14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lakes &amp; DWH</a:t>
                      </a:r>
                      <a:endParaRPr lang="en-GB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 the </a:t>
                      </a:r>
                      <a:r>
                        <a:rPr lang="en-GB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dimensional 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(</a:t>
                      </a:r>
                      <a:r>
                        <a:rPr lang="en-GB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Conceptual, Logical and Physical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the mapping file. Template 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here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the DB and populate it with the cleaned csv generated on Wednesday with Python.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* Extra material: </a:t>
                      </a:r>
                      <a:r>
                        <a:rPr lang="en-GB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Data warehouses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From slide 15:  </a:t>
                      </a:r>
                      <a:r>
                        <a:rPr lang="en-US" sz="1400" dirty="0">
                          <a:hlinkClick r:id="rId9"/>
                        </a:rPr>
                        <a:t>Data Academy - Modelling.pptx</a:t>
                      </a:r>
                      <a:endParaRPr lang="en-US" sz="14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lakes &amp; DWH</a:t>
                      </a:r>
                      <a:endParaRPr lang="en-GB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 the </a:t>
                      </a:r>
                      <a:r>
                        <a:rPr lang="en-GB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dimensional 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(</a:t>
                      </a:r>
                      <a:r>
                        <a:rPr lang="en-GB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Conceptual, Logical and Physical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the mapping file. Template 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here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the DB and populate it with the cleaned csv generated on Wednesday with Python.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* Extra material: </a:t>
                      </a:r>
                      <a:r>
                        <a:rPr lang="en-GB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Data warehouses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546666"/>
                  </a:ext>
                </a:extLst>
              </a:tr>
              <a:tr h="567105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565279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E015138D-E983-4D28-9D75-5B65067A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184" y="223328"/>
            <a:ext cx="11120400" cy="946253"/>
          </a:xfrm>
        </p:spPr>
        <p:txBody>
          <a:bodyPr anchor="t"/>
          <a:lstStyle/>
          <a:p>
            <a:r>
              <a:rPr lang="en-GB" dirty="0"/>
              <a:t>Data Engineering academy – </a:t>
            </a:r>
            <a:r>
              <a:rPr lang="en-GB" sz="2400" dirty="0"/>
              <a:t>analysis week </a:t>
            </a:r>
            <a:r>
              <a:rPr kumimoji="0" lang="en-GB" altLang="en-US" sz="2400" u="none" strike="noStrike" cap="none" normalizeH="0" dirty="0" bmk="">
                <a:ln>
                  <a:noFill/>
                </a:ln>
                <a:effectLst/>
                <a:latin typeface="Catamaran" pitchFamily="2" charset="77"/>
              </a:rPr>
              <a:t>(25</a:t>
            </a:r>
            <a:r>
              <a:rPr kumimoji="0" lang="en-GB" altLang="en-US" sz="2400" u="none" strike="noStrike" cap="none" normalizeH="0" baseline="30000" dirty="0" bmk="">
                <a:ln>
                  <a:noFill/>
                </a:ln>
                <a:effectLst/>
                <a:latin typeface="Catamaran" pitchFamily="2" charset="77"/>
              </a:rPr>
              <a:t>th</a:t>
            </a:r>
            <a:r>
              <a:rPr kumimoji="0" lang="en-GB" altLang="en-US" sz="2400" u="none" strike="noStrike" cap="none" normalizeH="0" dirty="0" bmk="">
                <a:ln>
                  <a:noFill/>
                </a:ln>
                <a:effectLst/>
                <a:latin typeface="Catamaran" pitchFamily="2" charset="77"/>
              </a:rPr>
              <a:t> April – 29</a:t>
            </a:r>
            <a:r>
              <a:rPr kumimoji="0" lang="en-GB" altLang="en-US" sz="2400" u="none" strike="noStrike" cap="none" normalizeH="0" baseline="30000" dirty="0" bmk="">
                <a:ln>
                  <a:noFill/>
                </a:ln>
                <a:effectLst/>
                <a:latin typeface="Catamaran" pitchFamily="2" charset="77"/>
              </a:rPr>
              <a:t>th</a:t>
            </a:r>
            <a:r>
              <a:rPr kumimoji="0" lang="en-GB" altLang="en-US" sz="2400" u="none" strike="noStrike" cap="none" normalizeH="0" dirty="0" bmk="">
                <a:ln>
                  <a:noFill/>
                </a:ln>
                <a:effectLst/>
                <a:latin typeface="Catamaran" pitchFamily="2" charset="77"/>
              </a:rPr>
              <a:t> April)</a:t>
            </a:r>
            <a:br>
              <a:rPr kumimoji="0" lang="en-GB" altLang="en-US" sz="3200" u="none" strike="noStrike" cap="none" normalizeH="0" dirty="0">
                <a:ln>
                  <a:noFill/>
                </a:ln>
                <a:effectLst/>
                <a:latin typeface="Catamaran" pitchFamily="2" charset="77"/>
              </a:rPr>
            </a:b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962D4-07F6-4BF8-A598-D643C1112990}"/>
              </a:ext>
            </a:extLst>
          </p:cNvPr>
          <p:cNvSpPr txBox="1"/>
          <p:nvPr/>
        </p:nvSpPr>
        <p:spPr>
          <a:xfrm>
            <a:off x="170121" y="6328131"/>
            <a:ext cx="7783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dirty="0"/>
              <a:t>Link to </a:t>
            </a:r>
            <a:r>
              <a:rPr lang="en-GB" dirty="0" err="1"/>
              <a:t>kepler</a:t>
            </a:r>
            <a:r>
              <a:rPr lang="en-GB" dirty="0"/>
              <a:t> page </a:t>
            </a:r>
            <a:r>
              <a:rPr lang="en-GB" dirty="0">
                <a:hlinkClick r:id="rId14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8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BJS.LTD.002 Theme">
  <a:themeElements>
    <a:clrScheme name="BJSS theme colours">
      <a:dk1>
        <a:srgbClr val="041E42"/>
      </a:dk1>
      <a:lt1>
        <a:srgbClr val="FFFFFF"/>
      </a:lt1>
      <a:dk2>
        <a:srgbClr val="041E42"/>
      </a:dk2>
      <a:lt2>
        <a:srgbClr val="FFFFFF"/>
      </a:lt2>
      <a:accent1>
        <a:srgbClr val="0047BB"/>
      </a:accent1>
      <a:accent2>
        <a:srgbClr val="81BEC4"/>
      </a:accent2>
      <a:accent3>
        <a:srgbClr val="D90699"/>
      </a:accent3>
      <a:accent4>
        <a:srgbClr val="511279"/>
      </a:accent4>
      <a:accent5>
        <a:srgbClr val="31B595"/>
      </a:accent5>
      <a:accent6>
        <a:srgbClr val="87096A"/>
      </a:accent6>
      <a:hlink>
        <a:srgbClr val="041E42"/>
      </a:hlink>
      <a:folHlink>
        <a:srgbClr val="041E42"/>
      </a:folHlink>
    </a:clrScheme>
    <a:fontScheme name="BJSS theme fonts">
      <a:majorFont>
        <a:latin typeface="Catamaran Black"/>
        <a:ea typeface=""/>
        <a:cs typeface=""/>
      </a:majorFont>
      <a:minorFont>
        <a:latin typeface="Catamar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47BB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 algn="l">
          <a:defRPr dirty="0">
            <a:noFill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JSSembedNEW2.potx" id="{A88B7227-B494-48AE-BE03-325438F7E2DA}" vid="{57AAA596-41D0-4482-A97B-5378291331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0246cf4-b910-4dc6-80bb-c3c04303b082">
      <UserInfo>
        <DisplayName>Sarah Bryan</DisplayName>
        <AccountId>70</AccountId>
        <AccountType/>
      </UserInfo>
      <UserInfo>
        <DisplayName>Simon Dale</DisplayName>
        <AccountId>91</AccountId>
        <AccountType/>
      </UserInfo>
      <UserInfo>
        <DisplayName>Simon de Timary</DisplayName>
        <AccountId>92</AccountId>
        <AccountType/>
      </UserInfo>
      <UserInfo>
        <DisplayName>Nieves Gorriti</DisplayName>
        <AccountId>93</AccountId>
        <AccountType/>
      </UserInfo>
      <UserInfo>
        <DisplayName>Chris Harrison</DisplayName>
        <AccountId>94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77B8CBDBD2048AA94232DB2F529C6" ma:contentTypeVersion="11" ma:contentTypeDescription="Create a new document." ma:contentTypeScope="" ma:versionID="86eeccbb583a68d6fe6622764218cc05">
  <xsd:schema xmlns:xsd="http://www.w3.org/2001/XMLSchema" xmlns:xs="http://www.w3.org/2001/XMLSchema" xmlns:p="http://schemas.microsoft.com/office/2006/metadata/properties" xmlns:ns2="2103407b-f2d7-47e1-8839-6b3263926e82" xmlns:ns3="a0246cf4-b910-4dc6-80bb-c3c04303b082" targetNamespace="http://schemas.microsoft.com/office/2006/metadata/properties" ma:root="true" ma:fieldsID="ab06ea7e8117dbaad2ff59646d17f165" ns2:_="" ns3:_="">
    <xsd:import namespace="2103407b-f2d7-47e1-8839-6b3263926e82"/>
    <xsd:import namespace="a0246cf4-b910-4dc6-80bb-c3c04303b0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03407b-f2d7-47e1-8839-6b3263926e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246cf4-b910-4dc6-80bb-c3c04303b08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AF66E3-54EF-4DBA-8828-CD8B3DB1A8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8643F2-1AB0-467B-A86D-5A829B652680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a0246cf4-b910-4dc6-80bb-c3c04303b082"/>
    <ds:schemaRef ds:uri="http://purl.org/dc/dcmitype/"/>
    <ds:schemaRef ds:uri="http://schemas.microsoft.com/office/infopath/2007/PartnerControls"/>
    <ds:schemaRef ds:uri="2103407b-f2d7-47e1-8839-6b3263926e82"/>
  </ds:schemaRefs>
</ds:datastoreItem>
</file>

<file path=customXml/itemProps3.xml><?xml version="1.0" encoding="utf-8"?>
<ds:datastoreItem xmlns:ds="http://schemas.openxmlformats.org/officeDocument/2006/customXml" ds:itemID="{5E30109B-6DF6-4E27-ADDA-3F586637A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03407b-f2d7-47e1-8839-6b3263926e82"/>
    <ds:schemaRef ds:uri="a0246cf4-b910-4dc6-80bb-c3c04303b0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BJSS Presentation Template - Dec 2020</Template>
  <TotalTime>0</TotalTime>
  <Words>298</Words>
  <Application>Microsoft Office PowerPoint</Application>
  <PresentationFormat>Widescreen</PresentationFormat>
  <Paragraphs>70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Catamaran</vt:lpstr>
      <vt:lpstr>Catamaran Black</vt:lpstr>
      <vt:lpstr>Catamaran Medium</vt:lpstr>
      <vt:lpstr>Catamaran Regular</vt:lpstr>
      <vt:lpstr>BJS.LTD.002 Theme</vt:lpstr>
      <vt:lpstr>PowerPoint Presentation</vt:lpstr>
      <vt:lpstr>Data analysis - Skills</vt:lpstr>
      <vt:lpstr>Data Engineering academy – analysis week (25th April – 29th April)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Webb</dc:creator>
  <cp:lastModifiedBy>Nieves Gorriti</cp:lastModifiedBy>
  <cp:revision>48</cp:revision>
  <dcterms:created xsi:type="dcterms:W3CDTF">2021-02-08T15:48:59Z</dcterms:created>
  <dcterms:modified xsi:type="dcterms:W3CDTF">2022-03-18T16:42:19Z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0x0101007B777B8CBDBD2048AA94232DB2F529C6</vt:lpwstr>
  </property>
</Properties>
</file>