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8" r:id="rId3"/>
    <p:sldId id="299" r:id="rId4"/>
    <p:sldId id="300" r:id="rId5"/>
    <p:sldId id="301" r:id="rId6"/>
    <p:sldId id="303" r:id="rId7"/>
    <p:sldId id="3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jss.com/" TargetMode="External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Op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634475-F37E-44D5-9D23-E6114DB071BC}"/>
              </a:ext>
            </a:extLst>
          </p:cNvPr>
          <p:cNvSpPr/>
          <p:nvPr/>
        </p:nvSpPr>
        <p:spPr>
          <a:xfrm>
            <a:off x="0" y="0"/>
            <a:ext cx="8465127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C17E19-926C-C040-9BBD-8DC54E4D6B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0546" y="432596"/>
            <a:ext cx="1094013" cy="578364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FEE6BA5C-DA4B-B643-B234-91B7663424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546" y="5793297"/>
            <a:ext cx="3775229" cy="198436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1800" b="1" i="0">
                <a:solidFill>
                  <a:schemeClr val="accent3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D05DB-9979-754D-8D39-C3636D438D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546" y="6108700"/>
            <a:ext cx="3775228" cy="323851"/>
          </a:xfrm>
        </p:spPr>
        <p:txBody>
          <a:bodyPr>
            <a:noAutofit/>
          </a:bodyPr>
          <a:lstStyle>
            <a:lvl1pPr>
              <a:defRPr sz="1800">
                <a:solidFill>
                  <a:srgbClr val="C8C8C8"/>
                </a:solidFill>
              </a:defRPr>
            </a:lvl1pPr>
          </a:lstStyle>
          <a:p>
            <a:pPr lvl="0"/>
            <a:r>
              <a:rPr lang="en-GB" dirty="0"/>
              <a:t>Insert date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F80FB6A-DB1D-A744-B9A5-C8E010379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4386263"/>
            <a:ext cx="7370763" cy="1000125"/>
          </a:xfrm>
        </p:spPr>
        <p:txBody>
          <a:bodyPr/>
          <a:lstStyle>
            <a:lvl1pPr>
              <a:defRPr>
                <a:solidFill>
                  <a:srgbClr val="C8C8C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90C82-C9FB-FE49-A6E8-F4E465101728}"/>
              </a:ext>
            </a:extLst>
          </p:cNvPr>
          <p:cNvSpPr txBox="1"/>
          <p:nvPr/>
        </p:nvSpPr>
        <p:spPr>
          <a:xfrm>
            <a:off x="-1" y="-489725"/>
            <a:ext cx="589583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dirty="0"/>
              <a:t>Right click the background image and select </a:t>
            </a:r>
            <a:r>
              <a:rPr lang="en-US" sz="1200" b="1" dirty="0"/>
              <a:t>“Format Background”</a:t>
            </a:r>
            <a:r>
              <a:rPr lang="en-US" sz="1200" dirty="0"/>
              <a:t> &gt; </a:t>
            </a:r>
            <a:r>
              <a:rPr lang="en-US" sz="1200" b="1" dirty="0"/>
              <a:t>“Picture or texture fill”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/>
              <a:t>&gt; select </a:t>
            </a:r>
            <a:r>
              <a:rPr lang="en-US" sz="1200" b="1" dirty="0"/>
              <a:t>“Insert” </a:t>
            </a:r>
            <a:r>
              <a:rPr lang="en-US" sz="1200" dirty="0"/>
              <a:t>to replace the background image.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69C1C-AF54-47B7-9EB1-F58FBD71DE1D}"/>
              </a:ext>
            </a:extLst>
          </p:cNvPr>
          <p:cNvSpPr txBox="1"/>
          <p:nvPr/>
        </p:nvSpPr>
        <p:spPr>
          <a:xfrm>
            <a:off x="-1" y="-489725"/>
            <a:ext cx="589583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dirty="0"/>
              <a:t>Right click the background image and select </a:t>
            </a:r>
            <a:r>
              <a:rPr lang="en-US" sz="1200" b="1" dirty="0"/>
              <a:t>“Format Background”</a:t>
            </a:r>
            <a:r>
              <a:rPr lang="en-US" sz="1200" dirty="0"/>
              <a:t> &gt; </a:t>
            </a:r>
            <a:r>
              <a:rPr lang="en-US" sz="1200" b="1" dirty="0"/>
              <a:t>“Picture or texture fill”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/>
              <a:t>&gt; select </a:t>
            </a:r>
            <a:r>
              <a:rPr lang="en-US" sz="1200" b="1" dirty="0"/>
              <a:t>“Insert” </a:t>
            </a:r>
            <a:r>
              <a:rPr lang="en-US" sz="1200" dirty="0"/>
              <a:t>to replace the background image.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C09D44B-0B7D-8840-9DCA-1A814F71CF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700" y="1665288"/>
            <a:ext cx="7370763" cy="1998663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4500" b="1" i="0" cap="all" baseline="0">
                <a:solidFill>
                  <a:schemeClr val="bg1"/>
                </a:solidFill>
                <a:latin typeface="Catamaran Black" pitchFamily="2" charset="77"/>
                <a:cs typeface="Catamaran Black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7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111204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56846E47-8957-9341-A590-294818C28E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6844"/>
            <a:ext cx="111204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423998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4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2CFA60D9-2F92-5F4D-9B07-928AE899E41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3600450"/>
            <a:ext cx="111204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4097072"/>
            <a:ext cx="11120400" cy="18562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E72867C-762F-AD45-98C8-9833E7D56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1CE20C0-E63C-CC4A-943F-3C600D66D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210224"/>
            <a:ext cx="5284800" cy="37652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9D277AC0-7628-EB4C-99BF-C2B2A833FEFB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6356887" y="2210224"/>
            <a:ext cx="5284800" cy="37652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383294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E670AB02-7FEB-F242-B535-14811703090E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6360686" y="3600450"/>
            <a:ext cx="5284800" cy="2352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46A624C-617D-2A40-B725-7B6BF24592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3600450"/>
            <a:ext cx="5284800" cy="23528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9DF9AF2-61C7-594D-970E-105B92672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B6CE97B-57DF-3649-847B-F5775DB9374A}"/>
              </a:ext>
            </a:extLst>
          </p:cNvPr>
          <p:cNvSpPr>
            <a:spLocks noGrp="1"/>
          </p:cNvSpPr>
          <p:nvPr>
            <p:ph sz="quarter" idx="63" hasCustomPrompt="1"/>
          </p:nvPr>
        </p:nvSpPr>
        <p:spPr>
          <a:xfrm>
            <a:off x="6356887" y="2210223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1CE20C0-E63C-CC4A-943F-3C600D66D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6844"/>
            <a:ext cx="52848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9D277AC0-7628-EB4C-99BF-C2B2A833FEFB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6356887" y="2706844"/>
            <a:ext cx="52848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145497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2CFA60D9-2F92-5F4D-9B07-928AE899E41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3600450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FFF685B-872B-F240-A392-936CFF6446F6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360686" y="3600450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46A624C-617D-2A40-B725-7B6BF24592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4070690"/>
            <a:ext cx="5284800" cy="1882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E670AB02-7FEB-F242-B535-14811703090E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6360686" y="4070690"/>
            <a:ext cx="5284800" cy="1882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9E7998D-9B80-BA47-ADA0-AB5A8A148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4917334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2CFA60D9-2F92-5F4D-9B07-928AE899E41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3600450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BFFF685B-872B-F240-A392-936CFF6446F6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6360686" y="3600450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9E292127-7931-F142-A296-FF4940175D9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723804" y="2184023"/>
            <a:ext cx="4917334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DEBCA7-CF22-904D-B241-99CF2DD0CAF4}"/>
              </a:ext>
            </a:extLst>
          </p:cNvPr>
          <p:cNvSpPr/>
          <p:nvPr/>
        </p:nvSpPr>
        <p:spPr>
          <a:xfrm>
            <a:off x="6356338" y="2184023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DC8B9A37-5860-2248-AD19-69F5B18F9B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4070690"/>
            <a:ext cx="5284800" cy="1882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7A1E5F44-29F4-5D4D-A293-726114B4254D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6360686" y="4070690"/>
            <a:ext cx="5284800" cy="18826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7E83EDB0-D6C4-AA4D-986B-93AD38E54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1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1CE20C0-E63C-CC4A-943F-3C600D66D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210224"/>
            <a:ext cx="3348000" cy="376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9D277AC0-7628-EB4C-99BF-C2B2A833FEFB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8293687" y="2210224"/>
            <a:ext cx="3348000" cy="376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B4665FA0-0242-0441-B4A4-3C873F70F7D6}"/>
              </a:ext>
            </a:extLst>
          </p:cNvPr>
          <p:cNvSpPr>
            <a:spLocks noGrp="1"/>
          </p:cNvSpPr>
          <p:nvPr>
            <p:ph idx="66" hasCustomPrompt="1"/>
          </p:nvPr>
        </p:nvSpPr>
        <p:spPr>
          <a:xfrm>
            <a:off x="4422000" y="2210224"/>
            <a:ext cx="3348000" cy="3769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23949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46A624C-617D-2A40-B725-7B6BF24592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3600449"/>
            <a:ext cx="3348000" cy="235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E670AB02-7FEB-F242-B535-14811703090E}"/>
              </a:ext>
            </a:extLst>
          </p:cNvPr>
          <p:cNvSpPr>
            <a:spLocks noGrp="1"/>
          </p:cNvSpPr>
          <p:nvPr>
            <p:ph idx="62" hasCustomPrompt="1"/>
          </p:nvPr>
        </p:nvSpPr>
        <p:spPr>
          <a:xfrm>
            <a:off x="8293138" y="3600450"/>
            <a:ext cx="3348000" cy="235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1CEF1B3-659E-624F-9765-CF34EC82F89A}"/>
              </a:ext>
            </a:extLst>
          </p:cNvPr>
          <p:cNvSpPr>
            <a:spLocks noGrp="1"/>
          </p:cNvSpPr>
          <p:nvPr>
            <p:ph idx="63" hasCustomPrompt="1"/>
          </p:nvPr>
        </p:nvSpPr>
        <p:spPr>
          <a:xfrm>
            <a:off x="4422000" y="3600449"/>
            <a:ext cx="3348000" cy="235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5CE1B59-9352-9A44-8AAD-A21A24ADA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33480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B6CE97B-57DF-3649-847B-F5775DB9374A}"/>
              </a:ext>
            </a:extLst>
          </p:cNvPr>
          <p:cNvSpPr>
            <a:spLocks noGrp="1"/>
          </p:cNvSpPr>
          <p:nvPr>
            <p:ph sz="quarter" idx="63" hasCustomPrompt="1"/>
          </p:nvPr>
        </p:nvSpPr>
        <p:spPr>
          <a:xfrm>
            <a:off x="8293687" y="2210223"/>
            <a:ext cx="33480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31CE20C0-E63C-CC4A-943F-3C600D66DB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6844"/>
            <a:ext cx="33480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9D277AC0-7628-EB4C-99BF-C2B2A833FEFB}"/>
              </a:ext>
            </a:extLst>
          </p:cNvPr>
          <p:cNvSpPr>
            <a:spLocks noGrp="1"/>
          </p:cNvSpPr>
          <p:nvPr>
            <p:ph idx="64" hasCustomPrompt="1"/>
          </p:nvPr>
        </p:nvSpPr>
        <p:spPr>
          <a:xfrm>
            <a:off x="8293687" y="2706844"/>
            <a:ext cx="33480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C20BB97-7BA4-0A43-9052-BCF34C1B2FC2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4422000" y="2210223"/>
            <a:ext cx="33480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B4665FA0-0242-0441-B4A4-3C873F70F7D6}"/>
              </a:ext>
            </a:extLst>
          </p:cNvPr>
          <p:cNvSpPr>
            <a:spLocks noGrp="1"/>
          </p:cNvSpPr>
          <p:nvPr>
            <p:ph idx="66" hasCustomPrompt="1"/>
          </p:nvPr>
        </p:nvSpPr>
        <p:spPr>
          <a:xfrm>
            <a:off x="4422000" y="2706844"/>
            <a:ext cx="3348000" cy="32686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3426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Op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62C52D-005F-4D05-AF9C-93BA1475B0DA}"/>
              </a:ext>
            </a:extLst>
          </p:cNvPr>
          <p:cNvSpPr/>
          <p:nvPr/>
        </p:nvSpPr>
        <p:spPr>
          <a:xfrm>
            <a:off x="0" y="0"/>
            <a:ext cx="8465127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BC17E19-926C-C040-9BBD-8DC54E4D6B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0546" y="432596"/>
            <a:ext cx="1094013" cy="578364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FEE6BA5C-DA4B-B643-B234-91B7663424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546" y="5793297"/>
            <a:ext cx="3775229" cy="198436"/>
          </a:xfrm>
          <a:prstGeom prst="rect">
            <a:avLst/>
          </a:prstGeom>
        </p:spPr>
        <p:txBody>
          <a:bodyPr tIns="0">
            <a:noAutofit/>
          </a:bodyPr>
          <a:lstStyle>
            <a:lvl1pPr>
              <a:defRPr sz="1800" b="1" i="0">
                <a:solidFill>
                  <a:schemeClr val="accent3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Insert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78D05DB-9979-754D-8D39-C3636D438D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546" y="6108700"/>
            <a:ext cx="3775228" cy="323851"/>
          </a:xfrm>
        </p:spPr>
        <p:txBody>
          <a:bodyPr>
            <a:noAutofit/>
          </a:bodyPr>
          <a:lstStyle>
            <a:lvl1pPr>
              <a:defRPr sz="1800">
                <a:solidFill>
                  <a:srgbClr val="C8C8C8"/>
                </a:solidFill>
              </a:defRPr>
            </a:lvl1pPr>
          </a:lstStyle>
          <a:p>
            <a:pPr lvl="0"/>
            <a:r>
              <a:rPr lang="en-GB" dirty="0"/>
              <a:t>Insert date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F80FB6A-DB1D-A744-B9A5-C8E0103799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4386263"/>
            <a:ext cx="7370763" cy="1000125"/>
          </a:xfrm>
        </p:spPr>
        <p:txBody>
          <a:bodyPr/>
          <a:lstStyle>
            <a:lvl1pPr>
              <a:defRPr>
                <a:solidFill>
                  <a:srgbClr val="C8C8C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02462-7B5A-B147-B006-93478918A07A}"/>
              </a:ext>
            </a:extLst>
          </p:cNvPr>
          <p:cNvSpPr txBox="1"/>
          <p:nvPr/>
        </p:nvSpPr>
        <p:spPr>
          <a:xfrm>
            <a:off x="-1" y="-489725"/>
            <a:ext cx="589583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dirty="0"/>
              <a:t>Right click the background image and select </a:t>
            </a:r>
            <a:r>
              <a:rPr lang="en-US" sz="1200" b="1" dirty="0"/>
              <a:t>“Format Background”</a:t>
            </a:r>
            <a:r>
              <a:rPr lang="en-US" sz="1200" dirty="0"/>
              <a:t> &gt; </a:t>
            </a:r>
            <a:r>
              <a:rPr lang="en-US" sz="1200" b="1" dirty="0"/>
              <a:t>“Picture or texture fill”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/>
              <a:t>&gt; select </a:t>
            </a:r>
            <a:r>
              <a:rPr lang="en-US" sz="1200" b="1" dirty="0"/>
              <a:t>“Insert” </a:t>
            </a:r>
            <a:r>
              <a:rPr lang="en-US" sz="1200" dirty="0"/>
              <a:t>to replace the background image.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9AE0D-BC4D-41DB-A245-E1A019EB8C96}"/>
              </a:ext>
            </a:extLst>
          </p:cNvPr>
          <p:cNvSpPr txBox="1"/>
          <p:nvPr/>
        </p:nvSpPr>
        <p:spPr>
          <a:xfrm>
            <a:off x="-1" y="-489725"/>
            <a:ext cx="589583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1200" dirty="0"/>
              <a:t>Right click the background image and select </a:t>
            </a:r>
            <a:r>
              <a:rPr lang="en-US" sz="1200" b="1" dirty="0"/>
              <a:t>“Format Background”</a:t>
            </a:r>
            <a:r>
              <a:rPr lang="en-US" sz="1200" dirty="0"/>
              <a:t> &gt; </a:t>
            </a:r>
            <a:r>
              <a:rPr lang="en-US" sz="1200" b="1" dirty="0"/>
              <a:t>“Picture or texture fill”</a:t>
            </a:r>
            <a:r>
              <a:rPr lang="en-US" sz="1200" dirty="0"/>
              <a:t> </a:t>
            </a:r>
          </a:p>
          <a:p>
            <a:pPr algn="l"/>
            <a:r>
              <a:rPr lang="en-US" sz="1200" dirty="0"/>
              <a:t>&gt; select </a:t>
            </a:r>
            <a:r>
              <a:rPr lang="en-US" sz="1200" b="1" dirty="0"/>
              <a:t>“Insert” </a:t>
            </a:r>
            <a:r>
              <a:rPr lang="en-US" sz="1200" dirty="0"/>
              <a:t>to replace the background image.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145F1B-3420-EF4A-98AA-DB883BD17A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700" y="1665288"/>
            <a:ext cx="7370763" cy="1998663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4500" b="1" i="0" cap="all" baseline="0">
                <a:solidFill>
                  <a:schemeClr val="bg1"/>
                </a:solidFill>
                <a:latin typeface="Catamaran Black" pitchFamily="2" charset="77"/>
                <a:cs typeface="Catamaran Black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4DFF24E8-FDF0-874B-8C3A-A6070003902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210224"/>
            <a:ext cx="5284800" cy="37430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5284800" cy="946253"/>
          </a:xfrm>
        </p:spPr>
        <p:txBody>
          <a:bodyPr/>
          <a:lstStyle/>
          <a:p>
            <a:r>
              <a:rPr lang="en-GB" dirty="0"/>
              <a:t>HEADING 32PT ODIS MI, SIT ANDE MODITIO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4CA963C-C71D-3441-8427-95C20F9D18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357600" y="882547"/>
            <a:ext cx="5284800" cy="50707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</p:spTree>
    <p:extLst>
      <p:ext uri="{BB962C8B-B14F-4D97-AF65-F5344CB8AC3E}">
        <p14:creationId xmlns:p14="http://schemas.microsoft.com/office/powerpoint/2010/main" val="334558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436" y="3592892"/>
            <a:ext cx="5284800" cy="236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52848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4910400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3F34A12E-2FFE-8A48-928C-2B3F99BB596E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6336000" y="882547"/>
            <a:ext cx="5305138" cy="50707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DE9123C-4583-AD4B-A6A0-177C44EBF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5284800" cy="946253"/>
          </a:xfrm>
        </p:spPr>
        <p:txBody>
          <a:bodyPr/>
          <a:lstStyle/>
          <a:p>
            <a:r>
              <a:rPr lang="en-GB" dirty="0"/>
              <a:t>HEADING 32PT ODIS MI, SIT ANDE MODITIO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5282563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4CA963C-C71D-3441-8427-95C20F9D18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357600" y="882547"/>
            <a:ext cx="5284800" cy="507074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4DFF24E8-FDF0-874B-8C3A-A6070003902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4254"/>
            <a:ext cx="5284800" cy="3249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14708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436" y="2184023"/>
            <a:ext cx="6829200" cy="37692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31" name="Picture Placeholder 33">
            <a:extLst>
              <a:ext uri="{FF2B5EF4-FFF2-40B4-BE49-F238E27FC236}">
                <a16:creationId xmlns:a16="http://schemas.microsoft.com/office/drawing/2014/main" id="{BEC07A0F-CC71-3848-87F6-3D3A79BD87C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6225" y="0"/>
            <a:ext cx="4295775" cy="6858000"/>
          </a:xfrm>
          <a:custGeom>
            <a:avLst/>
            <a:gdLst>
              <a:gd name="connsiteX0" fmla="*/ 981 w 4295775"/>
              <a:gd name="connsiteY0" fmla="*/ 6311900 h 6858000"/>
              <a:gd name="connsiteX1" fmla="*/ 981 w 4295775"/>
              <a:gd name="connsiteY1" fmla="*/ 6329900 h 6858000"/>
              <a:gd name="connsiteX2" fmla="*/ 3744981 w 4295775"/>
              <a:gd name="connsiteY2" fmla="*/ 6329900 h 6858000"/>
              <a:gd name="connsiteX3" fmla="*/ 3744981 w 4295775"/>
              <a:gd name="connsiteY3" fmla="*/ 6311900 h 6858000"/>
              <a:gd name="connsiteX4" fmla="*/ 0 w 4295775"/>
              <a:gd name="connsiteY4" fmla="*/ 0 h 6858000"/>
              <a:gd name="connsiteX5" fmla="*/ 4295775 w 4295775"/>
              <a:gd name="connsiteY5" fmla="*/ 0 h 6858000"/>
              <a:gd name="connsiteX6" fmla="*/ 4295775 w 4295775"/>
              <a:gd name="connsiteY6" fmla="*/ 6858000 h 6858000"/>
              <a:gd name="connsiteX7" fmla="*/ 0 w 42957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5775" h="6858000">
                <a:moveTo>
                  <a:pt x="981" y="6311900"/>
                </a:moveTo>
                <a:lnTo>
                  <a:pt x="981" y="6329900"/>
                </a:lnTo>
                <a:lnTo>
                  <a:pt x="3744981" y="6329900"/>
                </a:lnTo>
                <a:lnTo>
                  <a:pt x="3744981" y="6311900"/>
                </a:lnTo>
                <a:close/>
                <a:moveTo>
                  <a:pt x="0" y="0"/>
                </a:moveTo>
                <a:lnTo>
                  <a:pt x="4295775" y="0"/>
                </a:lnTo>
                <a:lnTo>
                  <a:pt x="42957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503999" tIns="900000" rIns="503998" bIns="503998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68292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 REHENT EST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436" y="3592892"/>
            <a:ext cx="6829200" cy="236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31" name="Picture Placeholder 33">
            <a:extLst>
              <a:ext uri="{FF2B5EF4-FFF2-40B4-BE49-F238E27FC236}">
                <a16:creationId xmlns:a16="http://schemas.microsoft.com/office/drawing/2014/main" id="{BEC07A0F-CC71-3848-87F6-3D3A79BD87C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6225" y="0"/>
            <a:ext cx="4295775" cy="6858000"/>
          </a:xfrm>
          <a:custGeom>
            <a:avLst/>
            <a:gdLst>
              <a:gd name="connsiteX0" fmla="*/ 981 w 4295775"/>
              <a:gd name="connsiteY0" fmla="*/ 6311900 h 6858000"/>
              <a:gd name="connsiteX1" fmla="*/ 981 w 4295775"/>
              <a:gd name="connsiteY1" fmla="*/ 6329900 h 6858000"/>
              <a:gd name="connsiteX2" fmla="*/ 3744981 w 4295775"/>
              <a:gd name="connsiteY2" fmla="*/ 6329900 h 6858000"/>
              <a:gd name="connsiteX3" fmla="*/ 3744981 w 4295775"/>
              <a:gd name="connsiteY3" fmla="*/ 6311900 h 6858000"/>
              <a:gd name="connsiteX4" fmla="*/ 0 w 4295775"/>
              <a:gd name="connsiteY4" fmla="*/ 0 h 6858000"/>
              <a:gd name="connsiteX5" fmla="*/ 4295775 w 4295775"/>
              <a:gd name="connsiteY5" fmla="*/ 0 h 6858000"/>
              <a:gd name="connsiteX6" fmla="*/ 4295775 w 4295775"/>
              <a:gd name="connsiteY6" fmla="*/ 6858000 h 6858000"/>
              <a:gd name="connsiteX7" fmla="*/ 0 w 42957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5775" h="6858000">
                <a:moveTo>
                  <a:pt x="981" y="6311900"/>
                </a:moveTo>
                <a:lnTo>
                  <a:pt x="981" y="6329900"/>
                </a:lnTo>
                <a:lnTo>
                  <a:pt x="3744981" y="6329900"/>
                </a:lnTo>
                <a:lnTo>
                  <a:pt x="3744981" y="6311900"/>
                </a:lnTo>
                <a:close/>
                <a:moveTo>
                  <a:pt x="0" y="0"/>
                </a:moveTo>
                <a:lnTo>
                  <a:pt x="4295775" y="0"/>
                </a:lnTo>
                <a:lnTo>
                  <a:pt x="42957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503999" tIns="900000" rIns="503998" bIns="503998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68292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 REHENT EST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4800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F049A60-5BF2-7944-B9D2-B1BD21C3C98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896225" y="0"/>
            <a:ext cx="4295775" cy="6858000"/>
          </a:xfrm>
          <a:custGeom>
            <a:avLst/>
            <a:gdLst>
              <a:gd name="connsiteX0" fmla="*/ 981 w 4295775"/>
              <a:gd name="connsiteY0" fmla="*/ 6311900 h 6858000"/>
              <a:gd name="connsiteX1" fmla="*/ 981 w 4295775"/>
              <a:gd name="connsiteY1" fmla="*/ 6329900 h 6858000"/>
              <a:gd name="connsiteX2" fmla="*/ 3744981 w 4295775"/>
              <a:gd name="connsiteY2" fmla="*/ 6329900 h 6858000"/>
              <a:gd name="connsiteX3" fmla="*/ 3744981 w 4295775"/>
              <a:gd name="connsiteY3" fmla="*/ 6311900 h 6858000"/>
              <a:gd name="connsiteX4" fmla="*/ 0 w 4295775"/>
              <a:gd name="connsiteY4" fmla="*/ 0 h 6858000"/>
              <a:gd name="connsiteX5" fmla="*/ 4295775 w 4295775"/>
              <a:gd name="connsiteY5" fmla="*/ 0 h 6858000"/>
              <a:gd name="connsiteX6" fmla="*/ 4295775 w 4295775"/>
              <a:gd name="connsiteY6" fmla="*/ 6858000 h 6858000"/>
              <a:gd name="connsiteX7" fmla="*/ 0 w 429577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5775" h="6858000">
                <a:moveTo>
                  <a:pt x="981" y="6311900"/>
                </a:moveTo>
                <a:lnTo>
                  <a:pt x="981" y="6329900"/>
                </a:lnTo>
                <a:lnTo>
                  <a:pt x="3744981" y="6329900"/>
                </a:lnTo>
                <a:lnTo>
                  <a:pt x="3744981" y="6311900"/>
                </a:lnTo>
                <a:close/>
                <a:moveTo>
                  <a:pt x="0" y="0"/>
                </a:moveTo>
                <a:lnTo>
                  <a:pt x="4295775" y="0"/>
                </a:lnTo>
                <a:lnTo>
                  <a:pt x="42957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503999" tIns="900000" rIns="503998" bIns="503998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292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3635F99A-FBA4-1743-800D-F8F8E3351EE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3600450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A09F53D8-B732-344E-982B-AB583191F3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11CA538-2915-F544-84F8-18C015C3F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01FB45-EDA4-014B-9D68-DC652519D00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7" y="2210223"/>
            <a:ext cx="52848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34CA963C-C71D-3441-8427-95C20F9D18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357600" y="2210223"/>
            <a:ext cx="5284800" cy="374306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1AD9449F-69C2-4245-AA9E-289003C34A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704254"/>
            <a:ext cx="5284800" cy="3249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</p:spTree>
    <p:extLst>
      <p:ext uri="{BB962C8B-B14F-4D97-AF65-F5344CB8AC3E}">
        <p14:creationId xmlns:p14="http://schemas.microsoft.com/office/powerpoint/2010/main" val="19227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-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2AAF4406-6599-BF44-921A-7516EF93A26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524887" y="3600450"/>
            <a:ext cx="11120400" cy="23508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4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165BC55A-DE50-9F45-9164-D16ECD319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6" y="882000"/>
            <a:ext cx="11116251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DAF8F267-4EAC-A444-AFF6-CB307F1FDF90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524886" y="2176013"/>
            <a:ext cx="11116252" cy="3777278"/>
          </a:xfrm>
        </p:spPr>
        <p:txBody>
          <a:bodyPr lIns="216000" tIns="216000" rIns="216000" bIns="216000">
            <a:normAutofit/>
          </a:bodyPr>
          <a:lstStyle>
            <a:lvl1pPr>
              <a:defRPr sz="18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8D548F2A-B903-F947-A636-3B8BA65E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able Placeholder 5">
            <a:extLst>
              <a:ext uri="{FF2B5EF4-FFF2-40B4-BE49-F238E27FC236}">
                <a16:creationId xmlns:a16="http://schemas.microsoft.com/office/drawing/2014/main" id="{2B23F8BA-171A-DE48-8489-868CE33C0536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20D957-0D4E-E447-B466-87B1D03A09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2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6069655-BA47-C940-8F02-B44EDB6EACB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524886" y="2176013"/>
            <a:ext cx="11116800" cy="3776400"/>
          </a:xfrm>
        </p:spPr>
        <p:txBody>
          <a:bodyPr lIns="216000" tIns="216000" rIns="216000" bIns="216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add chart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6" y="882000"/>
            <a:ext cx="11116251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8D548F2A-B903-F947-A636-3B8BA65E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able Placeholder 5">
            <a:extLst>
              <a:ext uri="{FF2B5EF4-FFF2-40B4-BE49-F238E27FC236}">
                <a16:creationId xmlns:a16="http://schemas.microsoft.com/office/drawing/2014/main" id="{2B23F8BA-171A-DE48-8489-868CE33C0536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A2E605D-47A9-174F-9A6C-FCAACAF308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1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0A9F1602-B9C2-2C40-9928-1022A94D3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711" y="2200608"/>
            <a:ext cx="7367514" cy="1228392"/>
          </a:xfrm>
          <a:prstGeom prst="rect">
            <a:avLst/>
          </a:prstGeom>
        </p:spPr>
        <p:txBody>
          <a:bodyPr anchor="t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SECTION HEADING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CED4D-BA67-F349-AECD-C422D42EDE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1696284"/>
            <a:ext cx="7367587" cy="288000"/>
          </a:xfrm>
        </p:spPr>
        <p:txBody>
          <a:bodyPr anchor="t">
            <a:noAutofit/>
          </a:bodyPr>
          <a:lstStyle>
            <a:lvl1pPr>
              <a:defRPr b="1">
                <a:solidFill>
                  <a:srgbClr val="D90699"/>
                </a:solidFill>
              </a:defRPr>
            </a:lvl1pPr>
          </a:lstStyle>
          <a:p>
            <a:pPr lvl="0"/>
            <a:r>
              <a:rPr lang="en-GB" dirty="0"/>
              <a:t>Section #</a:t>
            </a:r>
            <a:endParaRPr lang="en-US" dirty="0"/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F4E935C0-FA02-6D4F-9FD2-A6B9728E9632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228-0E55-CF4B-AE3B-83CAD1B62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able Placeholder 5">
            <a:extLst>
              <a:ext uri="{FF2B5EF4-FFF2-40B4-BE49-F238E27FC236}">
                <a16:creationId xmlns:a16="http://schemas.microsoft.com/office/drawing/2014/main" id="{41470863-B2DD-49E4-8FF1-8A54624F22C3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EA48D28-58F6-0F43-926B-70D06A45A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4" name="Picture 3" descr="A picture containing building, sitting, green, large&#10;&#10;Description automatically generated">
            <a:extLst>
              <a:ext uri="{FF2B5EF4-FFF2-40B4-BE49-F238E27FC236}">
                <a16:creationId xmlns:a16="http://schemas.microsoft.com/office/drawing/2014/main" id="{2CF20041-5C6E-CB43-B173-CE12233A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0"/>
            <a:ext cx="41529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6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Quote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9308231-C636-6940-87EA-29AB578793E8}"/>
              </a:ext>
            </a:extLst>
          </p:cNvPr>
          <p:cNvSpPr/>
          <p:nvPr/>
        </p:nvSpPr>
        <p:spPr>
          <a:xfrm>
            <a:off x="7900381" y="0"/>
            <a:ext cx="4291619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rgbClr val="D312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Picture 36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19E1F77F-82BA-4245-A994-86A6D8352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0" y="873125"/>
            <a:ext cx="878400" cy="523302"/>
          </a:xfrm>
          <a:prstGeom prst="rect">
            <a:avLst/>
          </a:prstGeom>
        </p:spPr>
      </p:pic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5A085518-5986-4F42-B5F1-7488FADA0D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F820B9-65F7-BC4A-A368-1CA160886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670" y="2168524"/>
            <a:ext cx="3192467" cy="378476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MY" sz="22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Git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nihi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Patisus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creissentem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se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ipio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ut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gra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Sciam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peris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cusque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tus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noverbi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</a:p>
        </p:txBody>
      </p:sp>
      <p:sp>
        <p:nvSpPr>
          <p:cNvPr id="11" name="Table Placeholder 5">
            <a:extLst>
              <a:ext uri="{FF2B5EF4-FFF2-40B4-BE49-F238E27FC236}">
                <a16:creationId xmlns:a16="http://schemas.microsoft.com/office/drawing/2014/main" id="{836D67D4-FD40-FC4F-8EB1-0208DFBDE96E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Table Placeholder 5">
            <a:extLst>
              <a:ext uri="{FF2B5EF4-FFF2-40B4-BE49-F238E27FC236}">
                <a16:creationId xmlns:a16="http://schemas.microsoft.com/office/drawing/2014/main" id="{AFB5936C-2A84-4736-97F6-DD0D37D64A14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0C779D03-01DF-A248-A4D6-FE41D298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56D4-77DA-BD46-A65E-1FB377853BE8}"/>
              </a:ext>
            </a:extLst>
          </p:cNvPr>
          <p:cNvSpPr txBox="1"/>
          <p:nvPr/>
        </p:nvSpPr>
        <p:spPr>
          <a:xfrm>
            <a:off x="7537938" y="648286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5A6058F-751B-644D-A787-42776CF07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Quote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5A085518-5986-4F42-B5F1-7488FADA0D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08231-C636-6940-87EA-29AB578793E8}"/>
              </a:ext>
            </a:extLst>
          </p:cNvPr>
          <p:cNvSpPr/>
          <p:nvPr/>
        </p:nvSpPr>
        <p:spPr>
          <a:xfrm>
            <a:off x="7900381" y="0"/>
            <a:ext cx="4291619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rgbClr val="D312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F820B9-65F7-BC4A-A368-1CA160886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670" y="2168524"/>
            <a:ext cx="3192467" cy="378476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MY" sz="22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Git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nihi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Patisus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creissentem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se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ipio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ut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gra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Sciam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peris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cusque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tus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noverbi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</a:p>
        </p:txBody>
      </p:sp>
      <p:sp>
        <p:nvSpPr>
          <p:cNvPr id="11" name="Table Placeholder 5">
            <a:extLst>
              <a:ext uri="{FF2B5EF4-FFF2-40B4-BE49-F238E27FC236}">
                <a16:creationId xmlns:a16="http://schemas.microsoft.com/office/drawing/2014/main" id="{836D67D4-FD40-FC4F-8EB1-0208DFBDE96E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6465A5-F299-425D-A8DA-AB762EAC7F11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able Placeholder 5">
            <a:extLst>
              <a:ext uri="{FF2B5EF4-FFF2-40B4-BE49-F238E27FC236}">
                <a16:creationId xmlns:a16="http://schemas.microsoft.com/office/drawing/2014/main" id="{AFB5936C-2A84-4736-97F6-DD0D37D64A14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0C779D03-01DF-A248-A4D6-FE41D298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56D4-77DA-BD46-A65E-1FB377853BE8}"/>
              </a:ext>
            </a:extLst>
          </p:cNvPr>
          <p:cNvSpPr txBox="1"/>
          <p:nvPr/>
        </p:nvSpPr>
        <p:spPr>
          <a:xfrm>
            <a:off x="7537938" y="648286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  <p:pic>
        <p:nvPicPr>
          <p:cNvPr id="37" name="Picture 36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EDC64CCF-71AD-2845-9897-2FB089413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0" y="873125"/>
            <a:ext cx="878400" cy="523302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BC2A60C-09D8-4B42-A97A-902B74893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Quote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E33FB3EF-D68E-4E4C-8299-5EF940A3F40B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08231-C636-6940-87EA-29AB578793E8}"/>
              </a:ext>
            </a:extLst>
          </p:cNvPr>
          <p:cNvSpPr/>
          <p:nvPr/>
        </p:nvSpPr>
        <p:spPr>
          <a:xfrm>
            <a:off x="7900381" y="0"/>
            <a:ext cx="4291619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rgbClr val="D312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F820B9-65F7-BC4A-A368-1CA160886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670" y="2168524"/>
            <a:ext cx="3192467" cy="378476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MY" sz="22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Git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nihi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Patisus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creissentem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se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ipio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ut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gra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Sciam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peris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cusque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tus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noverbi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</a:p>
        </p:txBody>
      </p:sp>
      <p:sp>
        <p:nvSpPr>
          <p:cNvPr id="11" name="Table Placeholder 5">
            <a:extLst>
              <a:ext uri="{FF2B5EF4-FFF2-40B4-BE49-F238E27FC236}">
                <a16:creationId xmlns:a16="http://schemas.microsoft.com/office/drawing/2014/main" id="{836D67D4-FD40-FC4F-8EB1-0208DFBDE96E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7" name="Table Placeholder 5">
            <a:extLst>
              <a:ext uri="{FF2B5EF4-FFF2-40B4-BE49-F238E27FC236}">
                <a16:creationId xmlns:a16="http://schemas.microsoft.com/office/drawing/2014/main" id="{AFB5936C-2A84-4736-97F6-DD0D37D64A14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0C779D03-01DF-A248-A4D6-FE41D298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56D4-77DA-BD46-A65E-1FB377853BE8}"/>
              </a:ext>
            </a:extLst>
          </p:cNvPr>
          <p:cNvSpPr txBox="1"/>
          <p:nvPr/>
        </p:nvSpPr>
        <p:spPr>
          <a:xfrm>
            <a:off x="7537938" y="648286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3A3F876C-45EA-984F-B019-C82F3D027F8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pic>
        <p:nvPicPr>
          <p:cNvPr id="40" name="Picture 39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65CE9213-0044-024E-BA51-EE64100D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0" y="873125"/>
            <a:ext cx="878400" cy="523302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35568C2-C2ED-5F49-9B24-B794CC004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Quote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9308231-C636-6940-87EA-29AB578793E8}"/>
              </a:ext>
            </a:extLst>
          </p:cNvPr>
          <p:cNvSpPr/>
          <p:nvPr/>
        </p:nvSpPr>
        <p:spPr>
          <a:xfrm>
            <a:off x="7900381" y="0"/>
            <a:ext cx="4291619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rgbClr val="D3124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67F820B9-65F7-BC4A-A368-1CA1608862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670" y="2168524"/>
            <a:ext cx="3192467" cy="378476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MY" sz="22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Git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nihi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num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Patisus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creissentem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se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ipio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ut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gra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Sciam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peris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cusque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tus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noverbi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</a:p>
        </p:txBody>
      </p:sp>
      <p:sp>
        <p:nvSpPr>
          <p:cNvPr id="11" name="Table Placeholder 5">
            <a:extLst>
              <a:ext uri="{FF2B5EF4-FFF2-40B4-BE49-F238E27FC236}">
                <a16:creationId xmlns:a16="http://schemas.microsoft.com/office/drawing/2014/main" id="{836D67D4-FD40-FC4F-8EB1-0208DFBDE96E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6465A5-F299-425D-A8DA-AB762EAC7F11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able Placeholder 5">
            <a:extLst>
              <a:ext uri="{FF2B5EF4-FFF2-40B4-BE49-F238E27FC236}">
                <a16:creationId xmlns:a16="http://schemas.microsoft.com/office/drawing/2014/main" id="{AFB5936C-2A84-4736-97F6-DD0D37D64A14}"/>
              </a:ext>
            </a:extLst>
          </p:cNvPr>
          <p:cNvSpPr txBox="1">
            <a:spLocks/>
          </p:cNvSpPr>
          <p:nvPr/>
        </p:nvSpPr>
        <p:spPr>
          <a:xfrm flipV="1">
            <a:off x="7897206" y="6311900"/>
            <a:ext cx="3744000" cy="180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0C779D03-01DF-A248-A4D6-FE41D298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556D4-77DA-BD46-A65E-1FB377853BE8}"/>
              </a:ext>
            </a:extLst>
          </p:cNvPr>
          <p:cNvSpPr txBox="1"/>
          <p:nvPr/>
        </p:nvSpPr>
        <p:spPr>
          <a:xfrm>
            <a:off x="7537938" y="648286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3A3F876C-45EA-984F-B019-C82F3D027F8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3600450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5A085518-5986-4F42-B5F1-7488FADA0D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pic>
        <p:nvPicPr>
          <p:cNvPr id="37" name="Picture 36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040B8094-9A4E-5E45-B3ED-7398688A9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0" y="873125"/>
            <a:ext cx="878400" cy="523302"/>
          </a:xfrm>
          <a:prstGeom prst="rect">
            <a:avLst/>
          </a:prstGeom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259464A9-2605-7447-9D2E-F4EC0C132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511EC755-7DF1-3448-BE70-DD9F5AC8C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lIns="503999" tIns="900000" rIns="503998" bIns="503998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7FB9B8-07B3-E64E-BCF4-331C891552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9" y="2781300"/>
            <a:ext cx="11120400" cy="31719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MY" sz="28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9286-465D-3742-8EB6-62ABA74BF8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E47A7D52-9436-3244-A821-DF886C512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668464"/>
            <a:ext cx="1193800" cy="711200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9ACF458-2A78-FB4B-A354-F95E5450005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Pink Background">
    <p:bg>
      <p:bgPr>
        <a:gradFill>
          <a:gsLst>
            <a:gs pos="100000">
              <a:srgbClr val="D90699"/>
            </a:gs>
            <a:gs pos="0">
              <a:srgbClr val="D3124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7FB9B8-07B3-E64E-BCF4-331C891552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9" y="2781300"/>
            <a:ext cx="11120400" cy="31719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MY" sz="28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9286-465D-3742-8EB6-62ABA74BF8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3BAD49C3-B224-394A-B553-52221E33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668464"/>
            <a:ext cx="1193800" cy="711200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CB8BD91-A96B-104C-BD7C-25D6B9D6B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Blue Background">
    <p:bg>
      <p:bgPr>
        <a:gradFill>
          <a:gsLst>
            <a:gs pos="100000">
              <a:srgbClr val="0047BB"/>
            </a:gs>
            <a:gs pos="0">
              <a:srgbClr val="11257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7FB9B8-07B3-E64E-BCF4-331C891552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9" y="2781300"/>
            <a:ext cx="11120400" cy="31719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MY" sz="28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9286-465D-3742-8EB6-62ABA74BF8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379D68C2-2E6B-3F40-89CF-FB301A3F3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668464"/>
            <a:ext cx="1193800" cy="711200"/>
          </a:xfrm>
          <a:prstGeom prst="rect">
            <a:avLst/>
          </a:pr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D87799-9D43-4D4F-AA69-7655C9B02E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Dark Blue Background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, knot&#10;&#10;Description automatically generated">
            <a:extLst>
              <a:ext uri="{FF2B5EF4-FFF2-40B4-BE49-F238E27FC236}">
                <a16:creationId xmlns:a16="http://schemas.microsoft.com/office/drawing/2014/main" id="{3BFDAEA1-1C85-4B48-ADBA-831A58CF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1668464"/>
            <a:ext cx="1193800" cy="711200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7FB9B8-07B3-E64E-BCF4-331C891552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9" y="2781300"/>
            <a:ext cx="11120400" cy="317199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MY" sz="2800" b="1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Quemur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publis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Muleger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maximus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oc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mentem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dienderi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,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caperid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epotam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Decret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poricat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icavocut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plicat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Ortum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ad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renium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ipseniris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si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 et </a:t>
            </a:r>
            <a:r>
              <a:rPr lang="en-MY" b="1" dirty="0" err="1">
                <a:solidFill>
                  <a:srgbClr val="FFFFFF"/>
                </a:solidFill>
                <a:effectLst/>
                <a:latin typeface="Catamaran" pitchFamily="2" charset="77"/>
              </a:rPr>
              <a:t>achuctus</a:t>
            </a:r>
            <a:r>
              <a:rPr lang="en-MY" b="1" dirty="0">
                <a:solidFill>
                  <a:srgbClr val="FFFFFF"/>
                </a:solidFill>
                <a:effectLst/>
                <a:latin typeface="Catamaran" pitchFamily="2" charset="77"/>
              </a:rPr>
              <a:t>.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09286-465D-3742-8EB6-62ABA74BF8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666985AD-82E7-E448-A2EB-5E2F266AA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The Icon or logo on this page must be in </a:t>
            </a:r>
            <a:r>
              <a:rPr lang="en-US" sz="1200" b="1" dirty="0"/>
              <a:t>colour. Logos must be in original colour. </a:t>
            </a:r>
            <a:r>
              <a:rPr lang="en-MY" sz="1200" dirty="0"/>
              <a:t>Do not use a white icon on a white background.</a:t>
            </a:r>
            <a:br>
              <a:rPr lang="en-MY" sz="1200" dirty="0"/>
            </a:br>
            <a:r>
              <a:rPr lang="en-MY" sz="1200" dirty="0"/>
              <a:t>To change icon colour; first select the icon &gt; in “Home” tab select “Shape Outline” &gt; select colour.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36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The Icon or logo on this page must be in </a:t>
            </a:r>
            <a:r>
              <a:rPr lang="en-US" sz="1200" b="1" dirty="0"/>
              <a:t>colour. Logos must be in original colour. </a:t>
            </a:r>
            <a:r>
              <a:rPr lang="en-MY" sz="1200" dirty="0"/>
              <a:t>Do not use a white icon on a white background.</a:t>
            </a:r>
            <a:br>
              <a:rPr lang="en-MY" sz="1200" dirty="0"/>
            </a:br>
            <a:r>
              <a:rPr lang="en-MY" sz="1200" dirty="0"/>
              <a:t>To change icon colour; first select the icon &gt; in “Home” tab select “Shape Outline” &gt; select colour.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15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Option 2">
    <p:bg>
      <p:bgPr>
        <a:gradFill>
          <a:gsLst>
            <a:gs pos="100000">
              <a:srgbClr val="0047BB"/>
            </a:gs>
            <a:gs pos="0">
              <a:srgbClr val="11257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2">
            <a:extLst>
              <a:ext uri="{FF2B5EF4-FFF2-40B4-BE49-F238E27FC236}">
                <a16:creationId xmlns:a16="http://schemas.microsoft.com/office/drawing/2014/main" id="{0A9F1602-B9C2-2C40-9928-1022A94D3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711" y="2200608"/>
            <a:ext cx="7367514" cy="1228392"/>
          </a:xfrm>
          <a:prstGeom prst="rect">
            <a:avLst/>
          </a:prstGeom>
        </p:spPr>
        <p:txBody>
          <a:bodyPr anchor="t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SECTION HEADING title style</a:t>
            </a:r>
            <a:endParaRPr lang="en-US" dirty="0"/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F4E935C0-FA02-6D4F-9FD2-A6B9728E9632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228-0E55-CF4B-AE3B-83CAD1B62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able Placeholder 5">
            <a:extLst>
              <a:ext uri="{FF2B5EF4-FFF2-40B4-BE49-F238E27FC236}">
                <a16:creationId xmlns:a16="http://schemas.microsoft.com/office/drawing/2014/main" id="{AB9EAC8D-456D-4880-BB8A-101E4FB444D5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D6A3A0D-E956-EF40-803D-2BCEFB64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A picture containing building, sitting, green, large&#10;&#10;Description automatically generated">
            <a:extLst>
              <a:ext uri="{FF2B5EF4-FFF2-40B4-BE49-F238E27FC236}">
                <a16:creationId xmlns:a16="http://schemas.microsoft.com/office/drawing/2014/main" id="{C749B25F-AABB-B94A-AA47-4DC36CA1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0"/>
            <a:ext cx="4152900" cy="64897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D9292BF-C725-3841-876D-FDD73AAEE8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38" y="1696284"/>
            <a:ext cx="7367587" cy="288000"/>
          </a:xfrm>
        </p:spPr>
        <p:txBody>
          <a:bodyPr anchor="t">
            <a:noAutofit/>
          </a:bodyPr>
          <a:lstStyle>
            <a:lvl1pPr>
              <a:defRPr b="1" baseline="0">
                <a:solidFill>
                  <a:srgbClr val="C8C8C8"/>
                </a:solidFill>
              </a:defRPr>
            </a:lvl1pPr>
          </a:lstStyle>
          <a:p>
            <a:pPr lvl="0"/>
            <a:r>
              <a:rPr lang="en-GB" dirty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The Icon or logo on this page must be in </a:t>
            </a:r>
            <a:r>
              <a:rPr lang="en-US" sz="1200" b="1" dirty="0"/>
              <a:t>colour. Logos must be in original colour. </a:t>
            </a:r>
            <a:r>
              <a:rPr lang="en-MY" sz="1200" dirty="0"/>
              <a:t>Do not use a white icon on a white background.</a:t>
            </a:r>
            <a:br>
              <a:rPr lang="en-MY" sz="1200" dirty="0"/>
            </a:br>
            <a:r>
              <a:rPr lang="en-MY" sz="1200" dirty="0"/>
              <a:t>To change icon colour; first select the icon &gt; in “Home” tab select “Shape Outline” &gt; select colour.</a:t>
            </a:r>
            <a:endParaRPr lang="en-US" sz="1200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B8A971D-26C1-734E-AB8E-4087460FA8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3600450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The Icon or logo on this page must be in </a:t>
            </a:r>
            <a:r>
              <a:rPr lang="en-US" sz="1200" b="1" dirty="0"/>
              <a:t>colour. Logos must be in original colour. </a:t>
            </a:r>
            <a:r>
              <a:rPr lang="en-MY" sz="1200" dirty="0"/>
              <a:t>Do not use a white icon on a white background.</a:t>
            </a:r>
            <a:br>
              <a:rPr lang="en-MY" sz="1200" dirty="0"/>
            </a:br>
            <a:r>
              <a:rPr lang="en-MY" sz="1200" dirty="0"/>
              <a:t>To change icon colour; first select the icon &gt; in “Home” tab select “Shape Outline” &gt; select colour.</a:t>
            </a:r>
            <a:endParaRPr lang="en-US" sz="1200" dirty="0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B8FAA1F2-00A5-5849-BA07-8582C336C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6CA4ED-C851-D44C-B083-374BE9043440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The Icon or logo on this page must be in </a:t>
            </a:r>
            <a:r>
              <a:rPr lang="en-US" sz="1200" b="1" dirty="0"/>
              <a:t>white. </a:t>
            </a:r>
            <a:r>
              <a:rPr lang="en-MY" sz="1200" dirty="0"/>
              <a:t>Do not use a coloured icon/logo on a coloured background.</a:t>
            </a:r>
            <a:endParaRPr lang="en-US" sz="1200" b="1" dirty="0"/>
          </a:p>
          <a:p>
            <a:r>
              <a:rPr lang="en-MY" sz="1200" dirty="0"/>
              <a:t>To change icon colour; first select the icon &gt; in “Home” tab select “Shape Outline” &gt; select white colour.</a:t>
            </a:r>
            <a:endParaRPr lang="en-US" sz="1200" dirty="0"/>
          </a:p>
        </p:txBody>
      </p:sp>
      <p:sp>
        <p:nvSpPr>
          <p:cNvPr id="42" name="Table Placeholder 5">
            <a:extLst>
              <a:ext uri="{FF2B5EF4-FFF2-40B4-BE49-F238E27FC236}">
                <a16:creationId xmlns:a16="http://schemas.microsoft.com/office/drawing/2014/main" id="{623B72B5-399C-E841-94F4-3494A33CF64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AEB8EC8-B37A-604E-9664-1E491C861337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</p:spTree>
    <p:extLst>
      <p:ext uri="{BB962C8B-B14F-4D97-AF65-F5344CB8AC3E}">
        <p14:creationId xmlns:p14="http://schemas.microsoft.com/office/powerpoint/2010/main" val="4188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B5CC0A-1470-AF4E-B7C7-72991BA8C1DD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The Icon or logo on this page must be in </a:t>
            </a:r>
            <a:r>
              <a:rPr lang="en-US" sz="1200" b="1" dirty="0"/>
              <a:t>white. </a:t>
            </a:r>
            <a:r>
              <a:rPr lang="en-MY" sz="1200" dirty="0"/>
              <a:t>Do not use a coloured icon/logo on a coloured background.</a:t>
            </a:r>
            <a:endParaRPr lang="en-US" sz="1200" b="1" dirty="0"/>
          </a:p>
          <a:p>
            <a:r>
              <a:rPr lang="en-MY" sz="1200" dirty="0"/>
              <a:t>To change icon colour; first select the icon &gt; in “Home” tab select “Shape Outline” &gt; select white colour.</a:t>
            </a:r>
            <a:endParaRPr lang="en-US" sz="1200" dirty="0"/>
          </a:p>
        </p:txBody>
      </p:sp>
      <p:sp>
        <p:nvSpPr>
          <p:cNvPr id="46" name="Table Placeholder 5">
            <a:extLst>
              <a:ext uri="{FF2B5EF4-FFF2-40B4-BE49-F238E27FC236}">
                <a16:creationId xmlns:a16="http://schemas.microsoft.com/office/drawing/2014/main" id="{883A64F9-562F-F344-BE17-0302B0C79B8A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7" name="Picture Placeholder 7">
            <a:extLst>
              <a:ext uri="{FF2B5EF4-FFF2-40B4-BE49-F238E27FC236}">
                <a16:creationId xmlns:a16="http://schemas.microsoft.com/office/drawing/2014/main" id="{082AA225-D780-1A4B-9BBF-AE34575C0CF5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B546802-24EA-A84A-86C2-9228A6723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FE9764-E613-4D44-80D1-C273D04A52FF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C2FEB-7B29-3040-8A7A-9CF2523CEF7F}"/>
              </a:ext>
            </a:extLst>
          </p:cNvPr>
          <p:cNvSpPr txBox="1"/>
          <p:nvPr/>
        </p:nvSpPr>
        <p:spPr>
          <a:xfrm>
            <a:off x="-1" y="7012426"/>
            <a:ext cx="8730343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The Icon or logo on this page must be in </a:t>
            </a:r>
            <a:r>
              <a:rPr lang="en-US" sz="1200" b="1" dirty="0"/>
              <a:t>white. </a:t>
            </a:r>
            <a:r>
              <a:rPr lang="en-MY" sz="1200" dirty="0"/>
              <a:t>Do not use a coloured icon/logo on a coloured background.</a:t>
            </a:r>
            <a:endParaRPr lang="en-US" sz="1200" b="1" dirty="0"/>
          </a:p>
          <a:p>
            <a:r>
              <a:rPr lang="en-MY" sz="1200" dirty="0"/>
              <a:t>To change icon colour; first select the icon &gt; in “Home” tab select “Shape Outline” &gt; select white colour.</a:t>
            </a:r>
            <a:endParaRPr lang="en-US" sz="1200" dirty="0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9F181943-62E1-904C-8141-2354F0923AB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5" name="Picture Placeholder 7">
            <a:extLst>
              <a:ext uri="{FF2B5EF4-FFF2-40B4-BE49-F238E27FC236}">
                <a16:creationId xmlns:a16="http://schemas.microsoft.com/office/drawing/2014/main" id="{7D92C8E4-EF37-6F4F-8412-89434EE26D21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38DB7C8-AC23-E64D-9B9F-F3AAE8EE6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8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con/Logo -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613FC-90B9-8444-9D91-95CAD3D56B95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276D6A80-EF67-C647-ABCC-AA9D49FD8681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FF7A31-3A2C-C44F-BA87-7AE30328017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964600" y="1644566"/>
            <a:ext cx="2160000" cy="2160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Picture &gt; Picture from File…</a:t>
            </a:r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12428D7D-BE40-3443-A702-F2198F8373B4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31436" y="3600450"/>
            <a:ext cx="6831588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3F10B8-9B35-6E4C-B7D3-AAD9A69B7086}"/>
              </a:ext>
            </a:extLst>
          </p:cNvPr>
          <p:cNvSpPr txBox="1"/>
          <p:nvPr/>
        </p:nvSpPr>
        <p:spPr>
          <a:xfrm>
            <a:off x="0" y="7012426"/>
            <a:ext cx="7746274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The Icon or logo on this page must be in </a:t>
            </a:r>
            <a:r>
              <a:rPr lang="en-US" sz="1200" b="1" dirty="0"/>
              <a:t>white. </a:t>
            </a:r>
            <a:r>
              <a:rPr lang="en-MY" sz="1200" dirty="0"/>
              <a:t>Do not use a coloured icon/logo on a coloured background.</a:t>
            </a:r>
            <a:endParaRPr lang="en-US" sz="1200" b="1" dirty="0"/>
          </a:p>
          <a:p>
            <a:r>
              <a:rPr lang="en-MY" sz="1200" dirty="0"/>
              <a:t>To change icon colour; first select the icon &gt; in “Home” tab select “Shape Outline” &gt; select white colour.</a:t>
            </a:r>
            <a:endParaRPr lang="en-US" sz="1200" dirty="0"/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56A71F5F-3F5F-2340-A8EA-03B96A6499B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1436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42C3214-C2E2-3546-AC39-5A2160588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6CA4ED-C851-D44C-B083-374BE9043440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able Placeholder 5">
            <a:extLst>
              <a:ext uri="{FF2B5EF4-FFF2-40B4-BE49-F238E27FC236}">
                <a16:creationId xmlns:a16="http://schemas.microsoft.com/office/drawing/2014/main" id="{623B72B5-399C-E841-94F4-3494A33CF64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98DFC247-A95D-4E40-92B0-F65D4FFC274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57800" y="1005528"/>
            <a:ext cx="29736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0E32E40B-9326-8043-BD6D-742ED0BF9A8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8550083" y="1537574"/>
            <a:ext cx="2973600" cy="44473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3945C2B-0E91-5A45-8346-DAC23555B0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B5CC0A-1470-AF4E-B7C7-72991BA8C1DD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able Placeholder 5">
            <a:extLst>
              <a:ext uri="{FF2B5EF4-FFF2-40B4-BE49-F238E27FC236}">
                <a16:creationId xmlns:a16="http://schemas.microsoft.com/office/drawing/2014/main" id="{883A64F9-562F-F344-BE17-0302B0C79B8A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6A559B0A-9350-EE46-8C63-4F7ADE572DC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57800" y="1005528"/>
            <a:ext cx="29736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1E9D7292-B299-2A49-B92B-E64E8210E002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8550083" y="1537574"/>
            <a:ext cx="2973600" cy="4447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A237477A-AC0F-1B43-A333-AD2BA17F3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FE9764-E613-4D44-80D1-C273D04A52FF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9F181943-62E1-904C-8141-2354F0923AB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577690A7-F53E-7444-AD77-ADF51E408A6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57800" y="1005528"/>
            <a:ext cx="29736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7" name="Text Placeholder 27">
            <a:extLst>
              <a:ext uri="{FF2B5EF4-FFF2-40B4-BE49-F238E27FC236}">
                <a16:creationId xmlns:a16="http://schemas.microsoft.com/office/drawing/2014/main" id="{0CAED27C-0FC1-9B40-8462-D9DA609FA29C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8550083" y="1537574"/>
            <a:ext cx="2973600" cy="4447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B19882D-A345-294C-A21A-552C5CABF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ist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E613FC-90B9-8444-9D91-95CAD3D56B95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276D6A80-EF67-C647-ABCC-AA9D49FD8681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97F7565A-C621-1E44-8459-BDA5973A56C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557800" y="1005528"/>
            <a:ext cx="29736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5" name="Content Placeholder 4">
            <a:extLst>
              <a:ext uri="{FF2B5EF4-FFF2-40B4-BE49-F238E27FC236}">
                <a16:creationId xmlns:a16="http://schemas.microsoft.com/office/drawing/2014/main" id="{97C673B7-DCCC-DA4F-AA5E-B164FAE8E18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3600450"/>
            <a:ext cx="6831588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B3A71466-AD54-2D42-9480-C794D92861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6BAC49AD-C7CA-7B41-ABD0-1B2AFD69822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8550083" y="1537574"/>
            <a:ext cx="2973600" cy="44473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3868C5B3-C5BD-1843-BFFD-0492532B8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Option 1">
    <p:bg>
      <p:bgPr>
        <a:solidFill>
          <a:srgbClr val="04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FC97F383-29EF-F842-A39B-D2A1938C87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00" y="3719245"/>
            <a:ext cx="7369200" cy="21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rgbClr val="D90699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buClr>
                <a:srgbClr val="D90699"/>
              </a:buClr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buClr>
                <a:srgbClr val="D90699"/>
              </a:buClr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16A0E-F61F-8B4D-B3DD-85B3E36689BB}"/>
              </a:ext>
            </a:extLst>
          </p:cNvPr>
          <p:cNvSpPr txBox="1"/>
          <p:nvPr/>
        </p:nvSpPr>
        <p:spPr>
          <a:xfrm>
            <a:off x="528711" y="2200608"/>
            <a:ext cx="7369200" cy="12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4500" b="1" i="0" dirty="0">
                <a:solidFill>
                  <a:schemeClr val="bg1"/>
                </a:solidFill>
                <a:latin typeface="Catamaran Black" pitchFamily="2" charset="77"/>
                <a:cs typeface="Catamaran Black" pitchFamily="2" charset="77"/>
              </a:rPr>
              <a:t>CONTENTS</a:t>
            </a:r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F4E935C0-FA02-6D4F-9FD2-A6B9728E9632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228-0E55-CF4B-AE3B-83CAD1B62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able Placeholder 5">
            <a:extLst>
              <a:ext uri="{FF2B5EF4-FFF2-40B4-BE49-F238E27FC236}">
                <a16:creationId xmlns:a16="http://schemas.microsoft.com/office/drawing/2014/main" id="{AB9EAC8D-456D-4880-BB8A-101E4FB444D5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D6A3A0D-E956-EF40-803D-2BCEFB64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A picture containing building, sitting, green, large&#10;&#10;Description automatically generated">
            <a:extLst>
              <a:ext uri="{FF2B5EF4-FFF2-40B4-BE49-F238E27FC236}">
                <a16:creationId xmlns:a16="http://schemas.microsoft.com/office/drawing/2014/main" id="{C749B25F-AABB-B94A-AA47-4DC36CA1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0"/>
            <a:ext cx="41529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9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2 Figures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6CA4ED-C851-D44C-B083-374BE9043440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able Placeholder 5">
            <a:extLst>
              <a:ext uri="{FF2B5EF4-FFF2-40B4-BE49-F238E27FC236}">
                <a16:creationId xmlns:a16="http://schemas.microsoft.com/office/drawing/2014/main" id="{623B72B5-399C-E841-94F4-3494A33CF64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D0ABE6D2-D5E2-6346-87C0-01512EF634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3923923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79C1F026-BC36-3940-874A-A3EC27B69B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4612608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7" name="Text Placeholder 20">
            <a:extLst>
              <a:ext uri="{FF2B5EF4-FFF2-40B4-BE49-F238E27FC236}">
                <a16:creationId xmlns:a16="http://schemas.microsoft.com/office/drawing/2014/main" id="{3E351D9A-458A-4146-8D98-920B3F3B2C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1685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B963EC49-A11B-F446-81A7-0B813994A7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28572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523B982A-FF22-7247-89E3-163DCBF7D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2 Figures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B5CC0A-1470-AF4E-B7C7-72991BA8C1DD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able Placeholder 5">
            <a:extLst>
              <a:ext uri="{FF2B5EF4-FFF2-40B4-BE49-F238E27FC236}">
                <a16:creationId xmlns:a16="http://schemas.microsoft.com/office/drawing/2014/main" id="{883A64F9-562F-F344-BE17-0302B0C79B8A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8DDD75CF-BBC7-A443-8D40-DDBAB2B8FD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3923923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C85609DB-9A29-8641-8E70-241482194A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4612608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D731E110-92E3-D246-92A1-0C691E4F79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1685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F50D571E-FA6A-7B49-A468-1D83464B40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28572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1EC646D-AC43-DD41-9DD9-4D3D94CF1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2 Figur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FE9764-E613-4D44-80D1-C273D04A52FF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9F181943-62E1-904C-8141-2354F0923AB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E5D2536B-53F3-6344-AE73-4C4EAB5E5F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3923923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0C23157B-6985-9342-89FD-1D698737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4612608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16C9716F-5350-D045-B1E9-7698135473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1685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12EBF5CE-4E1C-D14E-99EB-B295EE1628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28572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DFEAA3C8-C020-BC4B-8768-2B7432F827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2 Figur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4175983F-F48F-6540-ABA8-68DFF6C5BE1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8" y="3600450"/>
            <a:ext cx="6831588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E613FC-90B9-8444-9D91-95CAD3D56B95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4BF4500-1D06-E949-A97B-414B873A8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3923923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C123BA-4072-BB4E-9979-C7A6D52152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4612608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33CF6E2B-80F6-CA40-B454-397D0083B1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1685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A3BF76C-B35F-8948-83E9-B72A1E29C4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28572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276D6A80-EF67-C647-ABCC-AA9D49FD8681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954180A-1816-8847-9CD6-9EEA0F8C7A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84DAE3B8-F848-EF4C-B588-DA24EF3E4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Figures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6CA4ED-C851-D44C-B083-374BE9043440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2184024"/>
            <a:ext cx="6831587" cy="3800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able Placeholder 5">
            <a:extLst>
              <a:ext uri="{FF2B5EF4-FFF2-40B4-BE49-F238E27FC236}">
                <a16:creationId xmlns:a16="http://schemas.microsoft.com/office/drawing/2014/main" id="{623B72B5-399C-E841-94F4-3494A33CF64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F414C2C9-EF5D-A948-A9E8-C672876662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4384738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0A5FB5A0-608A-FC42-A7B2-B4C365A229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5073423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7" name="Text Placeholder 20">
            <a:extLst>
              <a:ext uri="{FF2B5EF4-FFF2-40B4-BE49-F238E27FC236}">
                <a16:creationId xmlns:a16="http://schemas.microsoft.com/office/drawing/2014/main" id="{36FBCC5E-1668-4C49-8725-AA444FD51D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629340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3CE84FDC-B6A8-7543-84CB-160BD2B908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3318025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9" name="Text Placeholder 20">
            <a:extLst>
              <a:ext uri="{FF2B5EF4-FFF2-40B4-BE49-F238E27FC236}">
                <a16:creationId xmlns:a16="http://schemas.microsoft.com/office/drawing/2014/main" id="{F997F29A-5163-E040-8EB6-DA2AE56628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258" y="8731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50" name="Text Placeholder 6">
            <a:extLst>
              <a:ext uri="{FF2B5EF4-FFF2-40B4-BE49-F238E27FC236}">
                <a16:creationId xmlns:a16="http://schemas.microsoft.com/office/drawing/2014/main" id="{D995B682-6C49-4644-8D41-CB744A4613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8700" y="15618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0CDBB151-EBF2-6E46-B4F9-9C23AC6C8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Figures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CB5CC0A-1470-AF4E-B7C7-72991BA8C1DD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A818DBC8-DBB0-3040-AA2C-4693B5BE99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3600450"/>
            <a:ext cx="6831587" cy="23844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Table Placeholder 5">
            <a:extLst>
              <a:ext uri="{FF2B5EF4-FFF2-40B4-BE49-F238E27FC236}">
                <a16:creationId xmlns:a16="http://schemas.microsoft.com/office/drawing/2014/main" id="{883A64F9-562F-F344-BE17-0302B0C79B8A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F3582504-E3CF-F947-9A35-1C31955DEB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4384738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2B65A417-7F81-AE42-8839-A2CE69E052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5073423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C1A915E1-7D52-0040-87D8-8C67F5F843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629340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54EC2007-21BC-A942-9ED6-33798B06AC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3318025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50" name="Text Placeholder 20">
            <a:extLst>
              <a:ext uri="{FF2B5EF4-FFF2-40B4-BE49-F238E27FC236}">
                <a16:creationId xmlns:a16="http://schemas.microsoft.com/office/drawing/2014/main" id="{21712E6E-00CC-9745-9BA1-B0B93484E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258" y="8731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B2534604-3E80-8C4A-A935-0F419B90F8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8700" y="15618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618E78F0-2120-CC41-B0EA-EB370106A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Figur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FE9764-E613-4D44-80D1-C273D04A52FF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3D44504-DA08-7647-A554-BBFE6D6690E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24888" y="2664049"/>
            <a:ext cx="6831587" cy="33208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EA9AED6C-F190-0748-9662-6A93E5715E6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524888" y="2184023"/>
            <a:ext cx="6829200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9F181943-62E1-904C-8141-2354F0923AB6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0DACFD26-6923-2343-B584-867A559AC8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4384738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3A9C9D45-F384-5049-B71D-270A9E4B19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5073423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1482F2AB-5B0F-0542-BCBC-C7C9D0D4A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629340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50ACA649-3DA2-8641-B362-6C90955DB2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3318025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50" name="Text Placeholder 20">
            <a:extLst>
              <a:ext uri="{FF2B5EF4-FFF2-40B4-BE49-F238E27FC236}">
                <a16:creationId xmlns:a16="http://schemas.microsoft.com/office/drawing/2014/main" id="{15950F26-3B7E-064D-BA70-6A2631CF4A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258" y="8731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51" name="Text Placeholder 6">
            <a:extLst>
              <a:ext uri="{FF2B5EF4-FFF2-40B4-BE49-F238E27FC236}">
                <a16:creationId xmlns:a16="http://schemas.microsoft.com/office/drawing/2014/main" id="{BCE223FA-1635-9C4D-B1A0-5F94907E6A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8700" y="15618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6792E05E-27DA-B44B-9494-108CEA670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Figur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4175983F-F48F-6540-ABA8-68DFF6C5BE15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524888" y="3600450"/>
            <a:ext cx="6831588" cy="323473"/>
          </a:xfrm>
        </p:spPr>
        <p:txBody>
          <a:bodyPr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/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0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E613FC-90B9-8444-9D91-95CAD3D56B95}"/>
              </a:ext>
            </a:extLst>
          </p:cNvPr>
          <p:cNvSpPr/>
          <p:nvPr/>
        </p:nvSpPr>
        <p:spPr>
          <a:xfrm>
            <a:off x="7897200" y="0"/>
            <a:ext cx="4294800" cy="6858000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6831588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6457572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B38A71-FE7C-4F0C-8FF4-3A1BD7B15088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5078177C-8885-7345-98F1-625FC7A6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Table Placeholder 5">
            <a:extLst>
              <a:ext uri="{FF2B5EF4-FFF2-40B4-BE49-F238E27FC236}">
                <a16:creationId xmlns:a16="http://schemas.microsoft.com/office/drawing/2014/main" id="{276D6A80-EF67-C647-ABCC-AA9D49FD8681}"/>
              </a:ext>
            </a:extLst>
          </p:cNvPr>
          <p:cNvSpPr txBox="1">
            <a:spLocks/>
          </p:cNvSpPr>
          <p:nvPr/>
        </p:nvSpPr>
        <p:spPr>
          <a:xfrm flipV="1">
            <a:off x="7897200" y="6311900"/>
            <a:ext cx="3745524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F954180A-1816-8847-9CD6-9EEA0F8C7A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8" y="4080476"/>
            <a:ext cx="6831587" cy="1904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0A7AE256-AAEA-5647-8037-2940A3D145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6258" y="4384738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877D41C3-E6B3-2343-9E9F-2EB462115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8700" y="5073423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6" name="Text Placeholder 20">
            <a:extLst>
              <a:ext uri="{FF2B5EF4-FFF2-40B4-BE49-F238E27FC236}">
                <a16:creationId xmlns:a16="http://schemas.microsoft.com/office/drawing/2014/main" id="{A34D475F-3132-E948-A5A1-F2A66CB197A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6258" y="2629340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8AC285B3-3E7E-574E-A068-D990F9ADD28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8700" y="3318025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48" name="Text Placeholder 20">
            <a:extLst>
              <a:ext uri="{FF2B5EF4-FFF2-40B4-BE49-F238E27FC236}">
                <a16:creationId xmlns:a16="http://schemas.microsoft.com/office/drawing/2014/main" id="{C4FEB4B5-CE8A-5342-80BC-C86B34586E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46258" y="873125"/>
            <a:ext cx="319668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X%</a:t>
            </a:r>
            <a:endParaRPr lang="en-US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A5B9EF74-D27A-904C-A328-93A2FDBAFF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58700" y="1561810"/>
            <a:ext cx="2971800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8E5C6657-B6C7-0A47-915C-A2C289368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nk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1111625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1" y="2184023"/>
            <a:ext cx="10742237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7067-22F2-664A-8482-6617D65F1E6B}"/>
              </a:ext>
            </a:extLst>
          </p:cNvPr>
          <p:cNvSpPr/>
          <p:nvPr/>
        </p:nvSpPr>
        <p:spPr>
          <a:xfrm>
            <a:off x="531436" y="3708512"/>
            <a:ext cx="3564000" cy="2244779"/>
          </a:xfrm>
          <a:prstGeom prst="rect">
            <a:avLst/>
          </a:prstGeom>
          <a:gradFill>
            <a:gsLst>
              <a:gs pos="0">
                <a:srgbClr val="D31248"/>
              </a:gs>
              <a:gs pos="100000">
                <a:srgbClr val="D906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83094047-5038-DD49-9ED4-C71C586F1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074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207E3-DE3E-EC48-808D-2CE41B42A9FE}"/>
              </a:ext>
            </a:extLst>
          </p:cNvPr>
          <p:cNvSpPr/>
          <p:nvPr/>
        </p:nvSpPr>
        <p:spPr>
          <a:xfrm>
            <a:off x="4314000" y="3708512"/>
            <a:ext cx="3564000" cy="2244779"/>
          </a:xfrm>
          <a:prstGeom prst="rect">
            <a:avLst/>
          </a:prstGeom>
          <a:gradFill>
            <a:gsLst>
              <a:gs pos="0">
                <a:srgbClr val="D31248"/>
              </a:gs>
              <a:gs pos="100000">
                <a:srgbClr val="D906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F46F09A-AEE1-4244-A375-C8D21F9BD9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963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8CE5C5-E262-EB4A-9259-6FD347CDB805}"/>
              </a:ext>
            </a:extLst>
          </p:cNvPr>
          <p:cNvSpPr/>
          <p:nvPr/>
        </p:nvSpPr>
        <p:spPr>
          <a:xfrm>
            <a:off x="8074090" y="3708512"/>
            <a:ext cx="3564000" cy="2244779"/>
          </a:xfrm>
          <a:prstGeom prst="rect">
            <a:avLst/>
          </a:prstGeom>
          <a:gradFill>
            <a:gsLst>
              <a:gs pos="0">
                <a:srgbClr val="D31248"/>
              </a:gs>
              <a:gs pos="100000">
                <a:srgbClr val="D906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761D30D1-C235-A845-9034-7F4EDD6558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72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FB87BB1-1ECA-824D-A727-05B4F0DB1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80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D8382B-D932-8D41-8A2F-1C78D3169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54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5DF77BD-0414-AB42-8B7C-B334079F95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963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C22AA0-43AC-4DA0-AA0A-EDD57CFD3D26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E561BCC-9CA7-3F49-9572-F922A54F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DEDE7-11AE-7949-B25A-926E7534A5D4}"/>
              </a:ext>
            </a:extLst>
          </p:cNvPr>
          <p:cNvSpPr txBox="1"/>
          <p:nvPr/>
        </p:nvSpPr>
        <p:spPr>
          <a:xfrm>
            <a:off x="3982065" y="-76691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937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634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1111625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1" y="2184023"/>
            <a:ext cx="10742237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7067-22F2-664A-8482-6617D65F1E6B}"/>
              </a:ext>
            </a:extLst>
          </p:cNvPr>
          <p:cNvSpPr/>
          <p:nvPr/>
        </p:nvSpPr>
        <p:spPr>
          <a:xfrm>
            <a:off x="531436" y="3708512"/>
            <a:ext cx="3564000" cy="2244779"/>
          </a:xfrm>
          <a:prstGeom prst="rect">
            <a:avLst/>
          </a:prstGeom>
          <a:gradFill>
            <a:gsLst>
              <a:gs pos="0">
                <a:srgbClr val="11257E"/>
              </a:gs>
              <a:gs pos="100000">
                <a:srgbClr val="0047B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83094047-5038-DD49-9ED4-C71C586F1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074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207E3-DE3E-EC48-808D-2CE41B42A9FE}"/>
              </a:ext>
            </a:extLst>
          </p:cNvPr>
          <p:cNvSpPr/>
          <p:nvPr/>
        </p:nvSpPr>
        <p:spPr>
          <a:xfrm>
            <a:off x="4314000" y="3708512"/>
            <a:ext cx="3564000" cy="2244779"/>
          </a:xfrm>
          <a:prstGeom prst="rect">
            <a:avLst/>
          </a:prstGeom>
          <a:gradFill>
            <a:gsLst>
              <a:gs pos="0">
                <a:srgbClr val="11257E"/>
              </a:gs>
              <a:gs pos="100000">
                <a:srgbClr val="0047B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F46F09A-AEE1-4244-A375-C8D21F9BD9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963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8CE5C5-E262-EB4A-9259-6FD347CDB805}"/>
              </a:ext>
            </a:extLst>
          </p:cNvPr>
          <p:cNvSpPr/>
          <p:nvPr/>
        </p:nvSpPr>
        <p:spPr>
          <a:xfrm>
            <a:off x="8074090" y="3708512"/>
            <a:ext cx="3564000" cy="2244779"/>
          </a:xfrm>
          <a:prstGeom prst="rect">
            <a:avLst/>
          </a:prstGeom>
          <a:gradFill>
            <a:gsLst>
              <a:gs pos="0">
                <a:srgbClr val="11257E"/>
              </a:gs>
              <a:gs pos="100000">
                <a:srgbClr val="0047B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761D30D1-C235-A845-9034-7F4EDD6558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72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FB87BB1-1ECA-824D-A727-05B4F0DB1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80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D8382B-D932-8D41-8A2F-1C78D3169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54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5DF77BD-0414-AB42-8B7C-B334079F95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963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C22AA0-43AC-4DA0-AA0A-EDD57CFD3D26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E561BCC-9CA7-3F49-9572-F922A54F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634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s Option 2">
    <p:bg>
      <p:bgPr>
        <a:gradFill>
          <a:gsLst>
            <a:gs pos="100000">
              <a:srgbClr val="0047BB"/>
            </a:gs>
            <a:gs pos="0">
              <a:srgbClr val="11257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FC97F383-29EF-F842-A39B-D2A1938C87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00" y="3719245"/>
            <a:ext cx="7369200" cy="21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C8C8C8"/>
              </a:buClr>
              <a:buFont typeface="Catamaran Regular" pitchFamily="2" charset="77"/>
              <a:buChar char="&gt;"/>
              <a:defRPr sz="1600">
                <a:solidFill>
                  <a:schemeClr val="bg1"/>
                </a:solidFill>
              </a:defRPr>
            </a:lvl1pPr>
            <a:lvl2pPr marL="720000" indent="-356400">
              <a:lnSpc>
                <a:spcPct val="100000"/>
              </a:lnSpc>
              <a:buClr>
                <a:srgbClr val="C8C8C8"/>
              </a:buClr>
              <a:buFont typeface="Catamaran Medium" pitchFamily="2" charset="77"/>
              <a:buChar char="&gt;"/>
              <a:defRPr sz="1400" b="0">
                <a:solidFill>
                  <a:schemeClr val="bg1"/>
                </a:solidFill>
              </a:defRPr>
            </a:lvl2pPr>
            <a:lvl3pPr marL="1080000">
              <a:lnSpc>
                <a:spcPct val="100000"/>
              </a:lnSpc>
              <a:buClr>
                <a:srgbClr val="C8C8C8"/>
              </a:buClr>
              <a:defRPr sz="1200">
                <a:solidFill>
                  <a:schemeClr val="bg1"/>
                </a:solidFill>
              </a:defRPr>
            </a:lvl3pPr>
            <a:lvl4pPr marL="1440000" indent="-356400">
              <a:lnSpc>
                <a:spcPct val="100000"/>
              </a:lnSpc>
              <a:buClr>
                <a:srgbClr val="C8C8C8"/>
              </a:buClr>
              <a:defRPr sz="10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16A0E-F61F-8B4D-B3DD-85B3E36689BB}"/>
              </a:ext>
            </a:extLst>
          </p:cNvPr>
          <p:cNvSpPr txBox="1"/>
          <p:nvPr/>
        </p:nvSpPr>
        <p:spPr>
          <a:xfrm>
            <a:off x="528711" y="2200608"/>
            <a:ext cx="7369200" cy="12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4500" b="1" i="0" dirty="0">
                <a:solidFill>
                  <a:schemeClr val="bg1"/>
                </a:solidFill>
                <a:latin typeface="Catamaran Black" pitchFamily="2" charset="77"/>
                <a:cs typeface="Catamaran Black" pitchFamily="2" charset="77"/>
              </a:rPr>
              <a:t>CONTENTS</a:t>
            </a:r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F4E935C0-FA02-6D4F-9FD2-A6B9728E9632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86228-0E55-CF4B-AE3B-83CAD1B62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able Placeholder 5">
            <a:extLst>
              <a:ext uri="{FF2B5EF4-FFF2-40B4-BE49-F238E27FC236}">
                <a16:creationId xmlns:a16="http://schemas.microsoft.com/office/drawing/2014/main" id="{AB9EAC8D-456D-4880-BB8A-101E4FB444D5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AD6A3A0D-E956-EF40-803D-2BCEFB646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 descr="A picture containing building, sitting, green, large&#10;&#10;Description automatically generated">
            <a:extLst>
              <a:ext uri="{FF2B5EF4-FFF2-40B4-BE49-F238E27FC236}">
                <a16:creationId xmlns:a16="http://schemas.microsoft.com/office/drawing/2014/main" id="{C749B25F-AABB-B94A-AA47-4DC36CA1D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0"/>
            <a:ext cx="41529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2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Dark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8" y="882000"/>
            <a:ext cx="1111625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B5652-EF01-9941-BDD4-8968981CB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1" y="2184023"/>
            <a:ext cx="10742237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D57067-22F2-664A-8482-6617D65F1E6B}"/>
              </a:ext>
            </a:extLst>
          </p:cNvPr>
          <p:cNvSpPr/>
          <p:nvPr/>
        </p:nvSpPr>
        <p:spPr>
          <a:xfrm>
            <a:off x="531436" y="3708512"/>
            <a:ext cx="3564000" cy="2244779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83094047-5038-DD49-9ED4-C71C586F1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074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3207E3-DE3E-EC48-808D-2CE41B42A9FE}"/>
              </a:ext>
            </a:extLst>
          </p:cNvPr>
          <p:cNvSpPr/>
          <p:nvPr/>
        </p:nvSpPr>
        <p:spPr>
          <a:xfrm>
            <a:off x="4314000" y="3708512"/>
            <a:ext cx="3564000" cy="2244779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F46F09A-AEE1-4244-A375-C8D21F9BD9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963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8CE5C5-E262-EB4A-9259-6FD347CDB805}"/>
              </a:ext>
            </a:extLst>
          </p:cNvPr>
          <p:cNvSpPr/>
          <p:nvPr/>
        </p:nvSpPr>
        <p:spPr>
          <a:xfrm>
            <a:off x="8074090" y="3708512"/>
            <a:ext cx="3564000" cy="2244779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761D30D1-C235-A845-9034-7F4EDD6558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728" y="4250707"/>
            <a:ext cx="3212725" cy="585788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HEADING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FB87BB1-1ECA-824D-A727-05B4F0DB1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80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6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D8382B-D932-8D41-8A2F-1C78D3169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8954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25DF77BD-0414-AB42-8B7C-B334079F95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9634" y="4898134"/>
            <a:ext cx="3212913" cy="585788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MY" sz="1800" b="0" i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Bodycopy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16PT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niate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vit, </a:t>
            </a:r>
          </a:p>
          <a:p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nimil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molor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autem</a:t>
            </a:r>
            <a:r>
              <a:rPr lang="en-MY" dirty="0">
                <a:solidFill>
                  <a:srgbClr val="FFFFFF"/>
                </a:solidFill>
                <a:effectLst/>
                <a:latin typeface="Catamaran" pitchFamily="2" charset="77"/>
              </a:rPr>
              <a:t> </a:t>
            </a:r>
            <a:r>
              <a:rPr lang="en-MY" dirty="0" err="1">
                <a:solidFill>
                  <a:srgbClr val="FFFFFF"/>
                </a:solidFill>
                <a:effectLst/>
                <a:latin typeface="Catamaran" pitchFamily="2" charset="77"/>
              </a:rPr>
              <a:t>etur</a:t>
            </a:r>
            <a:endParaRPr lang="en-MY" dirty="0">
              <a:solidFill>
                <a:srgbClr val="FFFFFF"/>
              </a:solidFill>
              <a:effectLst/>
              <a:latin typeface="Catamaran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C22AA0-43AC-4DA0-AA0A-EDD57CFD3D26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E561BCC-9CA7-3F49-9572-F922A54F0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4634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8">
            <a:extLst>
              <a:ext uri="{FF2B5EF4-FFF2-40B4-BE49-F238E27FC236}">
                <a16:creationId xmlns:a16="http://schemas.microsoft.com/office/drawing/2014/main" id="{67AC1D88-D5AF-6944-8D29-1B4D5960B574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6336000" y="2116616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2" name="Picture Placeholder 8">
            <a:extLst>
              <a:ext uri="{FF2B5EF4-FFF2-40B4-BE49-F238E27FC236}">
                <a16:creationId xmlns:a16="http://schemas.microsoft.com/office/drawing/2014/main" id="{49071336-35B6-384D-8898-442C5FD8F16C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6336000" y="3484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3" name="Picture Placeholder 8">
            <a:extLst>
              <a:ext uri="{FF2B5EF4-FFF2-40B4-BE49-F238E27FC236}">
                <a16:creationId xmlns:a16="http://schemas.microsoft.com/office/drawing/2014/main" id="{2AD08241-FC58-7243-A94D-780D042AA9BA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6336000" y="4852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2913B04-358F-544C-AC11-64A08DCECC9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02805" y="2116615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6" name="Picture Placeholder 8">
            <a:extLst>
              <a:ext uri="{FF2B5EF4-FFF2-40B4-BE49-F238E27FC236}">
                <a16:creationId xmlns:a16="http://schemas.microsoft.com/office/drawing/2014/main" id="{8210BEF2-322A-CF49-8116-ECB62BC1BC2A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02805" y="3484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7" name="Picture Placeholder 8">
            <a:extLst>
              <a:ext uri="{FF2B5EF4-FFF2-40B4-BE49-F238E27FC236}">
                <a16:creationId xmlns:a16="http://schemas.microsoft.com/office/drawing/2014/main" id="{E707FB5C-8424-FB48-A555-11C35DB7C6BB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502805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902C2-B86E-F64A-A054-539755F680EC}"/>
              </a:ext>
            </a:extLst>
          </p:cNvPr>
          <p:cNvSpPr txBox="1"/>
          <p:nvPr/>
        </p:nvSpPr>
        <p:spPr>
          <a:xfrm>
            <a:off x="0" y="7012426"/>
            <a:ext cx="12192000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All icons or logos on this slide must be in </a:t>
            </a:r>
            <a:r>
              <a:rPr lang="en-US" sz="1200" b="1" dirty="0"/>
              <a:t>colour. Logos must be in original colour. </a:t>
            </a:r>
            <a:r>
              <a:rPr lang="en-MY" sz="1200" dirty="0"/>
              <a:t>Do not use a white icon on a white background.</a:t>
            </a:r>
            <a:br>
              <a:rPr lang="en-MY" sz="1200" dirty="0"/>
            </a:br>
            <a:r>
              <a:rPr lang="en-MY" sz="1200" dirty="0"/>
              <a:t>To change icon colour; first select the icon &gt; in “Home” tab select “Shape Outline” &gt; select colour.</a:t>
            </a:r>
            <a:endParaRPr lang="en-US" sz="1200" dirty="0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7CE82F40-6343-1548-AFEA-7E0569AE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F50B2BEA-C95C-7943-8EEF-F1144C590C8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763999" y="2116616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9BC8129A-CAE9-A64A-94AD-CDFCA912B4D5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1763999" y="3484799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02489694-9121-5545-B300-E5A69074B0FC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763999" y="4852799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5E73ECD2-5CD6-D841-9A27-A63A9504A43B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7591687" y="2116616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62327970-3EB7-BC4D-926F-7781778B2395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7591687" y="3484799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3" name="Content Placeholder 4">
            <a:extLst>
              <a:ext uri="{FF2B5EF4-FFF2-40B4-BE49-F238E27FC236}">
                <a16:creationId xmlns:a16="http://schemas.microsoft.com/office/drawing/2014/main" id="{1731DE91-69B4-4840-9F00-6AF7856CB5EF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7591687" y="4852799"/>
            <a:ext cx="40500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BD17EA45-C25D-2646-A864-350497BA9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Placeholder 20">
            <a:extLst>
              <a:ext uri="{FF2B5EF4-FFF2-40B4-BE49-F238E27FC236}">
                <a16:creationId xmlns:a16="http://schemas.microsoft.com/office/drawing/2014/main" id="{92E52DFC-156F-4E47-A1F8-577E0627D9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112" name="Picture Placeholder 8">
            <a:extLst>
              <a:ext uri="{FF2B5EF4-FFF2-40B4-BE49-F238E27FC236}">
                <a16:creationId xmlns:a16="http://schemas.microsoft.com/office/drawing/2014/main" id="{49071336-35B6-384D-8898-442C5FD8F16C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8296092" y="3595634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3" name="Picture Placeholder 8">
            <a:extLst>
              <a:ext uri="{FF2B5EF4-FFF2-40B4-BE49-F238E27FC236}">
                <a16:creationId xmlns:a16="http://schemas.microsoft.com/office/drawing/2014/main" id="{2AD08241-FC58-7243-A94D-780D042AA9BA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8296092" y="4852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9" name="Picture Placeholder 8">
            <a:extLst>
              <a:ext uri="{FF2B5EF4-FFF2-40B4-BE49-F238E27FC236}">
                <a16:creationId xmlns:a16="http://schemas.microsoft.com/office/drawing/2014/main" id="{2A7E5FBD-2863-4848-AE16-CF5D00327D95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4423203" y="3595633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0" name="Picture Placeholder 8">
            <a:extLst>
              <a:ext uri="{FF2B5EF4-FFF2-40B4-BE49-F238E27FC236}">
                <a16:creationId xmlns:a16="http://schemas.microsoft.com/office/drawing/2014/main" id="{57F4D1B3-D6CC-1445-B2F0-EBF4407F263C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423203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6" name="Picture Placeholder 8">
            <a:extLst>
              <a:ext uri="{FF2B5EF4-FFF2-40B4-BE49-F238E27FC236}">
                <a16:creationId xmlns:a16="http://schemas.microsoft.com/office/drawing/2014/main" id="{8210BEF2-322A-CF49-8116-ECB62BC1BC2A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02805" y="3595633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7" name="Picture Placeholder 8">
            <a:extLst>
              <a:ext uri="{FF2B5EF4-FFF2-40B4-BE49-F238E27FC236}">
                <a16:creationId xmlns:a16="http://schemas.microsoft.com/office/drawing/2014/main" id="{E707FB5C-8424-FB48-A555-11C35DB7C6BB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502805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0FAA-3DB6-E742-9172-C1ACDFCEEC3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7CE82F40-6343-1548-AFEA-7E0569AE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80A0B3-2440-914B-A2C2-46D679C85040}"/>
              </a:ext>
            </a:extLst>
          </p:cNvPr>
          <p:cNvSpPr txBox="1"/>
          <p:nvPr/>
        </p:nvSpPr>
        <p:spPr>
          <a:xfrm>
            <a:off x="0" y="7012426"/>
            <a:ext cx="12192000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All icons or logos on this slide must be in </a:t>
            </a:r>
            <a:r>
              <a:rPr lang="en-US" sz="1200" b="1" dirty="0"/>
              <a:t>colour. Logos must be in original colour. </a:t>
            </a:r>
            <a:r>
              <a:rPr lang="en-MY" sz="1200" dirty="0"/>
              <a:t>Do not use a white icon on a white background.</a:t>
            </a:r>
          </a:p>
          <a:p>
            <a:r>
              <a:rPr lang="en-MY" sz="1200" dirty="0"/>
              <a:t>To change icon colour; first select the icon &gt; in “Home” tab select “Shape Outline” &gt; select colour.</a:t>
            </a:r>
            <a:endParaRPr lang="en-US" sz="1200" dirty="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2E814F5-056B-7845-AAE2-A071AC57106D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764000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2EFEB355-35CE-6448-B587-F9CCD7A0DE55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764000" y="3595633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32F07C3D-CD0E-EF42-9F14-05DEC655CA55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5684398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381D57F7-23AD-2546-8773-12C24AD6A0A3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684398" y="3595634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FFC3B17F-E0B4-7948-AE94-74B341A064F7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9557287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378146B5-7A6D-A440-8A9E-C34879AC52D9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9557287" y="3595634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1C3510-3051-BE40-A8E6-A38BCE7A8B13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icture Placeholder 8">
            <a:extLst>
              <a:ext uri="{FF2B5EF4-FFF2-40B4-BE49-F238E27FC236}">
                <a16:creationId xmlns:a16="http://schemas.microsoft.com/office/drawing/2014/main" id="{67AC1D88-D5AF-6944-8D29-1B4D5960B574}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8296092" y="2116616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2" name="Picture Placeholder 8">
            <a:extLst>
              <a:ext uri="{FF2B5EF4-FFF2-40B4-BE49-F238E27FC236}">
                <a16:creationId xmlns:a16="http://schemas.microsoft.com/office/drawing/2014/main" id="{49071336-35B6-384D-8898-442C5FD8F16C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8296092" y="3484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3" name="Picture Placeholder 8">
            <a:extLst>
              <a:ext uri="{FF2B5EF4-FFF2-40B4-BE49-F238E27FC236}">
                <a16:creationId xmlns:a16="http://schemas.microsoft.com/office/drawing/2014/main" id="{2AD08241-FC58-7243-A94D-780D042AA9BA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8296092" y="4852802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8" name="Picture Placeholder 8">
            <a:extLst>
              <a:ext uri="{FF2B5EF4-FFF2-40B4-BE49-F238E27FC236}">
                <a16:creationId xmlns:a16="http://schemas.microsoft.com/office/drawing/2014/main" id="{3D0949EF-059E-9545-B69A-4AA559A3E80C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423203" y="2116615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9" name="Picture Placeholder 8">
            <a:extLst>
              <a:ext uri="{FF2B5EF4-FFF2-40B4-BE49-F238E27FC236}">
                <a16:creationId xmlns:a16="http://schemas.microsoft.com/office/drawing/2014/main" id="{2A7E5FBD-2863-4848-AE16-CF5D00327D95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4423203" y="3484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10" name="Picture Placeholder 8">
            <a:extLst>
              <a:ext uri="{FF2B5EF4-FFF2-40B4-BE49-F238E27FC236}">
                <a16:creationId xmlns:a16="http://schemas.microsoft.com/office/drawing/2014/main" id="{57F4D1B3-D6CC-1445-B2F0-EBF4407F263C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423203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2913B04-358F-544C-AC11-64A08DCECC9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02805" y="2116615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6" name="Picture Placeholder 8">
            <a:extLst>
              <a:ext uri="{FF2B5EF4-FFF2-40B4-BE49-F238E27FC236}">
                <a16:creationId xmlns:a16="http://schemas.microsoft.com/office/drawing/2014/main" id="{8210BEF2-322A-CF49-8116-ECB62BC1BC2A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502805" y="3484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7" name="Picture Placeholder 8">
            <a:extLst>
              <a:ext uri="{FF2B5EF4-FFF2-40B4-BE49-F238E27FC236}">
                <a16:creationId xmlns:a16="http://schemas.microsoft.com/office/drawing/2014/main" id="{E707FB5C-8424-FB48-A555-11C35DB7C6BB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502805" y="4852801"/>
            <a:ext cx="1080000" cy="1080000"/>
          </a:xfrm>
        </p:spPr>
        <p:txBody>
          <a:bodyPr lIns="0" tIns="288000" rIns="0" bIns="72000" anchor="b">
            <a:normAutofit/>
          </a:bodyPr>
          <a:lstStyle>
            <a:lvl1pPr algn="ctr">
              <a:defRPr sz="1800" b="0" i="0">
                <a:solidFill>
                  <a:schemeClr val="bg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16800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0FAA-3DB6-E742-9172-C1ACDFCEEC3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35" name="Footer Placeholder 5">
            <a:extLst>
              <a:ext uri="{FF2B5EF4-FFF2-40B4-BE49-F238E27FC236}">
                <a16:creationId xmlns:a16="http://schemas.microsoft.com/office/drawing/2014/main" id="{7CE82F40-6343-1548-AFEA-7E0569AE5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80A0B3-2440-914B-A2C2-46D679C85040}"/>
              </a:ext>
            </a:extLst>
          </p:cNvPr>
          <p:cNvSpPr txBox="1"/>
          <p:nvPr/>
        </p:nvSpPr>
        <p:spPr>
          <a:xfrm>
            <a:off x="0" y="7012426"/>
            <a:ext cx="12192000" cy="3336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/>
              <a:t>All icons or logos on this slide must be in </a:t>
            </a:r>
            <a:r>
              <a:rPr lang="en-US" sz="1200" b="1" dirty="0"/>
              <a:t>colour. Logos must be in original colour. </a:t>
            </a:r>
            <a:r>
              <a:rPr lang="en-MY" sz="1200" dirty="0"/>
              <a:t>Do not use a white icon on a white background.</a:t>
            </a:r>
          </a:p>
          <a:p>
            <a:r>
              <a:rPr lang="en-MY" sz="1200" dirty="0"/>
              <a:t>To change icon colour; first select the icon &gt; in “Home” tab select “Shape Outline” &gt; select colour.</a:t>
            </a:r>
            <a:endParaRPr lang="en-US" sz="1200" dirty="0"/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A2E814F5-056B-7845-AAE2-A071AC57106D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1764000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5" name="Content Placeholder 4">
            <a:extLst>
              <a:ext uri="{FF2B5EF4-FFF2-40B4-BE49-F238E27FC236}">
                <a16:creationId xmlns:a16="http://schemas.microsoft.com/office/drawing/2014/main" id="{2EFEB355-35CE-6448-B587-F9CCD7A0DE55}"/>
              </a:ext>
            </a:extLst>
          </p:cNvPr>
          <p:cNvSpPr>
            <a:spLocks noGrp="1"/>
          </p:cNvSpPr>
          <p:nvPr>
            <p:ph sz="quarter" idx="59" hasCustomPrompt="1"/>
          </p:nvPr>
        </p:nvSpPr>
        <p:spPr>
          <a:xfrm>
            <a:off x="1764000" y="3484801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6" name="Content Placeholder 4">
            <a:extLst>
              <a:ext uri="{FF2B5EF4-FFF2-40B4-BE49-F238E27FC236}">
                <a16:creationId xmlns:a16="http://schemas.microsoft.com/office/drawing/2014/main" id="{15B87579-4E4A-6C41-93CF-C3814504C7DA}"/>
              </a:ext>
            </a:extLst>
          </p:cNvPr>
          <p:cNvSpPr>
            <a:spLocks noGrp="1"/>
          </p:cNvSpPr>
          <p:nvPr>
            <p:ph sz="quarter" idx="60" hasCustomPrompt="1"/>
          </p:nvPr>
        </p:nvSpPr>
        <p:spPr>
          <a:xfrm>
            <a:off x="1764000" y="2116616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32F07C3D-CD0E-EF42-9F14-05DEC655CA55}"/>
              </a:ext>
            </a:extLst>
          </p:cNvPr>
          <p:cNvSpPr>
            <a:spLocks noGrp="1"/>
          </p:cNvSpPr>
          <p:nvPr>
            <p:ph sz="quarter" idx="61" hasCustomPrompt="1"/>
          </p:nvPr>
        </p:nvSpPr>
        <p:spPr>
          <a:xfrm>
            <a:off x="5684398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8" name="Content Placeholder 4">
            <a:extLst>
              <a:ext uri="{FF2B5EF4-FFF2-40B4-BE49-F238E27FC236}">
                <a16:creationId xmlns:a16="http://schemas.microsoft.com/office/drawing/2014/main" id="{381D57F7-23AD-2546-8773-12C24AD6A0A3}"/>
              </a:ext>
            </a:extLst>
          </p:cNvPr>
          <p:cNvSpPr>
            <a:spLocks noGrp="1"/>
          </p:cNvSpPr>
          <p:nvPr>
            <p:ph sz="quarter" idx="62" hasCustomPrompt="1"/>
          </p:nvPr>
        </p:nvSpPr>
        <p:spPr>
          <a:xfrm>
            <a:off x="5684398" y="3484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F244513F-BB13-304B-AAFD-3C7D75C23442}"/>
              </a:ext>
            </a:extLst>
          </p:cNvPr>
          <p:cNvSpPr>
            <a:spLocks noGrp="1"/>
          </p:cNvSpPr>
          <p:nvPr>
            <p:ph sz="quarter" idx="63" hasCustomPrompt="1"/>
          </p:nvPr>
        </p:nvSpPr>
        <p:spPr>
          <a:xfrm>
            <a:off x="5684398" y="2116616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FFC3B17F-E0B4-7948-AE94-74B341A064F7}"/>
              </a:ext>
            </a:extLst>
          </p:cNvPr>
          <p:cNvSpPr>
            <a:spLocks noGrp="1"/>
          </p:cNvSpPr>
          <p:nvPr>
            <p:ph sz="quarter" idx="64" hasCustomPrompt="1"/>
          </p:nvPr>
        </p:nvSpPr>
        <p:spPr>
          <a:xfrm>
            <a:off x="9557287" y="4852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378146B5-7A6D-A440-8A9E-C34879AC52D9}"/>
              </a:ext>
            </a:extLst>
          </p:cNvPr>
          <p:cNvSpPr>
            <a:spLocks noGrp="1"/>
          </p:cNvSpPr>
          <p:nvPr>
            <p:ph sz="quarter" idx="65" hasCustomPrompt="1"/>
          </p:nvPr>
        </p:nvSpPr>
        <p:spPr>
          <a:xfrm>
            <a:off x="9557287" y="3484802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  <p:sp>
        <p:nvSpPr>
          <p:cNvPr id="62" name="Content Placeholder 4">
            <a:extLst>
              <a:ext uri="{FF2B5EF4-FFF2-40B4-BE49-F238E27FC236}">
                <a16:creationId xmlns:a16="http://schemas.microsoft.com/office/drawing/2014/main" id="{3B990F2D-08F8-064D-9520-E254413A50F8}"/>
              </a:ext>
            </a:extLst>
          </p:cNvPr>
          <p:cNvSpPr>
            <a:spLocks noGrp="1"/>
          </p:cNvSpPr>
          <p:nvPr>
            <p:ph sz="quarter" idx="66" hasCustomPrompt="1"/>
          </p:nvPr>
        </p:nvSpPr>
        <p:spPr>
          <a:xfrm>
            <a:off x="9557287" y="2116616"/>
            <a:ext cx="2084400" cy="1080000"/>
          </a:xfrm>
        </p:spPr>
        <p:txBody>
          <a:bodyPr anchor="ctr"/>
          <a:lstStyle>
            <a:lvl1pPr>
              <a:defRPr sz="1800" b="1">
                <a:solidFill>
                  <a:schemeClr val="accent3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 marL="285750" indent="-285750">
              <a:buClr>
                <a:schemeClr val="accent3"/>
              </a:buClr>
              <a:buChar char="&gt;"/>
              <a:defRPr/>
            </a:lvl3pPr>
            <a:lvl4pPr marL="342900" indent="-342900">
              <a:buFont typeface="+mj-lt"/>
              <a:buAutoNum type="arabicPeriod"/>
              <a:defRPr/>
            </a:lvl4pPr>
            <a:lvl5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b="1">
                <a:solidFill>
                  <a:srgbClr val="D90699"/>
                </a:solidFill>
              </a:defRPr>
            </a:lvl5pPr>
            <a:lvl6pPr marL="298450" indent="-285750">
              <a:buChar char="&gt;"/>
              <a:defRPr/>
            </a:lvl6pPr>
            <a:lvl7pPr marL="357188" indent="-342900">
              <a:buFont typeface="+mj-lt"/>
              <a:buAutoNum type="arabicPeriod"/>
              <a:defRPr/>
            </a:lvl7pPr>
            <a:lvl8pPr marL="14287" indent="0">
              <a:buNone/>
              <a:defRPr sz="1400"/>
            </a:lvl8pPr>
          </a:lstStyle>
          <a:p>
            <a:pPr lvl="4"/>
            <a:r>
              <a:rPr lang="en-GB" dirty="0"/>
              <a:t>Subheading 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8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7615E5-FB70-5845-8A77-3E7E89B2A676}"/>
              </a:ext>
            </a:extLst>
          </p:cNvPr>
          <p:cNvSpPr txBox="1"/>
          <p:nvPr/>
        </p:nvSpPr>
        <p:spPr>
          <a:xfrm>
            <a:off x="524885" y="5911347"/>
            <a:ext cx="5571115" cy="2418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MY" sz="1000" b="0" i="0" dirty="0">
                <a:solidFill>
                  <a:srgbClr val="FFFFFF"/>
                </a:solidFill>
                <a:effectLst/>
                <a:latin typeface="Catamaran" pitchFamily="2" charset="77"/>
                <a:cs typeface="Catamaran" pitchFamily="2" charset="77"/>
              </a:rPr>
              <a:t>© 2021 BJSS Limited. Registered in England with company number 2777575 VAT Number GB613295452. </a:t>
            </a:r>
          </a:p>
          <a:p>
            <a:r>
              <a:rPr lang="en-MY" sz="1000" b="0" i="0" dirty="0">
                <a:solidFill>
                  <a:srgbClr val="FFFFFF"/>
                </a:solidFill>
                <a:effectLst/>
                <a:latin typeface="Catamaran" pitchFamily="2" charset="77"/>
                <a:cs typeface="Catamaran" pitchFamily="2" charset="77"/>
              </a:rPr>
              <a:t>‘Enterprise Agile®’ and ‘BJSS Enterprise Agile®’ are registered trademarks of BJSS Limited.</a:t>
            </a:r>
            <a:endParaRPr lang="en-US" sz="1000" b="0" i="0" dirty="0">
              <a:noFill/>
              <a:latin typeface="Catamaran" pitchFamily="2" charset="77"/>
              <a:cs typeface="Catamaran" pitchFamily="2" charset="77"/>
            </a:endParaRP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E13935C4-A5A7-7140-8090-FFD3554F9AEE}"/>
              </a:ext>
            </a:extLst>
          </p:cNvPr>
          <p:cNvSpPr txBox="1"/>
          <p:nvPr/>
        </p:nvSpPr>
        <p:spPr>
          <a:xfrm>
            <a:off x="524885" y="5301747"/>
            <a:ext cx="5571115" cy="3048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MY" sz="2200" b="1" i="0" dirty="0">
                <a:solidFill>
                  <a:srgbClr val="FFFFFF"/>
                </a:solidFill>
                <a:effectLst/>
                <a:latin typeface="Catamaran" pitchFamily="2" charset="77"/>
                <a:cs typeface="Catamaran" pitchFamily="2" charset="77"/>
              </a:rPr>
              <a:t>bjss.com</a:t>
            </a:r>
          </a:p>
        </p:txBody>
      </p:sp>
    </p:spTree>
    <p:extLst>
      <p:ext uri="{BB962C8B-B14F-4D97-AF65-F5344CB8AC3E}">
        <p14:creationId xmlns:p14="http://schemas.microsoft.com/office/powerpoint/2010/main" val="188035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308D-F28C-584E-B890-491EB6D1D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4E4E-9CC6-6241-81AB-25D0EC566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624EF-54D9-264F-B99A-E062E7A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6B23-D6A1-AD4A-AF3A-B2AF755B8911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272B0-28F8-E041-942E-6610CA00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A8D3-2D52-E742-B17F-FE526D2A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01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JSSColourful_Section(TealStrip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4627434-8B17-441D-96F8-C80D4444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4956048"/>
            <a:ext cx="12192000" cy="1901952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5605D5E-F4AB-4D0A-A70A-667F992F6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3099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BJSS Master title style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4DE9AD-BB80-4C59-9480-B6DEAE1EB8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800" y="1389600"/>
            <a:ext cx="10515600" cy="3566448"/>
          </a:xfrm>
        </p:spPr>
        <p:txBody>
          <a:bodyPr t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754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9" orient="horz" pos="4320">
          <p15:clr>
            <a:srgbClr val="FBAE40"/>
          </p15:clr>
        </p15:guide>
        <p15:guide id="10" orient="horz" pos="82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DC50F-FA23-B348-83D8-2DE5C4E07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5E10382-54CA-BE41-B5DE-B64B55E0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7">
            <a:extLst>
              <a:ext uri="{FF2B5EF4-FFF2-40B4-BE49-F238E27FC236}">
                <a16:creationId xmlns:a16="http://schemas.microsoft.com/office/drawing/2014/main" id="{56846E47-8957-9341-A590-294818C28E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2210224"/>
            <a:ext cx="11120400" cy="37652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F3CF-0DAF-2F46-AD15-21CF0BFFF4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547"/>
            <a:ext cx="11120400" cy="946253"/>
          </a:xfr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90AFA-A09D-CE42-B5C5-6E12D4057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A3234-3BB3-274A-B82B-212BB8A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-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257AF2F-FED9-134D-965D-9D931761614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887" y="3598760"/>
            <a:ext cx="11120400" cy="2354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600"/>
              </a:spcAft>
              <a:buClr>
                <a:srgbClr val="D90699"/>
              </a:buClr>
              <a:buFont typeface="Catamaran Regular" pitchFamily="2" charset="77"/>
              <a:buChar char="&gt;"/>
              <a:defRPr sz="1600"/>
            </a:lvl1pPr>
            <a:lvl2pPr marL="720000" indent="-356400">
              <a:lnSpc>
                <a:spcPct val="100000"/>
              </a:lnSpc>
              <a:buClr>
                <a:schemeClr val="accent3"/>
              </a:buClr>
              <a:buFont typeface="Catamaran Medium" pitchFamily="2" charset="77"/>
              <a:buChar char="&gt;"/>
              <a:defRPr sz="1400" b="0">
                <a:solidFill>
                  <a:schemeClr val="tx2"/>
                </a:solidFill>
              </a:defRPr>
            </a:lvl2pPr>
            <a:lvl3pPr marL="1080000">
              <a:lnSpc>
                <a:spcPct val="100000"/>
              </a:lnSpc>
              <a:defRPr sz="1200"/>
            </a:lvl3pPr>
            <a:lvl4pPr marL="1440000" indent="-356400"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/>
            </a:lvl5pPr>
            <a:lvl6pPr>
              <a:lnSpc>
                <a:spcPct val="100000"/>
              </a:lnSpc>
              <a:defRPr/>
            </a:lvl6pPr>
            <a:lvl7pPr>
              <a:lnSpc>
                <a:spcPct val="100000"/>
              </a:lnSpc>
              <a:defRPr/>
            </a:lvl7pPr>
            <a:lvl8pPr>
              <a:lnSpc>
                <a:spcPct val="100000"/>
              </a:lnSpc>
              <a:defRPr/>
            </a:lvl8pPr>
            <a:lvl9pPr>
              <a:lnSpc>
                <a:spcPct val="100000"/>
              </a:lnSpc>
              <a:defRPr/>
            </a:lvl9pPr>
          </a:lstStyle>
          <a:p>
            <a:pPr lvl="0"/>
            <a:r>
              <a:rPr lang="en-GB" dirty="0"/>
              <a:t>Bullet 16pt</a:t>
            </a:r>
          </a:p>
          <a:p>
            <a:pPr lvl="1"/>
            <a:r>
              <a:rPr lang="en-US" dirty="0"/>
              <a:t>Bullet 14pt</a:t>
            </a:r>
          </a:p>
          <a:p>
            <a:pPr lvl="2"/>
            <a:r>
              <a:rPr lang="en-US" dirty="0"/>
              <a:t>Bullet 12pt</a:t>
            </a:r>
          </a:p>
          <a:p>
            <a:pPr lvl="3"/>
            <a:r>
              <a:rPr lang="en-US" dirty="0"/>
              <a:t>Bullet 10pt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9B0B5-50C1-E144-963E-FA8F11920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87" y="882000"/>
            <a:ext cx="11120599" cy="94625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HEADING 32PT ODIS MI, SIT ANDE MODITIO CON</a:t>
            </a:r>
            <a:br>
              <a:rPr lang="en-GB" dirty="0"/>
            </a:br>
            <a:r>
              <a:rPr lang="en-GB" dirty="0"/>
              <a:t>REHENT EST, TE NUM ATENTES</a:t>
            </a:r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D66D0F0-97D4-094E-9AC6-22713AB168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902" y="2184023"/>
            <a:ext cx="10742236" cy="108108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2200" b="0" i="0">
                <a:solidFill>
                  <a:schemeClr val="tx1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pPr lvl="0"/>
            <a:r>
              <a:rPr lang="en-GB" dirty="0"/>
              <a:t>Standfirst 22pt </a:t>
            </a:r>
            <a:r>
              <a:rPr lang="en-GB" dirty="0" err="1"/>
              <a:t>Niate</a:t>
            </a:r>
            <a:r>
              <a:rPr lang="en-GB" dirty="0"/>
              <a:t> vit, </a:t>
            </a:r>
            <a:r>
              <a:rPr lang="en-GB" dirty="0" err="1"/>
              <a:t>nimil</a:t>
            </a:r>
            <a:r>
              <a:rPr lang="en-GB" dirty="0"/>
              <a:t> </a:t>
            </a:r>
            <a:r>
              <a:rPr lang="en-GB" dirty="0" err="1"/>
              <a:t>molor</a:t>
            </a:r>
            <a:r>
              <a:rPr lang="en-GB" dirty="0"/>
              <a:t> </a:t>
            </a:r>
            <a:r>
              <a:rPr lang="en-GB" dirty="0" err="1"/>
              <a:t>autem</a:t>
            </a:r>
            <a:r>
              <a:rPr lang="en-GB" dirty="0"/>
              <a:t> </a:t>
            </a:r>
            <a:r>
              <a:rPr lang="en-GB" dirty="0" err="1"/>
              <a:t>etur</a:t>
            </a:r>
            <a:r>
              <a:rPr lang="en-GB" dirty="0"/>
              <a:t> </a:t>
            </a:r>
            <a:r>
              <a:rPr lang="en-GB" dirty="0" err="1"/>
              <a:t>aut</a:t>
            </a:r>
            <a:r>
              <a:rPr lang="en-GB" dirty="0"/>
              <a:t> </a:t>
            </a:r>
            <a:r>
              <a:rPr lang="en-GB" dirty="0" err="1"/>
              <a:t>plit</a:t>
            </a:r>
            <a:r>
              <a:rPr lang="en-GB" dirty="0"/>
              <a:t> </a:t>
            </a:r>
            <a:r>
              <a:rPr lang="en-GB" dirty="0" err="1"/>
              <a:t>repratibus</a:t>
            </a:r>
            <a:r>
              <a:rPr lang="en-GB" dirty="0"/>
              <a:t> </a:t>
            </a:r>
            <a:r>
              <a:rPr lang="en-GB" dirty="0" err="1"/>
              <a:t>idest</a:t>
            </a:r>
            <a:r>
              <a:rPr lang="en-GB" dirty="0"/>
              <a:t> </a:t>
            </a:r>
            <a:r>
              <a:rPr lang="en-GB" dirty="0" err="1"/>
              <a:t>landit</a:t>
            </a:r>
            <a:r>
              <a:rPr lang="en-GB" dirty="0"/>
              <a:t> </a:t>
            </a:r>
            <a:r>
              <a:rPr lang="en-GB" dirty="0" err="1"/>
              <a:t>quam</a:t>
            </a:r>
            <a:r>
              <a:rPr lang="en-GB" dirty="0"/>
              <a:t> </a:t>
            </a:r>
            <a:r>
              <a:rPr lang="en-GB" dirty="0" err="1"/>
              <a:t>dolorecerum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47E2E-01CB-E44B-B731-233E4AC7DE92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C5AE1-9869-425F-9A60-84E62DEC9FEE}"/>
              </a:ext>
            </a:extLst>
          </p:cNvPr>
          <p:cNvSpPr/>
          <p:nvPr/>
        </p:nvSpPr>
        <p:spPr>
          <a:xfrm>
            <a:off x="531436" y="2168525"/>
            <a:ext cx="72000" cy="1081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47CC805B-88C1-D24D-86DE-4B00F62D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1E089B9-793C-3342-8176-F84214371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254343" y="6492875"/>
            <a:ext cx="1386795" cy="161998"/>
          </a:xfrm>
        </p:spPr>
        <p:txBody>
          <a:bodyPr/>
          <a:lstStyle/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  <p15:guide id="2" pos="531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E1BAE74-EFEC-0E4C-BC66-2674B732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885" y="2168523"/>
            <a:ext cx="11116800" cy="39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Standfirst 22pt</a:t>
            </a:r>
          </a:p>
          <a:p>
            <a:pPr marL="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None/>
              <a:tabLst/>
              <a:defRPr/>
            </a:pPr>
            <a:r>
              <a:rPr lang="en-GB" dirty="0"/>
              <a:t>Subheading 18pt</a:t>
            </a:r>
          </a:p>
          <a:p>
            <a:pPr lvl="5"/>
            <a:r>
              <a:rPr lang="en-GB" dirty="0" err="1"/>
              <a:t>Bodycopy</a:t>
            </a:r>
            <a:r>
              <a:rPr lang="en-GB" dirty="0"/>
              <a:t> 16pt</a:t>
            </a:r>
          </a:p>
          <a:p>
            <a:pPr lvl="6"/>
            <a:r>
              <a:rPr lang="en-GB" dirty="0"/>
              <a:t>Bullet List 16pt</a:t>
            </a:r>
          </a:p>
          <a:p>
            <a:pPr lvl="7"/>
            <a:r>
              <a:rPr lang="en-GB" dirty="0"/>
              <a:t>Bullet List 14pt</a:t>
            </a:r>
          </a:p>
          <a:p>
            <a:pPr lvl="8"/>
            <a:r>
              <a:rPr lang="en-GB" dirty="0"/>
              <a:t>Bullet List 12pt</a:t>
            </a:r>
          </a:p>
          <a:p>
            <a:pPr lvl="2"/>
            <a:r>
              <a:rPr lang="en-US" dirty="0"/>
              <a:t>Bullet List 10pt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A9D04-C937-495D-94C5-471F25FC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87" y="882547"/>
            <a:ext cx="11116800" cy="94625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BJSS Master title style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A4BA80-CA0B-6847-9136-D5DC392F77C1}"/>
              </a:ext>
            </a:extLst>
          </p:cNvPr>
          <p:cNvPicPr>
            <a:picLocks noChangeAspect="1"/>
          </p:cNvPicPr>
          <p:nvPr/>
        </p:nvPicPr>
        <p:blipFill>
          <a:blip r:embed="rId6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rcRect/>
          <a:stretch/>
        </p:blipFill>
        <p:spPr>
          <a:xfrm>
            <a:off x="521053" y="263511"/>
            <a:ext cx="632167" cy="3382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A30C7-43FA-5144-99E4-F2A5C8FCE7B5}"/>
              </a:ext>
            </a:extLst>
          </p:cNvPr>
          <p:cNvSpPr txBox="1"/>
          <p:nvPr/>
        </p:nvSpPr>
        <p:spPr>
          <a:xfrm>
            <a:off x="561975" y="649605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210AE-67C6-DD4A-848D-F82FDD08A72A}"/>
              </a:ext>
            </a:extLst>
          </p:cNvPr>
          <p:cNvSpPr txBox="1"/>
          <p:nvPr/>
        </p:nvSpPr>
        <p:spPr>
          <a:xfrm>
            <a:off x="1447800" y="11684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  <p:sp>
        <p:nvSpPr>
          <p:cNvPr id="32" name="Table Placeholder 5">
            <a:extLst>
              <a:ext uri="{FF2B5EF4-FFF2-40B4-BE49-F238E27FC236}">
                <a16:creationId xmlns:a16="http://schemas.microsoft.com/office/drawing/2014/main" id="{C1D3D5CB-A1AF-D548-8E98-C8FC5D8873DC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3" name="Slide Number Placeholder 25">
            <a:extLst>
              <a:ext uri="{FF2B5EF4-FFF2-40B4-BE49-F238E27FC236}">
                <a16:creationId xmlns:a16="http://schemas.microsoft.com/office/drawing/2014/main" id="{E562149F-B7C6-2C44-9BE9-AA59C129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4343" y="6494400"/>
            <a:ext cx="1386795" cy="16199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2"/>
                </a:solidFill>
                <a:latin typeface="Catamaran" pitchFamily="2" charset="77"/>
                <a:cs typeface="Catamaran" pitchFamily="2" charset="77"/>
              </a:defRPr>
            </a:lvl1pPr>
          </a:lstStyle>
          <a:p>
            <a:fld id="{D72957C0-EDE9-6F4B-9559-12E3BC934780}" type="slidenum">
              <a:rPr lang="en-US" smtClean="0"/>
              <a:t>‹#›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432FFD-E0DD-AD44-83C3-D9BA9C739727}"/>
              </a:ext>
            </a:extLst>
          </p:cNvPr>
          <p:cNvGrpSpPr/>
          <p:nvPr/>
        </p:nvGrpSpPr>
        <p:grpSpPr>
          <a:xfrm>
            <a:off x="12412195" y="0"/>
            <a:ext cx="3107206" cy="3914693"/>
            <a:chOff x="12412195" y="0"/>
            <a:chExt cx="3107206" cy="39146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5932DC-3C5C-4CC8-AD43-5AC8C11988A6}"/>
                </a:ext>
              </a:extLst>
            </p:cNvPr>
            <p:cNvSpPr txBox="1"/>
            <p:nvPr/>
          </p:nvSpPr>
          <p:spPr>
            <a:xfrm>
              <a:off x="12412195" y="0"/>
              <a:ext cx="3107206" cy="7591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GB" dirty="0">
                  <a:latin typeface="+mj-lt"/>
                </a:rPr>
                <a:t>BJSS COLOUR PALETTE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+mn-lt"/>
                </a:rPr>
                <a:t>Only use secondary colours in conjunction</a:t>
              </a:r>
              <a:br>
                <a:rPr lang="en-GB" sz="1400" dirty="0">
                  <a:latin typeface="+mn-lt"/>
                </a:rPr>
              </a:br>
              <a:r>
                <a:rPr lang="en-GB" sz="1400" dirty="0">
                  <a:latin typeface="+mn-lt"/>
                </a:rPr>
                <a:t>with their PRIMARY counterpart.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2F568D9-6C13-4042-BFCB-2414CC3BE40E}"/>
                </a:ext>
              </a:extLst>
            </p:cNvPr>
            <p:cNvGrpSpPr/>
            <p:nvPr userDrawn="1"/>
          </p:nvGrpSpPr>
          <p:grpSpPr>
            <a:xfrm>
              <a:off x="12412195" y="894894"/>
              <a:ext cx="2677578" cy="2334416"/>
              <a:chOff x="12412195" y="945694"/>
              <a:chExt cx="2677578" cy="233441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21796FC-B1F6-0847-AD59-90F70A346574}"/>
                  </a:ext>
                </a:extLst>
              </p:cNvPr>
              <p:cNvSpPr/>
              <p:nvPr/>
            </p:nvSpPr>
            <p:spPr>
              <a:xfrm>
                <a:off x="12412195" y="1748085"/>
                <a:ext cx="1296000" cy="720000"/>
              </a:xfrm>
              <a:prstGeom prst="rect">
                <a:avLst/>
              </a:prstGeom>
              <a:solidFill>
                <a:srgbClr val="D90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>
                    <a:latin typeface="+mj-lt"/>
                  </a:rPr>
                  <a:t>PINK</a:t>
                </a:r>
                <a:r>
                  <a:rPr lang="en-GB" sz="900" dirty="0"/>
                  <a:t> </a:t>
                </a:r>
                <a:r>
                  <a:rPr lang="en-GB" sz="900" dirty="0">
                    <a:latin typeface="+mn-lt"/>
                  </a:rPr>
                  <a:t>(PRIMARY)</a:t>
                </a:r>
              </a:p>
              <a:p>
                <a:pPr algn="ctr"/>
                <a:r>
                  <a:rPr lang="en-GB" sz="1000" dirty="0">
                    <a:latin typeface="+mn-lt"/>
                  </a:rPr>
                  <a:t>#D90699</a:t>
                </a:r>
              </a:p>
              <a:p>
                <a:pPr algn="ctr"/>
                <a:r>
                  <a:rPr lang="en-GB" sz="1000" dirty="0">
                    <a:latin typeface="+mn-lt"/>
                  </a:rPr>
                  <a:t>217,6,153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A6A2454-C129-2844-8D87-73334AC6E807}"/>
                  </a:ext>
                </a:extLst>
              </p:cNvPr>
              <p:cNvSpPr/>
              <p:nvPr/>
            </p:nvSpPr>
            <p:spPr>
              <a:xfrm>
                <a:off x="13793773" y="1748085"/>
                <a:ext cx="1296000" cy="720000"/>
              </a:xfrm>
              <a:prstGeom prst="rect">
                <a:avLst/>
              </a:prstGeom>
              <a:solidFill>
                <a:srgbClr val="D312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>
                    <a:latin typeface="+mj-lt"/>
                  </a:rPr>
                  <a:t>PINK</a:t>
                </a:r>
                <a:r>
                  <a:rPr lang="en-GB" sz="900" dirty="0"/>
                  <a:t> (SECONDARY)</a:t>
                </a:r>
              </a:p>
              <a:p>
                <a:pPr algn="ctr"/>
                <a:r>
                  <a:rPr lang="en-GB" sz="1000" dirty="0"/>
                  <a:t>#D31248</a:t>
                </a:r>
              </a:p>
              <a:p>
                <a:pPr algn="ctr"/>
                <a:r>
                  <a:rPr lang="en-GB" sz="1000" dirty="0"/>
                  <a:t>211,18,72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105E07-664A-4F24-9364-9D8C5EA12C96}"/>
                  </a:ext>
                </a:extLst>
              </p:cNvPr>
              <p:cNvSpPr/>
              <p:nvPr/>
            </p:nvSpPr>
            <p:spPr>
              <a:xfrm>
                <a:off x="12412195" y="945694"/>
                <a:ext cx="1296000" cy="720000"/>
              </a:xfrm>
              <a:prstGeom prst="rect">
                <a:avLst/>
              </a:prstGeom>
              <a:solidFill>
                <a:srgbClr val="041E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>
                    <a:latin typeface="+mj-lt"/>
                  </a:rPr>
                  <a:t>BJSS DARK BLUE</a:t>
                </a:r>
              </a:p>
              <a:p>
                <a:pPr algn="ctr"/>
                <a:r>
                  <a:rPr lang="en-GB" sz="1000" dirty="0">
                    <a:latin typeface="+mn-lt"/>
                  </a:rPr>
                  <a:t>#041E42</a:t>
                </a:r>
              </a:p>
              <a:p>
                <a:pPr algn="ctr"/>
                <a:r>
                  <a:rPr lang="en-GB" sz="1000" dirty="0">
                    <a:latin typeface="+mn-lt"/>
                  </a:rPr>
                  <a:t>4,30,66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65842F3-8D21-4FA9-9A4E-C9FA8A7C8B69}"/>
                  </a:ext>
                </a:extLst>
              </p:cNvPr>
              <p:cNvSpPr/>
              <p:nvPr/>
            </p:nvSpPr>
            <p:spPr>
              <a:xfrm>
                <a:off x="13793773" y="945694"/>
                <a:ext cx="1296000" cy="720000"/>
              </a:xfrm>
              <a:prstGeom prst="rect">
                <a:avLst/>
              </a:prstGeom>
              <a:solidFill>
                <a:srgbClr val="C8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>
                    <a:latin typeface="+mj-lt"/>
                  </a:rPr>
                  <a:t>GREY</a:t>
                </a:r>
                <a:endParaRPr lang="en-GB" sz="900" dirty="0"/>
              </a:p>
              <a:p>
                <a:pPr algn="ctr"/>
                <a:r>
                  <a:rPr lang="en-GB" sz="1000" dirty="0"/>
                  <a:t>#C8C8C8</a:t>
                </a:r>
              </a:p>
              <a:p>
                <a:pPr algn="ctr"/>
                <a:r>
                  <a:rPr lang="en-GB" sz="1000" dirty="0"/>
                  <a:t>200,200,200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F550B4-C941-463E-BF70-905938455FF9}"/>
                  </a:ext>
                </a:extLst>
              </p:cNvPr>
              <p:cNvSpPr/>
              <p:nvPr/>
            </p:nvSpPr>
            <p:spPr>
              <a:xfrm>
                <a:off x="12412195" y="2560110"/>
                <a:ext cx="1296000" cy="720000"/>
              </a:xfrm>
              <a:prstGeom prst="rect">
                <a:avLst/>
              </a:prstGeom>
              <a:solidFill>
                <a:srgbClr val="0047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>
                    <a:latin typeface="+mj-lt"/>
                  </a:rPr>
                  <a:t>BLUE</a:t>
                </a:r>
                <a:r>
                  <a:rPr lang="en-GB" sz="900" dirty="0"/>
                  <a:t> (PRIMARY)</a:t>
                </a:r>
              </a:p>
              <a:p>
                <a:pPr algn="ctr"/>
                <a:r>
                  <a:rPr lang="en-GB" sz="1000" dirty="0"/>
                  <a:t>#0047BB</a:t>
                </a:r>
              </a:p>
              <a:p>
                <a:pPr algn="ctr"/>
                <a:r>
                  <a:rPr lang="en-GB" sz="1000" dirty="0"/>
                  <a:t>0,71,187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77EBCB-7E43-4FFB-B373-3CC12E41FF98}"/>
                  </a:ext>
                </a:extLst>
              </p:cNvPr>
              <p:cNvSpPr/>
              <p:nvPr/>
            </p:nvSpPr>
            <p:spPr>
              <a:xfrm>
                <a:off x="13793773" y="2560110"/>
                <a:ext cx="1296000" cy="720000"/>
              </a:xfrm>
              <a:prstGeom prst="rect">
                <a:avLst/>
              </a:prstGeom>
              <a:solidFill>
                <a:srgbClr val="1125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dirty="0">
                    <a:latin typeface="+mj-lt"/>
                  </a:rPr>
                  <a:t>BLUE</a:t>
                </a:r>
                <a:r>
                  <a:rPr lang="en-GB" sz="900" dirty="0"/>
                  <a:t> (</a:t>
                </a:r>
                <a:r>
                  <a:rPr lang="en-GB" sz="900" baseline="0" dirty="0"/>
                  <a:t>SECONDARY</a:t>
                </a:r>
                <a:r>
                  <a:rPr lang="en-GB" sz="900" dirty="0"/>
                  <a:t>)</a:t>
                </a:r>
              </a:p>
              <a:p>
                <a:pPr algn="ctr"/>
                <a:r>
                  <a:rPr lang="en-GB" sz="1000" dirty="0"/>
                  <a:t>#11257E</a:t>
                </a:r>
              </a:p>
              <a:p>
                <a:pPr algn="ctr"/>
                <a:r>
                  <a:rPr lang="en-GB" sz="1000" dirty="0"/>
                  <a:t>17,37,126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2FB907-6160-4BC6-9334-5D1432AFF72C}"/>
                </a:ext>
              </a:extLst>
            </p:cNvPr>
            <p:cNvSpPr txBox="1"/>
            <p:nvPr/>
          </p:nvSpPr>
          <p:spPr>
            <a:xfrm>
              <a:off x="12412195" y="3432510"/>
              <a:ext cx="2677578" cy="4821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GB" sz="1400" baseline="0" dirty="0">
                  <a:latin typeface="+mj-lt"/>
                </a:rPr>
                <a:t>HEADING: CATAMARAN BLACK</a:t>
              </a:r>
            </a:p>
            <a:p>
              <a:pPr>
                <a:spcAft>
                  <a:spcPts val="400"/>
                </a:spcAft>
              </a:pPr>
              <a:r>
                <a:rPr lang="en-GB" sz="1400" baseline="0" dirty="0">
                  <a:latin typeface="+mn-lt"/>
                </a:rPr>
                <a:t>Body: Catamaran</a:t>
              </a:r>
            </a:p>
          </p:txBody>
        </p:sp>
      </p:grpSp>
      <p:pic>
        <p:nvPicPr>
          <p:cNvPr id="43" name="Picture 22">
            <a:extLst>
              <a:ext uri="{FF2B5EF4-FFF2-40B4-BE49-F238E27FC236}">
                <a16:creationId xmlns:a16="http://schemas.microsoft.com/office/drawing/2014/main" id="{DE0B0AA4-B6E6-4FB2-816C-E569A8AF0069}"/>
              </a:ext>
            </a:extLst>
          </p:cNvPr>
          <p:cNvPicPr>
            <a:picLocks noChangeAspect="1"/>
          </p:cNvPicPr>
          <p:nvPr/>
        </p:nvPicPr>
        <p:blipFill>
          <a:blip r:embed="rId6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rcRect/>
          <a:stretch/>
        </p:blipFill>
        <p:spPr>
          <a:xfrm>
            <a:off x="521053" y="263511"/>
            <a:ext cx="632167" cy="338230"/>
          </a:xfrm>
          <a:prstGeom prst="rect">
            <a:avLst/>
          </a:prstGeom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639BB7-C17B-473F-83EA-9A26E3C007EB}"/>
              </a:ext>
            </a:extLst>
          </p:cNvPr>
          <p:cNvSpPr txBox="1"/>
          <p:nvPr/>
        </p:nvSpPr>
        <p:spPr>
          <a:xfrm>
            <a:off x="561975" y="649605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963575-3CCD-4764-B7B7-AE8EAD5B295D}"/>
              </a:ext>
            </a:extLst>
          </p:cNvPr>
          <p:cNvSpPr txBox="1"/>
          <p:nvPr/>
        </p:nvSpPr>
        <p:spPr>
          <a:xfrm>
            <a:off x="1447800" y="116840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dirty="0">
              <a:noFill/>
            </a:endParaRPr>
          </a:p>
        </p:txBody>
      </p:sp>
      <p:sp>
        <p:nvSpPr>
          <p:cNvPr id="47" name="Table Placeholder 5">
            <a:extLst>
              <a:ext uri="{FF2B5EF4-FFF2-40B4-BE49-F238E27FC236}">
                <a16:creationId xmlns:a16="http://schemas.microsoft.com/office/drawing/2014/main" id="{841B7C42-FD86-4B9F-80A4-D806CBEB7823}"/>
              </a:ext>
            </a:extLst>
          </p:cNvPr>
          <p:cNvSpPr txBox="1">
            <a:spLocks/>
          </p:cNvSpPr>
          <p:nvPr/>
        </p:nvSpPr>
        <p:spPr>
          <a:xfrm flipV="1">
            <a:off x="515938" y="6311900"/>
            <a:ext cx="11126786" cy="14400"/>
          </a:xfrm>
          <a:prstGeom prst="rect">
            <a:avLst/>
          </a:prstGeom>
          <a:solidFill>
            <a:srgbClr val="C8C8C8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i="0" kern="1200" baseline="0">
                <a:solidFill>
                  <a:schemeClr val="accent3"/>
                </a:solidFill>
                <a:latin typeface="Catamaran" pitchFamily="2" charset="77"/>
                <a:ea typeface="+mn-ea"/>
                <a:cs typeface="Catamaran" pitchFamily="2" charset="77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 baseline="0">
                <a:solidFill>
                  <a:srgbClr val="041E42"/>
                </a:solidFill>
                <a:latin typeface="Catamaran" pitchFamily="2" charset="77"/>
                <a:ea typeface="+mn-ea"/>
                <a:cs typeface="Catamaran" pitchFamily="2" charset="77"/>
              </a:defRPr>
            </a:lvl3pPr>
            <a:lvl4pPr marL="342000" marR="0" indent="-342000" algn="l" defTabSz="3600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Char char="&gt;"/>
              <a:tabLst/>
              <a:defRPr sz="1800" b="0" i="0" kern="120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4pPr>
            <a:lvl5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+mj-lt"/>
              <a:buAutoNum type="arabicPeriod"/>
              <a:defRPr sz="1800" b="0" i="0" kern="1200" baseline="0">
                <a:solidFill>
                  <a:schemeClr val="tx2"/>
                </a:solidFill>
                <a:latin typeface="Catamaran" pitchFamily="2" charset="77"/>
                <a:ea typeface="+mn-ea"/>
                <a:cs typeface="Catamaran" pitchFamily="2" charset="77"/>
              </a:defRPr>
            </a:lvl5pPr>
            <a:lvl6pPr marL="127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Font typeface="+mj-lt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038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Tx/>
              <a:buChar char="&gt;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718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28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+mj-lt"/>
              <a:buNone/>
              <a:tabLst/>
              <a:defRPr sz="1400" b="0" i="0" kern="1200">
                <a:solidFill>
                  <a:schemeClr val="tx1"/>
                </a:solidFill>
                <a:latin typeface="Catamaran" pitchFamily="2" charset="77"/>
                <a:ea typeface="+mn-ea"/>
                <a:cs typeface="Catamaran" pitchFamily="2" charset="77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3746-C7F0-3944-851D-C0775E86C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886" y="6492875"/>
            <a:ext cx="1097540" cy="17190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baseline="0">
          <a:solidFill>
            <a:srgbClr val="041E42"/>
          </a:solidFill>
          <a:latin typeface="Catamaran Black" pitchFamily="2" charset="77"/>
          <a:ea typeface="+mj-ea"/>
          <a:cs typeface="Catamaran Black" pitchFamily="2" charset="77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200" b="0" i="0" kern="1200" baseline="0">
          <a:solidFill>
            <a:schemeClr val="tx2"/>
          </a:solidFill>
          <a:latin typeface="Catamaran" pitchFamily="2" charset="77"/>
          <a:ea typeface="+mn-ea"/>
          <a:cs typeface="Catamaran" pitchFamily="2" charset="77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i="0" kern="1200" baseline="0">
          <a:solidFill>
            <a:schemeClr val="accent3"/>
          </a:solidFill>
          <a:latin typeface="Catamaran" pitchFamily="2" charset="77"/>
          <a:ea typeface="+mn-ea"/>
          <a:cs typeface="Catamaran" pitchFamily="2" charset="77"/>
        </a:defRPr>
      </a:lvl2pPr>
      <a:lvl3pPr marL="1440000" indent="-356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Catamaran Medium" pitchFamily="2" charset="77"/>
        <a:buChar char="&gt;"/>
        <a:defRPr sz="1000" b="0" i="0" kern="1200" baseline="0">
          <a:solidFill>
            <a:srgbClr val="041E42"/>
          </a:solidFill>
          <a:latin typeface="Catamaran" pitchFamily="2" charset="77"/>
          <a:ea typeface="+mn-ea"/>
          <a:cs typeface="Catamaran" pitchFamily="2" charset="77"/>
        </a:defRPr>
      </a:lvl3pPr>
      <a:lvl4pPr marL="342000" marR="0" indent="-342000" algn="l" defTabSz="3600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SzTx/>
        <a:buChar char="&gt;"/>
        <a:tabLst/>
        <a:defRPr sz="1800" b="0" i="0" kern="1200">
          <a:solidFill>
            <a:schemeClr val="tx2"/>
          </a:solidFill>
          <a:latin typeface="Catamaran" pitchFamily="2" charset="77"/>
          <a:ea typeface="+mn-ea"/>
          <a:cs typeface="Catamaran" pitchFamily="2" charset="77"/>
        </a:defRPr>
      </a:lvl4pPr>
      <a:lvl5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+mj-lt"/>
        <a:buAutoNum type="arabicPeriod"/>
        <a:defRPr sz="1800" b="0" i="0" kern="1200" baseline="0">
          <a:solidFill>
            <a:schemeClr val="tx2"/>
          </a:solidFill>
          <a:latin typeface="Catamaran" pitchFamily="2" charset="77"/>
          <a:ea typeface="+mn-ea"/>
          <a:cs typeface="Catamaran" pitchFamily="2" charset="77"/>
        </a:defRPr>
      </a:lvl5pPr>
      <a:lvl6pPr marL="12700" marR="0" indent="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SzTx/>
        <a:buFont typeface="+mj-lt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00038" marR="0" indent="-28575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3"/>
        </a:buClr>
        <a:buSzTx/>
        <a:buChar char="&gt;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356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Catamaran Medium" pitchFamily="2" charset="77"/>
        <a:buChar char="&gt;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3564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Catamaran Medium" pitchFamily="2" charset="77"/>
        <a:buChar char="&gt;"/>
        <a:tabLst/>
        <a:defRPr sz="1200" b="0" i="0" kern="1200">
          <a:solidFill>
            <a:schemeClr val="tx1"/>
          </a:solidFill>
          <a:latin typeface="Catamaran" pitchFamily="2" charset="77"/>
          <a:ea typeface="+mn-ea"/>
          <a:cs typeface="Catamaran" pitchFamily="2" charset="77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7" orient="horz" pos="2047">
          <p15:clr>
            <a:srgbClr val="F26B43"/>
          </p15:clr>
        </p15:guide>
        <p15:guide id="18" orient="horz" pos="164">
          <p15:clr>
            <a:srgbClr val="F26B43"/>
          </p15:clr>
        </p15:guide>
        <p15:guide id="19" pos="325">
          <p15:clr>
            <a:srgbClr val="F26B43"/>
          </p15:clr>
        </p15:guide>
        <p15:guide id="20" pos="2593">
          <p15:clr>
            <a:srgbClr val="F26B43"/>
          </p15:clr>
        </p15:guide>
        <p15:guide id="21" pos="2706">
          <p15:clr>
            <a:srgbClr val="F26B43"/>
          </p15:clr>
        </p15:guide>
        <p15:guide id="22" pos="4974">
          <p15:clr>
            <a:srgbClr val="F26B43"/>
          </p15:clr>
        </p15:guide>
        <p15:guide id="23" pos="5065">
          <p15:clr>
            <a:srgbClr val="F26B43"/>
          </p15:clr>
        </p15:guide>
        <p15:guide id="24" pos="7333">
          <p15:clr>
            <a:srgbClr val="F26B43"/>
          </p15:clr>
        </p15:guide>
        <p15:guide id="25" orient="horz" pos="550">
          <p15:clr>
            <a:srgbClr val="F26B43"/>
          </p15:clr>
        </p15:guide>
        <p15:guide id="26" orient="horz" pos="1049">
          <p15:clr>
            <a:srgbClr val="F26B43"/>
          </p15:clr>
        </p15:guide>
        <p15:guide id="27" orient="horz" pos="1366">
          <p15:clr>
            <a:srgbClr val="F26B43"/>
          </p15:clr>
        </p15:guide>
        <p15:guide id="28" orient="horz" pos="1752">
          <p15:clr>
            <a:srgbClr val="F26B43"/>
          </p15:clr>
        </p15:guide>
        <p15:guide id="29" orient="horz" pos="3974">
          <p15:clr>
            <a:srgbClr val="F26B43"/>
          </p15:clr>
        </p15:guide>
        <p15:guide id="30" orient="horz" pos="4088">
          <p15:clr>
            <a:srgbClr val="F26B43"/>
          </p15:clr>
        </p15:guide>
        <p15:guide id="31" orient="horz" pos="3884">
          <p15:clr>
            <a:srgbClr val="F26B43"/>
          </p15:clr>
        </p15:guide>
        <p15:guide id="3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beaver.io/download/" TargetMode="External"/><Relationship Id="rId3" Type="http://schemas.openxmlformats.org/officeDocument/2006/relationships/hyperlink" Target="https://github.com/pyenv/pyenv" TargetMode="External"/><Relationship Id="rId7" Type="http://schemas.openxmlformats.org/officeDocument/2006/relationships/hyperlink" Target="https://mariadb.com/kb/en/installing-mariadb-on-macos-using-homebrew/" TargetMode="External"/><Relationship Id="rId2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iterm2.com/" TargetMode="External"/><Relationship Id="rId11" Type="http://schemas.openxmlformats.org/officeDocument/2006/relationships/hyperlink" Target="https://sundog-education.com/sparkscala/" TargetMode="External"/><Relationship Id="rId5" Type="http://schemas.openxmlformats.org/officeDocument/2006/relationships/hyperlink" Target="https://code.visualstudio.com/" TargetMode="External"/><Relationship Id="rId10" Type="http://schemas.openxmlformats.org/officeDocument/2006/relationships/hyperlink" Target="https://www.jetbrains.com/idea/" TargetMode="External"/><Relationship Id="rId4" Type="http://schemas.openxmlformats.org/officeDocument/2006/relationships/hyperlink" Target="https://kepler.bjss.com/display/BJSSAC/Python+version+and+dependency+management" TargetMode="External"/><Relationship Id="rId9" Type="http://schemas.openxmlformats.org/officeDocument/2006/relationships/hyperlink" Target="https://www.oracle.com/java/technologies/javase-jdk11-download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0A07927-4BC7-4726-A761-548D733420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546" y="5793297"/>
            <a:ext cx="3775229" cy="198436"/>
          </a:xfrm>
        </p:spPr>
        <p:txBody>
          <a:bodyPr/>
          <a:lstStyle/>
          <a:p>
            <a:r>
              <a:rPr lang="en-US" dirty="0"/>
              <a:t>BJSS Academy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72A3DB6-84DC-41F6-AA66-2088E745AA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546" y="6108700"/>
            <a:ext cx="3775228" cy="323851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C6C182D-1191-4333-ADF6-56CC2A7BF3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4386263"/>
            <a:ext cx="7370763" cy="1000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5B10493-415A-4A8C-8D58-2A82904FFE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700" y="1665288"/>
            <a:ext cx="7370763" cy="1998663"/>
          </a:xfrm>
        </p:spPr>
        <p:txBody>
          <a:bodyPr/>
          <a:lstStyle/>
          <a:p>
            <a:r>
              <a:rPr lang="en-US" dirty="0"/>
              <a:t>Data Engineering Academy October 2021</a:t>
            </a:r>
          </a:p>
        </p:txBody>
      </p:sp>
    </p:spTree>
    <p:extLst>
      <p:ext uri="{BB962C8B-B14F-4D97-AF65-F5344CB8AC3E}">
        <p14:creationId xmlns:p14="http://schemas.microsoft.com/office/powerpoint/2010/main" val="100855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B3CC-2386-934C-85C2-F3362113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Analysis with Nieves</a:t>
            </a:r>
          </a:p>
          <a:p>
            <a:r>
              <a:rPr lang="en-US" dirty="0"/>
              <a:t>SQL, Python basics, pandas, data warehouses and modelling</a:t>
            </a:r>
          </a:p>
          <a:p>
            <a:r>
              <a:rPr lang="en-US" dirty="0"/>
              <a:t>Learn about the work done by Data Analysts, often a precursor to a Data Engineers tasks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003DB-D29C-4245-B29D-BCD9E156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0F7981-F8C1-0D4F-A494-6D56CD290542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</p:sp>
      <p:pic>
        <p:nvPicPr>
          <p:cNvPr id="1026" name="Picture 2" descr="Data warehouse - Free computer icons">
            <a:extLst>
              <a:ext uri="{FF2B5EF4-FFF2-40B4-BE49-F238E27FC236}">
                <a16:creationId xmlns:a16="http://schemas.microsoft.com/office/drawing/2014/main" id="{6C9D2FA1-C639-EE4C-ACDF-98B46624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074" y="1355673"/>
            <a:ext cx="2949713" cy="294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88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0570-FC41-F942-857E-CC1C541E2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Mornings working through DP-203 (Azure Data Engineering) self led learning paths</a:t>
            </a:r>
          </a:p>
          <a:p>
            <a:r>
              <a:rPr lang="en-US" dirty="0"/>
              <a:t>Afternoons working through Azure ETL batch processing course</a:t>
            </a:r>
          </a:p>
          <a:p>
            <a:r>
              <a:rPr lang="en-US" dirty="0"/>
              <a:t>We will learn how to built and deploy a batch ETL pipeline in Azure</a:t>
            </a:r>
          </a:p>
          <a:p>
            <a:r>
              <a:rPr lang="en-US" dirty="0"/>
              <a:t>From deploying infrastructure to logging and monitoring and everything in between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54E83-DCE4-C64E-9AC1-7637A0E1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+ 3</a:t>
            </a:r>
          </a:p>
        </p:txBody>
      </p:sp>
      <p:pic>
        <p:nvPicPr>
          <p:cNvPr id="2050" name="Picture 2" descr="Why Should My Business Consider Direct Connectivity to Microsoft Azure?">
            <a:extLst>
              <a:ext uri="{FF2B5EF4-FFF2-40B4-BE49-F238E27FC236}">
                <a16:creationId xmlns:a16="http://schemas.microsoft.com/office/drawing/2014/main" id="{E66876E5-A24C-F946-8E2F-75221800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963" y="3429000"/>
            <a:ext cx="3382341" cy="338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ricks - Wikipedia">
            <a:extLst>
              <a:ext uri="{FF2B5EF4-FFF2-40B4-BE49-F238E27FC236}">
                <a16:creationId xmlns:a16="http://schemas.microsoft.com/office/drawing/2014/main" id="{835D7899-B23D-D04F-B542-83E954E0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3912440"/>
            <a:ext cx="3187337" cy="167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9A75-3427-1B4F-B41B-CCE0949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mornings as previous couple of week</a:t>
            </a:r>
          </a:p>
          <a:p>
            <a:r>
              <a:rPr lang="en-US" dirty="0"/>
              <a:t>Afternoons looking more in-depth into Spark and how to handle large datasets</a:t>
            </a:r>
          </a:p>
          <a:p>
            <a:r>
              <a:rPr lang="en-US" dirty="0"/>
              <a:t>Mini project dealing with large traffic dataset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9E39A-FB97-954E-B7DC-1EBC0798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42712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741A-BAC4-0D41-A8CA-A06372A3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meet at 9, 1230, 1630 each day?</a:t>
            </a:r>
          </a:p>
          <a:p>
            <a:r>
              <a:rPr lang="en-US" dirty="0"/>
              <a:t>Over some midday meets we will run a reading club</a:t>
            </a:r>
          </a:p>
          <a:p>
            <a:r>
              <a:rPr lang="en-US" dirty="0"/>
              <a:t>We will be reading two books: Python for Data Analysis (4, 5, 10, 12) and Designing-Data Intensive Applications (5, 6, 10, 11)</a:t>
            </a:r>
          </a:p>
          <a:p>
            <a:r>
              <a:rPr lang="en-US" dirty="0"/>
              <a:t>Each person will present one of the chapters to the group and we can discuss thoughts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0F8B7-34A7-E448-8109-12AAB886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pic>
        <p:nvPicPr>
          <p:cNvPr id="5" name="Picture 4" descr="A book with a dog lying on it&#10;&#10;Description automatically generated with low confidence">
            <a:extLst>
              <a:ext uri="{FF2B5EF4-FFF2-40B4-BE49-F238E27FC236}">
                <a16:creationId xmlns:a16="http://schemas.microsoft.com/office/drawing/2014/main" id="{FE677BED-3625-6842-9DC3-47A40216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091" y="3429000"/>
            <a:ext cx="1943100" cy="2501900"/>
          </a:xfrm>
          <a:prstGeom prst="rect">
            <a:avLst/>
          </a:prstGeom>
        </p:spPr>
      </p:pic>
      <p:pic>
        <p:nvPicPr>
          <p:cNvPr id="7" name="Picture 6" descr="A picture containing text, cat, black, mammal&#10;&#10;Description automatically generated">
            <a:extLst>
              <a:ext uri="{FF2B5EF4-FFF2-40B4-BE49-F238E27FC236}">
                <a16:creationId xmlns:a16="http://schemas.microsoft.com/office/drawing/2014/main" id="{BEE92769-B036-9143-A8AA-BD668D143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12" y="3429000"/>
            <a:ext cx="1905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B5B2E20-13C1-0C4F-8C01-B4992D3CC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488" y="1919330"/>
            <a:ext cx="6887197" cy="423636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AF884E-ABC1-5D46-9F61-6B9A4DA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groups</a:t>
            </a:r>
          </a:p>
        </p:txBody>
      </p:sp>
    </p:spTree>
    <p:extLst>
      <p:ext uri="{BB962C8B-B14F-4D97-AF65-F5344CB8AC3E}">
        <p14:creationId xmlns:p14="http://schemas.microsoft.com/office/powerpoint/2010/main" val="387807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01FCC-B021-6E45-A617-326736F96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 Below lists the software you need to install </a:t>
            </a:r>
            <a:r>
              <a:rPr lang="en-GB" b="1" dirty="0"/>
              <a:t>prior</a:t>
            </a:r>
            <a:r>
              <a:rPr lang="en-GB" dirty="0"/>
              <a:t> to starting the course:</a:t>
            </a:r>
          </a:p>
          <a:p>
            <a:r>
              <a:rPr lang="en-GB" dirty="0"/>
              <a:t>homebrew - </a:t>
            </a:r>
            <a:r>
              <a:rPr lang="en-GB" dirty="0">
                <a:hlinkClick r:id="rId2"/>
              </a:rPr>
              <a:t>https://brew.sh</a:t>
            </a:r>
            <a:endParaRPr lang="en-GB" dirty="0"/>
          </a:p>
          <a:p>
            <a:r>
              <a:rPr lang="en-GB" dirty="0" err="1"/>
              <a:t>pyenv</a:t>
            </a:r>
            <a:r>
              <a:rPr lang="en-GB" dirty="0"/>
              <a:t> - this is used to manage your Python versions - </a:t>
            </a:r>
            <a:r>
              <a:rPr lang="en-GB" u="sng" dirty="0">
                <a:hlinkClick r:id="rId3"/>
              </a:rPr>
              <a:t>https://github.com/pyenv/pyenv</a:t>
            </a:r>
            <a:r>
              <a:rPr lang="en-GB" dirty="0"/>
              <a:t>. </a:t>
            </a:r>
            <a:r>
              <a:rPr lang="en-GB" dirty="0">
                <a:hlinkClick r:id="rId4"/>
              </a:rPr>
              <a:t>https://kepler.bjss.com/display/BJSSAC/Python+version+and+dependency+management</a:t>
            </a:r>
            <a:endParaRPr lang="en-GB" dirty="0"/>
          </a:p>
          <a:p>
            <a:r>
              <a:rPr lang="en-GB" dirty="0" err="1"/>
              <a:t>VSCode</a:t>
            </a:r>
            <a:r>
              <a:rPr lang="en-GB" dirty="0"/>
              <a:t> - </a:t>
            </a:r>
            <a:r>
              <a:rPr lang="en-GB" dirty="0">
                <a:hlinkClick r:id="rId5"/>
              </a:rPr>
              <a:t>https://code.visualstudio.com</a:t>
            </a:r>
            <a:r>
              <a:rPr lang="en-GB" dirty="0"/>
              <a:t> </a:t>
            </a:r>
          </a:p>
          <a:p>
            <a:r>
              <a:rPr lang="en-GB" dirty="0"/>
              <a:t>iTerm2 (optional) - </a:t>
            </a:r>
            <a:r>
              <a:rPr lang="en-GB" dirty="0">
                <a:hlinkClick r:id="rId6"/>
              </a:rPr>
              <a:t>https://iterm2.com</a:t>
            </a:r>
            <a:endParaRPr lang="en-GB" dirty="0"/>
          </a:p>
          <a:p>
            <a:r>
              <a:rPr lang="en-GB" dirty="0"/>
              <a:t>MariaDB - </a:t>
            </a:r>
            <a:r>
              <a:rPr lang="en-GB" dirty="0">
                <a:hlinkClick r:id="rId7"/>
              </a:rPr>
              <a:t>https://mariadb.com/kb/en/installing-mariadb-on-macos-using-homebrew/</a:t>
            </a:r>
            <a:endParaRPr lang="en-GB" dirty="0"/>
          </a:p>
          <a:p>
            <a:r>
              <a:rPr lang="en-GB" dirty="0" err="1"/>
              <a:t>DBeaver</a:t>
            </a:r>
            <a:r>
              <a:rPr lang="en-GB" dirty="0"/>
              <a:t> - </a:t>
            </a:r>
            <a:r>
              <a:rPr lang="en-GB" dirty="0">
                <a:hlinkClick r:id="rId8"/>
              </a:rPr>
              <a:t>https://dbeaver.io/download/</a:t>
            </a:r>
            <a:endParaRPr lang="en-GB" dirty="0"/>
          </a:p>
          <a:p>
            <a:r>
              <a:rPr lang="en-GB" dirty="0"/>
              <a:t>Scala stuff - as part of this course you will complete a Spark course which uses Scala. The following are required:</a:t>
            </a:r>
          </a:p>
          <a:p>
            <a:pPr lvl="1"/>
            <a:r>
              <a:rPr lang="en-GB" dirty="0"/>
              <a:t>Java 11 - </a:t>
            </a:r>
            <a:r>
              <a:rPr lang="en-GB" dirty="0">
                <a:hlinkClick r:id="rId9"/>
              </a:rPr>
              <a:t>https://www.oracle.com/java/technologies/javase-jdk11-downloads.html</a:t>
            </a:r>
            <a:endParaRPr lang="en-GB" dirty="0"/>
          </a:p>
          <a:p>
            <a:pPr lvl="1"/>
            <a:r>
              <a:rPr lang="en-GB" dirty="0" err="1"/>
              <a:t>InteliJ</a:t>
            </a:r>
            <a:r>
              <a:rPr lang="en-GB" dirty="0"/>
              <a:t> - </a:t>
            </a:r>
            <a:r>
              <a:rPr lang="en-GB" dirty="0">
                <a:hlinkClick r:id="rId10"/>
              </a:rPr>
              <a:t>https://www.jetbrains.com/idea/</a:t>
            </a:r>
            <a:endParaRPr lang="en-GB" dirty="0"/>
          </a:p>
          <a:p>
            <a:pPr lvl="1"/>
            <a:r>
              <a:rPr lang="en-GB" dirty="0"/>
              <a:t>Course materials - </a:t>
            </a:r>
            <a:r>
              <a:rPr lang="en-GB" dirty="0">
                <a:hlinkClick r:id="rId11"/>
              </a:rPr>
              <a:t>https://sundog-education.com/sparkscala/</a:t>
            </a:r>
            <a:r>
              <a:rPr lang="en-GB" dirty="0"/>
              <a:t> - both the </a:t>
            </a:r>
            <a:r>
              <a:rPr lang="en-GB" dirty="0" err="1"/>
              <a:t>SparkScalaCourse.zip</a:t>
            </a:r>
            <a:r>
              <a:rPr lang="en-GB" dirty="0"/>
              <a:t> and ml-100k.zip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5EA150-14D6-6B41-BB92-7124CD53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7662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JS.LTD.002 Theme">
  <a:themeElements>
    <a:clrScheme name="BJSS theme colours">
      <a:dk1>
        <a:srgbClr val="041E42"/>
      </a:dk1>
      <a:lt1>
        <a:srgbClr val="FFFFFF"/>
      </a:lt1>
      <a:dk2>
        <a:srgbClr val="041E42"/>
      </a:dk2>
      <a:lt2>
        <a:srgbClr val="FFFFFF"/>
      </a:lt2>
      <a:accent1>
        <a:srgbClr val="0047BB"/>
      </a:accent1>
      <a:accent2>
        <a:srgbClr val="81BEC4"/>
      </a:accent2>
      <a:accent3>
        <a:srgbClr val="D90699"/>
      </a:accent3>
      <a:accent4>
        <a:srgbClr val="511279"/>
      </a:accent4>
      <a:accent5>
        <a:srgbClr val="31B595"/>
      </a:accent5>
      <a:accent6>
        <a:srgbClr val="87096A"/>
      </a:accent6>
      <a:hlink>
        <a:srgbClr val="041E42"/>
      </a:hlink>
      <a:folHlink>
        <a:srgbClr val="041E42"/>
      </a:folHlink>
    </a:clrScheme>
    <a:fontScheme name="BJSS theme fonts">
      <a:majorFont>
        <a:latin typeface="Catamaran Black"/>
        <a:ea typeface=""/>
        <a:cs typeface=""/>
      </a:majorFont>
      <a:minorFont>
        <a:latin typeface="Catamar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7BB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>
            <a:noFill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JSSembedNEW2.potx" id="{A88B7227-B494-48AE-BE03-325438F7E2DA}" vid="{57AAA596-41D0-4482-A97B-5378291331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BJSS Presentation - Feb 2021</Template>
  <TotalTime>66</TotalTime>
  <Words>378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Catamaran</vt:lpstr>
      <vt:lpstr>Catamaran Black</vt:lpstr>
      <vt:lpstr>Catamaran Medium</vt:lpstr>
      <vt:lpstr>Catamaran Regular</vt:lpstr>
      <vt:lpstr>BJS.LTD.002 Theme</vt:lpstr>
      <vt:lpstr>PowerPoint Presentation</vt:lpstr>
      <vt:lpstr>Week 1</vt:lpstr>
      <vt:lpstr>Week 2 + 3</vt:lpstr>
      <vt:lpstr>Week 4</vt:lpstr>
      <vt:lpstr>Misc</vt:lpstr>
      <vt:lpstr>Reading groups</vt:lpstr>
      <vt:lpstr>Technical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Wilkins</dc:creator>
  <cp:lastModifiedBy>Lewis Wilkins</cp:lastModifiedBy>
  <cp:revision>1</cp:revision>
  <dcterms:created xsi:type="dcterms:W3CDTF">2021-10-18T08:07:49Z</dcterms:created>
  <dcterms:modified xsi:type="dcterms:W3CDTF">2021-10-18T09:14:03Z</dcterms:modified>
</cp:coreProperties>
</file>