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4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9144000" cy="5143500" type="screen16x9"/>
  <p:notesSz cx="6858000" cy="9313863"/>
  <p:embeddedFontLst>
    <p:embeddedFont>
      <p:font typeface="Arial Black" panose="020B06040202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28BBC5-9A5F-44FB-9E22-6E6E48C1B2FD}">
  <a:tblStyle styleId="{0028BBC5-9A5F-44FB-9E22-6E6E48C1B2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115" d="100"/>
          <a:sy n="115" d="100"/>
        </p:scale>
        <p:origin x="9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7025" y="700088"/>
            <a:ext cx="62039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700088"/>
            <a:ext cx="62039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:notes"/>
          <p:cNvSpPr txBox="1">
            <a:spLocks noGrp="1"/>
          </p:cNvSpPr>
          <p:nvPr>
            <p:ph type="sldNum" idx="12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48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20688" y="1601629"/>
            <a:ext cx="3008313" cy="31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792288" y="4254817"/>
            <a:ext cx="5486400" cy="60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628650" y="3105150"/>
            <a:ext cx="561975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8"/>
          <p:cNvSpPr txBox="1"/>
          <p:nvPr/>
        </p:nvSpPr>
        <p:spPr>
          <a:xfrm>
            <a:off x="519502" y="4432100"/>
            <a:ext cx="7886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endParaRPr sz="105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endParaRPr sz="105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lang="en-US" sz="1050" dirty="0">
                <a:solidFill>
                  <a:schemeClr val="lt1"/>
                </a:solidFill>
              </a:rPr>
              <a:t>MSITM, Spring 2018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February 26, 2019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 sz="32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Paper Critique:</a:t>
            </a:r>
            <a:endParaRPr sz="32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lvl="0">
              <a:lnSpc>
                <a:spcPct val="83333"/>
              </a:lnSpc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chemeClr val="lt1"/>
                </a:solidFill>
                <a:latin typeface="Arial Black"/>
                <a:cs typeface="Arial Black"/>
              </a:rPr>
              <a:t>Meson: Workflow Orchestration for Netflix Recommendations</a:t>
            </a:r>
            <a:endParaRPr lang="en-US" sz="3200" b="1" dirty="0">
              <a:solidFill>
                <a:schemeClr val="lt1"/>
              </a:solidFill>
              <a:latin typeface="Arial Black"/>
              <a:cs typeface="Arial Black"/>
              <a:sym typeface="Arial Black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548640" y="3333749"/>
            <a:ext cx="788670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95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Advanced Data Mining and Web Analytics</a:t>
            </a:r>
            <a:endParaRPr dirty="0"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8699" y="320040"/>
            <a:ext cx="187739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5505A7-CEC7-40E1-836B-06FB5233F09D}"/>
              </a:ext>
            </a:extLst>
          </p:cNvPr>
          <p:cNvSpPr txBox="1"/>
          <p:nvPr/>
        </p:nvSpPr>
        <p:spPr>
          <a:xfrm>
            <a:off x="1187086" y="3519288"/>
            <a:ext cx="3048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Meson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Control 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 Message reporting</a:t>
            </a:r>
          </a:p>
        </p:txBody>
      </p:sp>
      <p:pic>
        <p:nvPicPr>
          <p:cNvPr id="1028" name="Picture 4" descr="Image result for play pause button">
            <a:extLst>
              <a:ext uri="{FF2B5EF4-FFF2-40B4-BE49-F238E27FC236}">
                <a16:creationId xmlns:a16="http://schemas.microsoft.com/office/drawing/2014/main" id="{AA2CAB3D-A56F-4B91-8D06-88BDEDA9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6" y="1322517"/>
            <a:ext cx="2543610" cy="18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PU icon">
            <a:extLst>
              <a:ext uri="{FF2B5EF4-FFF2-40B4-BE49-F238E27FC236}">
                <a16:creationId xmlns:a16="http://schemas.microsoft.com/office/drawing/2014/main" id="{BA829E4B-20E3-4903-BEF5-E17BB4E75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75" y="1298806"/>
            <a:ext cx="2159210" cy="19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C35C66-9DA0-44FB-923A-92DDCFC84126}"/>
              </a:ext>
            </a:extLst>
          </p:cNvPr>
          <p:cNvSpPr txBox="1"/>
          <p:nvPr/>
        </p:nvSpPr>
        <p:spPr>
          <a:xfrm>
            <a:off x="5547875" y="3519288"/>
            <a:ext cx="2674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Mesos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Resource Allocation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Task Isolation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CPU abstraction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FC924-B926-4A28-A694-7DA5AF0A1BDD}"/>
              </a:ext>
            </a:extLst>
          </p:cNvPr>
          <p:cNvSpPr txBox="1"/>
          <p:nvPr/>
        </p:nvSpPr>
        <p:spPr>
          <a:xfrm>
            <a:off x="2741972" y="464020"/>
            <a:ext cx="366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Meson Vs Mesos</a:t>
            </a:r>
          </a:p>
        </p:txBody>
      </p:sp>
    </p:spTree>
    <p:extLst>
      <p:ext uri="{BB962C8B-B14F-4D97-AF65-F5344CB8AC3E}">
        <p14:creationId xmlns:p14="http://schemas.microsoft.com/office/powerpoint/2010/main" val="176699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24C9-E8BD-4211-B8EB-4A74F4CB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5485"/>
            <a:ext cx="8229600" cy="647794"/>
          </a:xfrm>
        </p:spPr>
        <p:txBody>
          <a:bodyPr/>
          <a:lstStyle/>
          <a:p>
            <a:pPr algn="ctr"/>
            <a:r>
              <a:rPr lang="en-US" sz="2800" b="1" dirty="0">
                <a:latin typeface="+mj-lt"/>
              </a:rPr>
              <a:t>DSL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C3D9A-C71F-46F2-8858-413627BC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0" y="960504"/>
            <a:ext cx="4732134" cy="3791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8E135A-F0F1-4E0C-A3D1-E5E8CF951107}"/>
              </a:ext>
            </a:extLst>
          </p:cNvPr>
          <p:cNvSpPr txBox="1"/>
          <p:nvPr/>
        </p:nvSpPr>
        <p:spPr>
          <a:xfrm>
            <a:off x="5797604" y="1581515"/>
            <a:ext cx="28891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Glossary of abbreviations should have been mentioned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Comments would have helped in understanding the code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of each line of code with the ML pipeline is missing</a:t>
            </a:r>
          </a:p>
        </p:txBody>
      </p:sp>
    </p:spTree>
    <p:extLst>
      <p:ext uri="{BB962C8B-B14F-4D97-AF65-F5344CB8AC3E}">
        <p14:creationId xmlns:p14="http://schemas.microsoft.com/office/powerpoint/2010/main" val="16059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C460-55E2-4134-AFF2-B274F76A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065"/>
            <a:ext cx="8229600" cy="551860"/>
          </a:xfrm>
        </p:spPr>
        <p:txBody>
          <a:bodyPr/>
          <a:lstStyle/>
          <a:p>
            <a:pPr algn="ctr"/>
            <a:r>
              <a:rPr lang="en-US" sz="2800" b="1" dirty="0">
                <a:latin typeface="+mj-lt"/>
              </a:rPr>
              <a:t>Shortcomings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91127-06F5-434D-B724-5A62F551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8925"/>
            <a:ext cx="8229600" cy="3496236"/>
          </a:xfrm>
        </p:spPr>
        <p:txBody>
          <a:bodyPr/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Meson and Mesos interact with each other but its not clear how and when.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Mesos is used for effective resource allocation. Why not use that only for full scheduling?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A demo would have helped in understanding the whole platform and the workflow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Forward Compatibility not addressed properly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medium-content-serif-font"/>
              </a:rPr>
              <a:t>One of the primary goals of Meson is to increase the velocity, reliability, and repeatability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sz="1700" dirty="0">
                <a:latin typeface="medium-content-serif-font"/>
              </a:rPr>
              <a:t>The target and whether it was achieved is not clearly mentioned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sz="1700" dirty="0">
                <a:latin typeface="medium-content-serif-font"/>
              </a:rPr>
              <a:t>Factors which define Reliability is not clear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4442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40CD-36C2-431A-A0C3-6A6B32D0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703089"/>
          </a:xfrm>
        </p:spPr>
        <p:txBody>
          <a:bodyPr/>
          <a:lstStyle/>
          <a:p>
            <a:pPr algn="ctr"/>
            <a:r>
              <a:rPr lang="en-US" sz="2800" b="1" dirty="0">
                <a:latin typeface="+mj-lt"/>
              </a:rPr>
              <a:t>Notable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49629-2120-46AE-8E8D-772E1FE0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9339"/>
            <a:ext cx="8229600" cy="3356962"/>
          </a:xfrm>
        </p:spPr>
        <p:txBody>
          <a:bodyPr/>
          <a:lstStyle/>
          <a:p>
            <a:r>
              <a:rPr lang="en-US" sz="2000" dirty="0"/>
              <a:t>Enables ML pipeline execution across heterogeneous systems.</a:t>
            </a:r>
          </a:p>
          <a:p>
            <a:r>
              <a:rPr lang="en-US" sz="2000" dirty="0"/>
              <a:t>Can also be used to schedule tasks other than ML pipelines.</a:t>
            </a:r>
          </a:p>
          <a:p>
            <a:r>
              <a:rPr lang="en-US" sz="2000" dirty="0"/>
              <a:t>Logs and error messages can be tailored according to user.</a:t>
            </a:r>
          </a:p>
          <a:p>
            <a:r>
              <a:rPr lang="en-US" sz="2000" dirty="0"/>
              <a:t>Provides native spark support.</a:t>
            </a:r>
          </a:p>
          <a:p>
            <a:r>
              <a:rPr lang="en-US" sz="2000" dirty="0"/>
              <a:t>Isolation towards particular spark version provides more strength to the developer.</a:t>
            </a:r>
          </a:p>
          <a:p>
            <a:r>
              <a:rPr lang="en-US" sz="2000" dirty="0"/>
              <a:t>Underlying framework for resource allocation can be chosen to be other than Mesos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7322910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219</Words>
  <Application>Microsoft Macintosh PowerPoint</Application>
  <PresentationFormat>On-screen Show (16:9)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medium-content-serif-font</vt:lpstr>
      <vt:lpstr>Arial Black</vt:lpstr>
      <vt:lpstr>Calibri</vt:lpstr>
      <vt:lpstr>Arial</vt:lpstr>
      <vt:lpstr>Wingdings</vt:lpstr>
      <vt:lpstr>16-9 White Backgroud</vt:lpstr>
      <vt:lpstr>PowerPoint Presentation</vt:lpstr>
      <vt:lpstr>PowerPoint Presentation</vt:lpstr>
      <vt:lpstr>DSL</vt:lpstr>
      <vt:lpstr>Shortcomings</vt:lpstr>
      <vt:lpstr>Notable Insights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BATHIJA, RICHA S</cp:lastModifiedBy>
  <cp:revision>12</cp:revision>
  <dcterms:modified xsi:type="dcterms:W3CDTF">2019-03-03T01:21:47Z</dcterms:modified>
</cp:coreProperties>
</file>