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eucha"/>
      <p:regular r:id="rId38"/>
    </p:embeddedFont>
    <p:embeddedFont>
      <p:font typeface="Nunito"/>
      <p:regular r:id="rId39"/>
      <p:bold r:id="rId40"/>
      <p:italic r:id="rId41"/>
      <p:boldItalic r:id="rId42"/>
    </p:embeddedFont>
    <p:embeddedFont>
      <p:font typeface="Roboto Condensed"/>
      <p:regular r:id="rId43"/>
      <p:bold r:id="rId44"/>
      <p:italic r:id="rId45"/>
      <p:boldItalic r:id="rId46"/>
    </p:embeddedFont>
    <p:embeddedFont>
      <p:font typeface="Lilita One"/>
      <p:regular r:id="rId47"/>
    </p:embeddedFont>
    <p:embeddedFont>
      <p:font typeface="Nunito ExtraBold"/>
      <p:bold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42" Type="http://schemas.openxmlformats.org/officeDocument/2006/relationships/font" Target="fonts/Nunito-boldItalic.fntdata"/><Relationship Id="rId41" Type="http://schemas.openxmlformats.org/officeDocument/2006/relationships/font" Target="fonts/Nunito-italic.fntdata"/><Relationship Id="rId44" Type="http://schemas.openxmlformats.org/officeDocument/2006/relationships/font" Target="fonts/RobotoCondensed-bold.fntdata"/><Relationship Id="rId43" Type="http://schemas.openxmlformats.org/officeDocument/2006/relationships/font" Target="fonts/RobotoCondensed-regular.fntdata"/><Relationship Id="rId46" Type="http://schemas.openxmlformats.org/officeDocument/2006/relationships/font" Target="fonts/RobotoCondensed-boldItalic.fntdata"/><Relationship Id="rId45" Type="http://schemas.openxmlformats.org/officeDocument/2006/relationships/font" Target="fonts/RobotoCondense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ExtraBold-bold.fntdata"/><Relationship Id="rId47" Type="http://schemas.openxmlformats.org/officeDocument/2006/relationships/font" Target="fonts/LilitaOne-regular.fntdata"/><Relationship Id="rId49" Type="http://schemas.openxmlformats.org/officeDocument/2006/relationships/font" Target="fonts/Nunito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Nunito-regular.fntdata"/><Relationship Id="rId38" Type="http://schemas.openxmlformats.org/officeDocument/2006/relationships/font" Target="fonts/Neucha-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mam, we are group 7 Pruthivi, Shreya and Richa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ce61a845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ce61a845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data understanding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ce61a845a4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ce61a845a4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we used had 70000 records obtained from kaggle.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It contains 12 features, which are broadly categorized into three categories:</a:t>
            </a:r>
            <a:endParaRPr/>
          </a:p>
          <a:p>
            <a:pPr indent="0" lvl="0" marL="0" rtl="0" algn="l">
              <a:spcBef>
                <a:spcPts val="0"/>
              </a:spcBef>
              <a:spcAft>
                <a:spcPts val="0"/>
              </a:spcAft>
              <a:buClr>
                <a:schemeClr val="dk1"/>
              </a:buClr>
              <a:buSzPts val="1100"/>
              <a:buFont typeface="Arial"/>
              <a:buNone/>
            </a:pPr>
            <a:r>
              <a:rPr lang="en"/>
              <a:t>Objective: factual information (age, weight, height)</a:t>
            </a:r>
            <a:endParaRPr/>
          </a:p>
          <a:p>
            <a:pPr indent="0" lvl="0" marL="0" rtl="0" algn="l">
              <a:spcBef>
                <a:spcPts val="0"/>
              </a:spcBef>
              <a:spcAft>
                <a:spcPts val="0"/>
              </a:spcAft>
              <a:buClr>
                <a:schemeClr val="dk1"/>
              </a:buClr>
              <a:buSzPts val="1100"/>
              <a:buFont typeface="Arial"/>
              <a:buNone/>
            </a:pPr>
            <a:r>
              <a:rPr lang="en"/>
              <a:t>Examination: results of medical analysis (glucose test, </a:t>
            </a:r>
            <a:r>
              <a:rPr lang="en"/>
              <a:t>cholesterol</a:t>
            </a:r>
            <a:r>
              <a:rPr lang="en"/>
              <a:t> test)</a:t>
            </a:r>
            <a:endParaRPr/>
          </a:p>
          <a:p>
            <a:pPr indent="0" lvl="0" marL="0" rtl="0" algn="l">
              <a:spcBef>
                <a:spcPts val="0"/>
              </a:spcBef>
              <a:spcAft>
                <a:spcPts val="0"/>
              </a:spcAft>
              <a:buClr>
                <a:schemeClr val="dk1"/>
              </a:buClr>
              <a:buSzPts val="1100"/>
              <a:buFont typeface="Arial"/>
              <a:buNone/>
            </a:pPr>
            <a:r>
              <a:rPr lang="en"/>
              <a:t>Subjective: information given by patient (smoke and alcohol)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ce61a845a4_6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ce61a845a4_6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feature description. Here we can see in the category, these are objective……..., examination……..., subjective……...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can see in </a:t>
            </a:r>
            <a:r>
              <a:rPr lang="en"/>
              <a:t>description</a:t>
            </a:r>
            <a:r>
              <a:rPr lang="en"/>
              <a:t>, some were binary features some were categorical and others numerical.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ce61a845a4_6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ce61a845a4_6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in the left that the data is balanced. No class imbalance. Equal 1’s and 0’s. And in the right, we see some outliers in height and weight. I.e. how can height be 75 cm and weight 150 kg right? Therefore, we did data preprocessing to clean and transform the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867aee8ab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867aee8ab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solidFill>
                  <a:schemeClr val="dk1"/>
                </a:solidFill>
                <a:latin typeface="Nunito"/>
                <a:ea typeface="Nunito"/>
                <a:cs typeface="Nunito"/>
                <a:sym typeface="Nunito"/>
              </a:rPr>
              <a:t>First the cleaning, we removed duplicate data (there were 48 duplicate rows). No missing values was there so no problem there. Outlier removal (IQR was used to remove outlier i.e. extreme values were removed from columns ap_lo, ap_hi, weight/ height)</a:t>
            </a:r>
            <a:endParaRPr sz="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ce61a845a4_6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ce61a845a4_6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Then data was transformed. Age was converted from days to years. And as the height and weight are highly </a:t>
            </a:r>
            <a:r>
              <a:rPr lang="en"/>
              <a:t>correlated</a:t>
            </a:r>
            <a:r>
              <a:rPr lang="en"/>
              <a:t>, they were converted to BMI feature.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ce61a845a4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ce61a845a4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some visualizations, here we see the presence of cvd across age and count. As we can see elder people are at more risk.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ce61a845a4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ce61a845a4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also see a visualization of data in histogram form for all features.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ce61a845a4_6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ce61a845a4_6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alternative representation in form of pie chart is shown here. Same inference can be made in this also.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ce61a845a4_6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ce61a845a4_6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 cat plot showing the distribution of Gender, Alcohol and BMI for cardiovascular disease. We can observe that women drinking alcohol have higher risk for CVD than men.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8c453551a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8c453551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start with the table of contents. So first, we will have a brief introduction and </a:t>
            </a:r>
            <a:r>
              <a:rPr lang="en"/>
              <a:t>explanation</a:t>
            </a:r>
            <a:r>
              <a:rPr lang="en"/>
              <a:t> of the problem statement. Then, the back</a:t>
            </a:r>
            <a:r>
              <a:rPr lang="en"/>
              <a:t>ground work such as literature review and limitations of </a:t>
            </a:r>
            <a:r>
              <a:rPr lang="en"/>
              <a:t>existing</a:t>
            </a:r>
            <a:r>
              <a:rPr lang="en"/>
              <a:t> system will be discussed. Then, about dataset in form of visualizations and analysis along with the data preprocessing. Then methodologies along with </a:t>
            </a:r>
            <a:r>
              <a:rPr lang="en"/>
              <a:t>their</a:t>
            </a:r>
            <a:r>
              <a:rPr lang="en"/>
              <a:t> implementation. Then, our present work done and finally we’ll wrap up with conclusion and future work.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gce61a845a4_6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7" name="Google Shape;1737;gce61a845a4_6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have a heatmap showing corelation b/w diff features. (height/weight) (alco/smoke), (highbp/CVD)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1" name="Shape 1741"/>
        <p:cNvGrpSpPr/>
        <p:nvPr/>
      </p:nvGrpSpPr>
      <p:grpSpPr>
        <a:xfrm>
          <a:off x="0" y="0"/>
          <a:ext cx="0" cy="0"/>
          <a:chOff x="0" y="0"/>
          <a:chExt cx="0" cy="0"/>
        </a:xfrm>
      </p:grpSpPr>
      <p:sp>
        <p:nvSpPr>
          <p:cNvPr id="1742" name="Google Shape;1742;gce61a845a4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3" name="Google Shape;1743;gce61a845a4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the methodology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8c453551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8c453551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replicated the paper by Martins et al. In that, they implemented 10 algorithms, we did all that plus we tried some boosting algorithms such as XGB, CatBoost etc. Training was done after 70:30 split validation. The Models implemented were then evaluated across various metrics. In the paper, they tested with only 4 metrics (Acc, precision, </a:t>
            </a:r>
            <a:r>
              <a:rPr lang="en"/>
              <a:t>sensitivity</a:t>
            </a:r>
            <a:r>
              <a:rPr lang="en"/>
              <a:t>, specificity), we tested for 7 metrics. The results were then compared, and it was observed that Catboost and Neural net </a:t>
            </a:r>
            <a:r>
              <a:rPr lang="en"/>
              <a:t>performed</a:t>
            </a:r>
            <a:r>
              <a:rPr lang="en"/>
              <a:t> better </a:t>
            </a:r>
            <a:r>
              <a:rPr lang="en"/>
              <a:t>compared to traditional classifiers. Results obtained were </a:t>
            </a:r>
            <a:r>
              <a:rPr lang="en"/>
              <a:t>comparable</a:t>
            </a:r>
            <a:r>
              <a:rPr lang="en"/>
              <a:t> to the results obtained by Martins et al.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ce61a845a4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ce61a845a4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these experiments were done in 2 configurations. In exp 1, we considered all features. In exp 2, we removed features with less importance (gluc, active, alcohol, smoke, gender). And how did we know about which feature to remove?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ce61a845a4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ce61a845a4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calculated feature importance for all features across various classifiers from experiment 1. Here, we can see High BP, Low Bp, age are very </a:t>
            </a:r>
            <a:r>
              <a:rPr lang="en"/>
              <a:t>important</a:t>
            </a:r>
            <a:r>
              <a:rPr lang="en"/>
              <a:t> for CVD and features like gluc, active, gender, smoke, alco are less important.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ce61a845a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ce61a845a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 results, catboost and neural network gave respectable results. A point to be noted even though we have just implemented a simple neural network with 2 layers only, it gave good scores. Another point is that for medical purposes, Precision and sensitivity are more important than accuracy and specificity since the impact due to false positives is more than true negatives. Overall, F Score, along with MCC score are also good measure.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How many people were correctly labeled out of all the people?</a:t>
            </a:r>
            <a:endParaRPr/>
          </a:p>
          <a:p>
            <a:pPr indent="0" lvl="0" marL="0" rtl="0" algn="l">
              <a:spcBef>
                <a:spcPts val="0"/>
              </a:spcBef>
              <a:spcAft>
                <a:spcPts val="0"/>
              </a:spcAft>
              <a:buNone/>
            </a:pPr>
            <a:r>
              <a:rPr lang="en"/>
              <a:t> • Precision: How many of those labeled has having CVD had actually CVD? </a:t>
            </a:r>
            <a:endParaRPr/>
          </a:p>
          <a:p>
            <a:pPr indent="0" lvl="0" marL="0" rtl="0" algn="l">
              <a:spcBef>
                <a:spcPts val="0"/>
              </a:spcBef>
              <a:spcAft>
                <a:spcPts val="0"/>
              </a:spcAft>
              <a:buNone/>
            </a:pPr>
            <a:r>
              <a:rPr lang="en"/>
              <a:t>• Specificity: Of all the people who are healthy, how many of those were correctly predicted?</a:t>
            </a:r>
            <a:endParaRPr/>
          </a:p>
          <a:p>
            <a:pPr indent="0" lvl="0" marL="0" rtl="0" algn="l">
              <a:spcBef>
                <a:spcPts val="0"/>
              </a:spcBef>
              <a:spcAft>
                <a:spcPts val="0"/>
              </a:spcAft>
              <a:buNone/>
            </a:pPr>
            <a:r>
              <a:rPr lang="en"/>
              <a:t> • Sensitivity: Of all people who have CVD, how many of those were correctly predicted?)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ce61a845a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ce61a845a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for exp 2, catboost gave the highest score across most metrics comparable to other boosting techniques. Also ,we observe from exp 1, for some classifier, score got better and for some it got more due to the fact of reduced number of features.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ce61a845a4_5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ce61a845a4_5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 ROC curve for all the </a:t>
            </a:r>
            <a:r>
              <a:rPr lang="en"/>
              <a:t>classifiers</a:t>
            </a:r>
            <a:r>
              <a:rPr lang="en"/>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ce61a845a4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ce61a845a4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present work status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ce61a845a4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ce61a845a4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have replicated the work done by Martins et al. We have also tested Neural Network based implementation showing promising results.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Now for the Proposed Work: </a:t>
            </a:r>
            <a:endParaRPr/>
          </a:p>
          <a:p>
            <a:pPr indent="0" lvl="0" marL="0" rtl="0" algn="l">
              <a:spcBef>
                <a:spcPts val="0"/>
              </a:spcBef>
              <a:spcAft>
                <a:spcPts val="0"/>
              </a:spcAft>
              <a:buClr>
                <a:schemeClr val="dk1"/>
              </a:buClr>
              <a:buSzPts val="1100"/>
              <a:buFont typeface="Arial"/>
              <a:buNone/>
            </a:pPr>
            <a:r>
              <a:rPr lang="en"/>
              <a:t>We are </a:t>
            </a:r>
            <a:r>
              <a:rPr lang="en"/>
              <a:t>planning</a:t>
            </a:r>
            <a:r>
              <a:rPr lang="en"/>
              <a:t> to implement a CNN-LSTM based model for improved results and trying with different activation functions a</a:t>
            </a:r>
            <a:r>
              <a:rPr lang="en"/>
              <a:t>long with H</a:t>
            </a:r>
            <a:r>
              <a:rPr lang="en"/>
              <a:t>yper-parameter tuning.</a:t>
            </a:r>
            <a:endParaRPr/>
          </a:p>
          <a:p>
            <a:pPr indent="0" lvl="0" marL="0" rtl="0" algn="l">
              <a:spcBef>
                <a:spcPts val="0"/>
              </a:spcBef>
              <a:spcAft>
                <a:spcPts val="0"/>
              </a:spcAft>
              <a:buClr>
                <a:schemeClr val="dk1"/>
              </a:buClr>
              <a:buSzPts val="1100"/>
              <a:buFont typeface="Arial"/>
              <a:buNone/>
            </a:pPr>
            <a:r>
              <a:rPr lang="en"/>
              <a:t>We will also be experimenting with batch normalization layers, different regularization and dropout techniques to get even better results, enough to publish it in a highly reputed journal.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8c453551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8c453551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Introduction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ce61a845a4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ce61a845a4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in conclusion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ce61a845a4_5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ce61a845a4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a:t>
            </a:r>
            <a:r>
              <a:rPr lang="en"/>
              <a:t>t was observed that </a:t>
            </a:r>
            <a:r>
              <a:rPr lang="en"/>
              <a:t>almost</a:t>
            </a:r>
            <a:r>
              <a:rPr lang="en"/>
              <a:t> all machine learning models were able to achieve around 70 percent score in balanced dataset. Overall, it can be noted that boosting algorithms and neural network will perform better. Some achieved decent score also hence, viable to use in prediction of Cardiovascular Disease. </a:t>
            </a:r>
            <a:endParaRPr/>
          </a:p>
          <a:p>
            <a:pPr indent="0" lvl="0" marL="0" rtl="0" algn="l">
              <a:spcBef>
                <a:spcPts val="0"/>
              </a:spcBef>
              <a:spcAft>
                <a:spcPts val="0"/>
              </a:spcAft>
              <a:buNone/>
            </a:pPr>
            <a:r>
              <a:rPr lang="en"/>
              <a:t>Hence, a sound prediction system can be developed and automated for cardiovascular disease so that people can stay more healthy and safe.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867aee8ab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867aee8ab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all. Thank you.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8c453551a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8c453551a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cardiovascular disease?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Cardiovascular diseases (CVD's) is a set of high-risk diseases, which affects the heart and blood vessels of the body.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CVD is caused due to high blood pressure, high cholesterol, alcohol, smoking,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can affect other organs in the body such as the mind, kidneys and eyes. And when it is not cured on time, it becomes the leading cause of death.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gce61a845a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2" name="Google Shape;1592;gce61a845a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in the image, the number 1 cause of death worldwide is due to cardiovascular disease’s and it’s even higher than Cancers or diabetes. Even in India, it is </a:t>
            </a:r>
            <a:r>
              <a:rPr lang="en"/>
              <a:t>responsible</a:t>
            </a:r>
            <a:r>
              <a:rPr lang="en"/>
              <a:t> for most deaths with crores of cases and lakhs in death tolls. Hence, the motivation for our topic.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ce61a845a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ce61a845a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P</a:t>
            </a:r>
            <a:r>
              <a:rPr lang="en"/>
              <a:t>resently, the Medical Diagnosis System is playing an essential role in diagnosis and treatment. </a:t>
            </a:r>
            <a:endParaRPr/>
          </a:p>
          <a:p>
            <a:pPr indent="0" lvl="0" marL="0" rtl="0" algn="just">
              <a:spcBef>
                <a:spcPts val="1600"/>
              </a:spcBef>
              <a:spcAft>
                <a:spcPts val="0"/>
              </a:spcAft>
              <a:buClr>
                <a:schemeClr val="dk1"/>
              </a:buClr>
              <a:buSzPts val="1100"/>
              <a:buFont typeface="Arial"/>
              <a:buNone/>
            </a:pPr>
            <a:r>
              <a:rPr lang="en"/>
              <a:t>The focus is on predicting the risk of Cardiovascular disease among patients using Machine Learning and Deep Learning techniques. </a:t>
            </a:r>
            <a:endParaRPr/>
          </a:p>
          <a:p>
            <a:pPr indent="0" lvl="0" marL="0" rtl="0" algn="just">
              <a:spcBef>
                <a:spcPts val="1600"/>
              </a:spcBef>
              <a:spcAft>
                <a:spcPts val="0"/>
              </a:spcAft>
              <a:buClr>
                <a:schemeClr val="dk1"/>
              </a:buClr>
              <a:buSzPts val="1100"/>
              <a:buFont typeface="Arial"/>
              <a:buNone/>
            </a:pPr>
            <a:r>
              <a:rPr lang="en"/>
              <a:t>System’s automation will help the physicians for a fast and better diagnosis in the future with a reduction in costs. </a:t>
            </a:r>
            <a:endParaRPr/>
          </a:p>
          <a:p>
            <a:pPr indent="0" lvl="0" marL="0" rtl="0" algn="just">
              <a:spcBef>
                <a:spcPts val="1600"/>
              </a:spcBef>
              <a:spcAft>
                <a:spcPts val="0"/>
              </a:spcAft>
              <a:buNone/>
            </a:pPr>
            <a:r>
              <a:rPr lang="en"/>
              <a:t>Data Analysis also plays a vital role in the medical field progress by suggesting the proper treatment according to the patient’s characteristics. Hence, a sound prediction system is required. </a:t>
            </a:r>
            <a:endParaRPr/>
          </a:p>
          <a:p>
            <a:pPr indent="0" lvl="0" marL="0" rtl="0" algn="just">
              <a:spcBef>
                <a:spcPts val="1600"/>
              </a:spcBef>
              <a:spcAft>
                <a:spcPts val="1600"/>
              </a:spcAft>
              <a:buNone/>
            </a:pPr>
            <a:r>
              <a:rPr lang="en"/>
              <a:t>The main aim is to determine the individuals at higher risk of developing Cardiovascular disease at an earlier stage to avoid premature deaths.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ce61a845a4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4" name="Google Shape;1604;gce61a845a4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some background information.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8c453551a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2" name="Google Shape;1612;g8c453551a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earliest work done in CVD prediction was in 2012 where a </a:t>
            </a:r>
            <a:r>
              <a:rPr lang="en"/>
              <a:t>medical diagnosis system was made using genetic algorithm and neural network. After that several other strides were made in this field, with various machine learning techniques like SVM, Gradient boosting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some studies, different clustering </a:t>
            </a:r>
            <a:r>
              <a:rPr lang="en"/>
              <a:t>algorithms</a:t>
            </a:r>
            <a:r>
              <a:rPr lang="en"/>
              <a:t> were used and in other MLP (Multilayer Perceptron) was used. Although the results they all got were decent, results were far from optimal.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ce61a845a4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ce61a845a4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limitations of the </a:t>
            </a:r>
            <a:r>
              <a:rPr lang="en"/>
              <a:t>existing</a:t>
            </a:r>
            <a:r>
              <a:rPr lang="en"/>
              <a:t>  system:</a:t>
            </a:r>
            <a:endParaRPr/>
          </a:p>
          <a:p>
            <a:pPr indent="0" lvl="0" marL="0" rtl="0" algn="l">
              <a:spcBef>
                <a:spcPts val="0"/>
              </a:spcBef>
              <a:spcAft>
                <a:spcPts val="0"/>
              </a:spcAft>
              <a:buClr>
                <a:schemeClr val="dk1"/>
              </a:buClr>
              <a:buSzPts val="1100"/>
              <a:buFont typeface="Arial"/>
              <a:buNone/>
            </a:pPr>
            <a:r>
              <a:rPr lang="en"/>
              <a:t>First, </a:t>
            </a:r>
            <a:r>
              <a:rPr lang="en"/>
              <a:t>Small Sample Size used in the experiments. They all used dataset of 300-900 patients.</a:t>
            </a:r>
            <a:endParaRPr/>
          </a:p>
          <a:p>
            <a:pPr indent="0" lvl="0" marL="0" rtl="0" algn="l">
              <a:spcBef>
                <a:spcPts val="0"/>
              </a:spcBef>
              <a:spcAft>
                <a:spcPts val="0"/>
              </a:spcAft>
              <a:buClr>
                <a:schemeClr val="dk1"/>
              </a:buClr>
              <a:buSzPts val="1100"/>
              <a:buFont typeface="Arial"/>
              <a:buNone/>
            </a:pPr>
            <a:r>
              <a:rPr lang="en"/>
              <a:t>Then, Biased pooled results. Due to small sample size, the results were biased since they were from a same place.</a:t>
            </a:r>
            <a:endParaRPr/>
          </a:p>
          <a:p>
            <a:pPr indent="0" lvl="0" marL="0" rtl="0" algn="l">
              <a:spcBef>
                <a:spcPts val="0"/>
              </a:spcBef>
              <a:spcAft>
                <a:spcPts val="0"/>
              </a:spcAft>
              <a:buClr>
                <a:schemeClr val="dk1"/>
              </a:buClr>
              <a:buSzPts val="1100"/>
              <a:buFont typeface="Arial"/>
              <a:buNone/>
            </a:pPr>
            <a:r>
              <a:rPr lang="en"/>
              <a:t>Use of different kind of Feature Selection techniques. (like some took all features while some took only few features) </a:t>
            </a:r>
            <a:r>
              <a:rPr lang="en"/>
              <a:t>hence</a:t>
            </a:r>
            <a:r>
              <a:rPr lang="en"/>
              <a:t> the inconsistency</a:t>
            </a:r>
            <a:endParaRPr/>
          </a:p>
          <a:p>
            <a:pPr indent="0" lvl="0" marL="0" rtl="0" algn="l">
              <a:spcBef>
                <a:spcPts val="0"/>
              </a:spcBef>
              <a:spcAft>
                <a:spcPts val="0"/>
              </a:spcAft>
              <a:buClr>
                <a:schemeClr val="dk1"/>
              </a:buClr>
              <a:buSzPts val="1100"/>
              <a:buFont typeface="Arial"/>
              <a:buNone/>
            </a:pPr>
            <a:r>
              <a:rPr lang="en"/>
              <a:t>Different Evaluation metrics were reported for different work. Hence, incomparable results.</a:t>
            </a:r>
            <a:endParaRPr/>
          </a:p>
          <a:p>
            <a:pPr indent="0" lvl="0" marL="0" rtl="0" algn="l">
              <a:spcBef>
                <a:spcPts val="0"/>
              </a:spcBef>
              <a:spcAft>
                <a:spcPts val="0"/>
              </a:spcAft>
              <a:buNone/>
            </a:pPr>
            <a:r>
              <a:rPr lang="en"/>
              <a:t>Insufficient Data Preprocessing which affected the results. (need to do good exploratory data analysis first)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combatted all these problems and fixed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325" y="1242425"/>
            <a:ext cx="44259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Lilita One"/>
              <a:buNone/>
              <a:defRPr sz="5200">
                <a:latin typeface="Lilita One"/>
                <a:ea typeface="Lilita One"/>
                <a:cs typeface="Lilita One"/>
                <a:sym typeface="Lilit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396725" y="3157475"/>
            <a:ext cx="3059100" cy="71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a:off x="0" y="0"/>
            <a:ext cx="3330303" cy="466519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446475" y="3874475"/>
            <a:ext cx="996175" cy="685800"/>
            <a:chOff x="1379925" y="685000"/>
            <a:chExt cx="996175" cy="685800"/>
          </a:xfrm>
        </p:grpSpPr>
        <p:sp>
          <p:nvSpPr>
            <p:cNvPr id="13" name="Google Shape;13;p2"/>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2"/>
          <p:cNvGrpSpPr/>
          <p:nvPr/>
        </p:nvGrpSpPr>
        <p:grpSpPr>
          <a:xfrm>
            <a:off x="5039213" y="4229775"/>
            <a:ext cx="482850" cy="615300"/>
            <a:chOff x="6278450" y="5904625"/>
            <a:chExt cx="482850" cy="615300"/>
          </a:xfrm>
        </p:grpSpPr>
        <p:sp>
          <p:nvSpPr>
            <p:cNvPr id="65" name="Google Shape;65;p2"/>
            <p:cNvSpPr/>
            <p:nvPr/>
          </p:nvSpPr>
          <p:spPr>
            <a:xfrm>
              <a:off x="6278450" y="5986375"/>
              <a:ext cx="482850" cy="533550"/>
            </a:xfrm>
            <a:custGeom>
              <a:rect b="b" l="l" r="r" t="t"/>
              <a:pathLst>
                <a:path extrusionOk="0" h="21342" w="19314">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424125" y="5986375"/>
              <a:ext cx="288550" cy="71525"/>
            </a:xfrm>
            <a:custGeom>
              <a:rect b="b" l="l" r="r" t="t"/>
              <a:pathLst>
                <a:path extrusionOk="0" h="2861" w="11542">
                  <a:moveTo>
                    <a:pt x="99" y="0"/>
                  </a:moveTo>
                  <a:lnTo>
                    <a:pt x="1" y="613"/>
                  </a:lnTo>
                  <a:lnTo>
                    <a:pt x="11444" y="2861"/>
                  </a:lnTo>
                  <a:lnTo>
                    <a:pt x="11542" y="2248"/>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406150" y="5904625"/>
              <a:ext cx="344950" cy="143075"/>
            </a:xfrm>
            <a:custGeom>
              <a:rect b="b" l="l" r="r" t="t"/>
              <a:pathLst>
                <a:path extrusionOk="0" h="5723" w="13798">
                  <a:moveTo>
                    <a:pt x="614" y="1"/>
                  </a:moveTo>
                  <a:lnTo>
                    <a:pt x="1" y="3066"/>
                  </a:lnTo>
                  <a:lnTo>
                    <a:pt x="13184" y="5722"/>
                  </a:lnTo>
                  <a:lnTo>
                    <a:pt x="13797" y="2559"/>
                  </a:lnTo>
                  <a:lnTo>
                    <a:pt x="6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416375" y="5904625"/>
              <a:ext cx="30675" cy="81775"/>
            </a:xfrm>
            <a:custGeom>
              <a:rect b="b" l="l" r="r" t="t"/>
              <a:pathLst>
                <a:path extrusionOk="0" h="3271" w="1227">
                  <a:moveTo>
                    <a:pt x="613" y="1"/>
                  </a:moveTo>
                  <a:lnTo>
                    <a:pt x="0" y="3172"/>
                  </a:lnTo>
                  <a:lnTo>
                    <a:pt x="613" y="3270"/>
                  </a:lnTo>
                  <a:lnTo>
                    <a:pt x="1226" y="205"/>
                  </a:lnTo>
                  <a:lnTo>
                    <a:pt x="6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447025" y="5912400"/>
              <a:ext cx="28225" cy="79100"/>
            </a:xfrm>
            <a:custGeom>
              <a:rect b="b" l="l" r="r" t="t"/>
              <a:pathLst>
                <a:path extrusionOk="0" h="3164" w="1129">
                  <a:moveTo>
                    <a:pt x="613" y="0"/>
                  </a:moveTo>
                  <a:lnTo>
                    <a:pt x="0" y="3065"/>
                  </a:lnTo>
                  <a:lnTo>
                    <a:pt x="515" y="3164"/>
                  </a:lnTo>
                  <a:lnTo>
                    <a:pt x="1128" y="99"/>
                  </a:lnTo>
                  <a:lnTo>
                    <a:pt x="6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475225" y="5917500"/>
              <a:ext cx="30675" cy="81775"/>
            </a:xfrm>
            <a:custGeom>
              <a:rect b="b" l="l" r="r" t="t"/>
              <a:pathLst>
                <a:path extrusionOk="0" h="3271" w="1227">
                  <a:moveTo>
                    <a:pt x="613" y="1"/>
                  </a:moveTo>
                  <a:lnTo>
                    <a:pt x="0" y="3164"/>
                  </a:lnTo>
                  <a:lnTo>
                    <a:pt x="613" y="3270"/>
                  </a:lnTo>
                  <a:lnTo>
                    <a:pt x="1226" y="99"/>
                  </a:lnTo>
                  <a:lnTo>
                    <a:pt x="6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6505875" y="5922625"/>
              <a:ext cx="28000" cy="81750"/>
            </a:xfrm>
            <a:custGeom>
              <a:rect b="b" l="l" r="r" t="t"/>
              <a:pathLst>
                <a:path extrusionOk="0" h="3270" w="1120">
                  <a:moveTo>
                    <a:pt x="613" y="0"/>
                  </a:moveTo>
                  <a:lnTo>
                    <a:pt x="0" y="3163"/>
                  </a:lnTo>
                  <a:lnTo>
                    <a:pt x="507" y="3269"/>
                  </a:lnTo>
                  <a:lnTo>
                    <a:pt x="1120" y="98"/>
                  </a:lnTo>
                  <a:lnTo>
                    <a:pt x="6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533850" y="5930175"/>
              <a:ext cx="30675" cy="79300"/>
            </a:xfrm>
            <a:custGeom>
              <a:rect b="b" l="l" r="r" t="t"/>
              <a:pathLst>
                <a:path extrusionOk="0" h="3172" w="1227">
                  <a:moveTo>
                    <a:pt x="614" y="1"/>
                  </a:moveTo>
                  <a:lnTo>
                    <a:pt x="1" y="3066"/>
                  </a:lnTo>
                  <a:lnTo>
                    <a:pt x="516" y="3172"/>
                  </a:lnTo>
                  <a:lnTo>
                    <a:pt x="1227" y="107"/>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562050" y="5935275"/>
              <a:ext cx="30675" cy="81775"/>
            </a:xfrm>
            <a:custGeom>
              <a:rect b="b" l="l" r="r" t="t"/>
              <a:pathLst>
                <a:path extrusionOk="0" h="3271" w="1227">
                  <a:moveTo>
                    <a:pt x="712" y="1"/>
                  </a:moveTo>
                  <a:lnTo>
                    <a:pt x="1" y="3066"/>
                  </a:lnTo>
                  <a:lnTo>
                    <a:pt x="614" y="3270"/>
                  </a:lnTo>
                  <a:lnTo>
                    <a:pt x="1227" y="107"/>
                  </a:lnTo>
                  <a:lnTo>
                    <a:pt x="7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592700" y="5940400"/>
              <a:ext cx="28025" cy="81750"/>
            </a:xfrm>
            <a:custGeom>
              <a:rect b="b" l="l" r="r" t="t"/>
              <a:pathLst>
                <a:path extrusionOk="0" h="3270" w="1121">
                  <a:moveTo>
                    <a:pt x="614" y="0"/>
                  </a:moveTo>
                  <a:lnTo>
                    <a:pt x="1" y="3171"/>
                  </a:lnTo>
                  <a:lnTo>
                    <a:pt x="508" y="3270"/>
                  </a:lnTo>
                  <a:lnTo>
                    <a:pt x="1121" y="106"/>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620700" y="5945500"/>
              <a:ext cx="30675" cy="81750"/>
            </a:xfrm>
            <a:custGeom>
              <a:rect b="b" l="l" r="r" t="t"/>
              <a:pathLst>
                <a:path extrusionOk="0" h="3270" w="1227">
                  <a:moveTo>
                    <a:pt x="614" y="1"/>
                  </a:moveTo>
                  <a:lnTo>
                    <a:pt x="1" y="3172"/>
                  </a:lnTo>
                  <a:lnTo>
                    <a:pt x="614" y="3270"/>
                  </a:lnTo>
                  <a:lnTo>
                    <a:pt x="1227" y="205"/>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651350" y="5953275"/>
              <a:ext cx="28225" cy="79100"/>
            </a:xfrm>
            <a:custGeom>
              <a:rect b="b" l="l" r="r" t="t"/>
              <a:pathLst>
                <a:path extrusionOk="0" h="3164" w="1129">
                  <a:moveTo>
                    <a:pt x="614" y="0"/>
                  </a:moveTo>
                  <a:lnTo>
                    <a:pt x="1" y="3065"/>
                  </a:lnTo>
                  <a:lnTo>
                    <a:pt x="516" y="3163"/>
                  </a:lnTo>
                  <a:lnTo>
                    <a:pt x="1129" y="98"/>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679550" y="5958375"/>
              <a:ext cx="30675" cy="81750"/>
            </a:xfrm>
            <a:custGeom>
              <a:rect b="b" l="l" r="r" t="t"/>
              <a:pathLst>
                <a:path extrusionOk="0" h="3270" w="1227">
                  <a:moveTo>
                    <a:pt x="614" y="0"/>
                  </a:moveTo>
                  <a:lnTo>
                    <a:pt x="1" y="3164"/>
                  </a:lnTo>
                  <a:lnTo>
                    <a:pt x="614" y="3270"/>
                  </a:lnTo>
                  <a:lnTo>
                    <a:pt x="1227" y="99"/>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710200" y="5963475"/>
              <a:ext cx="28025" cy="81775"/>
            </a:xfrm>
            <a:custGeom>
              <a:rect b="b" l="l" r="r" t="t"/>
              <a:pathLst>
                <a:path extrusionOk="0" h="3271" w="1121">
                  <a:moveTo>
                    <a:pt x="614" y="1"/>
                  </a:moveTo>
                  <a:lnTo>
                    <a:pt x="1" y="3164"/>
                  </a:lnTo>
                  <a:lnTo>
                    <a:pt x="507" y="3270"/>
                  </a:lnTo>
                  <a:lnTo>
                    <a:pt x="1120" y="99"/>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301525" y="6124300"/>
              <a:ext cx="441800" cy="260550"/>
            </a:xfrm>
            <a:custGeom>
              <a:rect b="b" l="l" r="r" t="t"/>
              <a:pathLst>
                <a:path extrusionOk="0" h="10422" w="17672">
                  <a:moveTo>
                    <a:pt x="1431" y="0"/>
                  </a:moveTo>
                  <a:lnTo>
                    <a:pt x="1" y="7152"/>
                  </a:lnTo>
                  <a:lnTo>
                    <a:pt x="16241" y="10421"/>
                  </a:lnTo>
                  <a:lnTo>
                    <a:pt x="17672" y="3172"/>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6332175" y="6124300"/>
              <a:ext cx="411150" cy="112400"/>
            </a:xfrm>
            <a:custGeom>
              <a:rect b="b" l="l" r="r" t="t"/>
              <a:pathLst>
                <a:path extrusionOk="0" h="4496" w="16446">
                  <a:moveTo>
                    <a:pt x="205" y="0"/>
                  </a:moveTo>
                  <a:lnTo>
                    <a:pt x="1" y="1333"/>
                  </a:lnTo>
                  <a:lnTo>
                    <a:pt x="16241" y="4496"/>
                  </a:lnTo>
                  <a:lnTo>
                    <a:pt x="16446" y="3172"/>
                  </a:lnTo>
                  <a:lnTo>
                    <a:pt x="20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349950" y="6195800"/>
              <a:ext cx="97100" cy="94650"/>
            </a:xfrm>
            <a:custGeom>
              <a:rect b="b" l="l" r="r" t="t"/>
              <a:pathLst>
                <a:path extrusionOk="0" h="3786" w="3884">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6546725" y="6236675"/>
              <a:ext cx="145525" cy="43550"/>
            </a:xfrm>
            <a:custGeom>
              <a:rect b="b" l="l" r="r" t="t"/>
              <a:pathLst>
                <a:path extrusionOk="0" h="1742" w="5821">
                  <a:moveTo>
                    <a:pt x="99" y="1"/>
                  </a:moveTo>
                  <a:lnTo>
                    <a:pt x="1" y="614"/>
                  </a:lnTo>
                  <a:lnTo>
                    <a:pt x="5722" y="1742"/>
                  </a:lnTo>
                  <a:lnTo>
                    <a:pt x="5820" y="1129"/>
                  </a:lnTo>
                  <a:lnTo>
                    <a:pt x="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538975" y="6275100"/>
              <a:ext cx="145700" cy="43325"/>
            </a:xfrm>
            <a:custGeom>
              <a:rect b="b" l="l" r="r" t="t"/>
              <a:pathLst>
                <a:path extrusionOk="0" h="1733" w="5828">
                  <a:moveTo>
                    <a:pt x="107" y="0"/>
                  </a:moveTo>
                  <a:lnTo>
                    <a:pt x="0" y="613"/>
                  </a:lnTo>
                  <a:lnTo>
                    <a:pt x="5722" y="1733"/>
                  </a:lnTo>
                  <a:lnTo>
                    <a:pt x="5828" y="1120"/>
                  </a:lnTo>
                  <a:lnTo>
                    <a:pt x="1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2"/>
          <p:cNvGrpSpPr/>
          <p:nvPr/>
        </p:nvGrpSpPr>
        <p:grpSpPr>
          <a:xfrm>
            <a:off x="8430775" y="3865875"/>
            <a:ext cx="597725" cy="702975"/>
            <a:chOff x="5070725" y="5750900"/>
            <a:chExt cx="597725" cy="702975"/>
          </a:xfrm>
        </p:grpSpPr>
        <p:sp>
          <p:nvSpPr>
            <p:cNvPr id="85" name="Google Shape;85;p2"/>
            <p:cNvSpPr/>
            <p:nvPr/>
          </p:nvSpPr>
          <p:spPr>
            <a:xfrm>
              <a:off x="5469200" y="5750900"/>
              <a:ext cx="199250" cy="176175"/>
            </a:xfrm>
            <a:custGeom>
              <a:rect b="b" l="l" r="r" t="t"/>
              <a:pathLst>
                <a:path extrusionOk="0" h="7047" w="7970">
                  <a:moveTo>
                    <a:pt x="1741" y="1"/>
                  </a:moveTo>
                  <a:lnTo>
                    <a:pt x="0" y="2248"/>
                  </a:lnTo>
                  <a:lnTo>
                    <a:pt x="6334" y="7046"/>
                  </a:lnTo>
                  <a:lnTo>
                    <a:pt x="7969" y="4798"/>
                  </a:lnTo>
                  <a:lnTo>
                    <a:pt x="17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476950" y="5756000"/>
              <a:ext cx="48450" cy="61325"/>
            </a:xfrm>
            <a:custGeom>
              <a:rect b="b" l="l" r="r" t="t"/>
              <a:pathLst>
                <a:path extrusionOk="0" h="2453" w="1938">
                  <a:moveTo>
                    <a:pt x="1635" y="1"/>
                  </a:moveTo>
                  <a:lnTo>
                    <a:pt x="1" y="2249"/>
                  </a:lnTo>
                  <a:lnTo>
                    <a:pt x="205" y="2453"/>
                  </a:lnTo>
                  <a:lnTo>
                    <a:pt x="1938" y="205"/>
                  </a:lnTo>
                  <a:lnTo>
                    <a:pt x="1635"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492275" y="5768675"/>
              <a:ext cx="48450" cy="61325"/>
            </a:xfrm>
            <a:custGeom>
              <a:rect b="b" l="l" r="r" t="t"/>
              <a:pathLst>
                <a:path extrusionOk="0" h="2453" w="1938">
                  <a:moveTo>
                    <a:pt x="1635" y="1"/>
                  </a:moveTo>
                  <a:lnTo>
                    <a:pt x="1" y="2150"/>
                  </a:lnTo>
                  <a:lnTo>
                    <a:pt x="303" y="2453"/>
                  </a:lnTo>
                  <a:lnTo>
                    <a:pt x="1938" y="205"/>
                  </a:lnTo>
                  <a:lnTo>
                    <a:pt x="1635"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07600" y="5778900"/>
              <a:ext cx="48450" cy="61325"/>
            </a:xfrm>
            <a:custGeom>
              <a:rect b="b" l="l" r="r" t="t"/>
              <a:pathLst>
                <a:path extrusionOk="0" h="2453" w="1938">
                  <a:moveTo>
                    <a:pt x="1635" y="0"/>
                  </a:moveTo>
                  <a:lnTo>
                    <a:pt x="1" y="2248"/>
                  </a:lnTo>
                  <a:lnTo>
                    <a:pt x="303" y="2452"/>
                  </a:lnTo>
                  <a:lnTo>
                    <a:pt x="1938" y="311"/>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522925" y="5791775"/>
              <a:ext cx="48450" cy="61325"/>
            </a:xfrm>
            <a:custGeom>
              <a:rect b="b" l="l" r="r" t="t"/>
              <a:pathLst>
                <a:path extrusionOk="0" h="2453" w="1938">
                  <a:moveTo>
                    <a:pt x="1635" y="0"/>
                  </a:moveTo>
                  <a:lnTo>
                    <a:pt x="1" y="2248"/>
                  </a:lnTo>
                  <a:lnTo>
                    <a:pt x="303" y="2452"/>
                  </a:lnTo>
                  <a:lnTo>
                    <a:pt x="1938" y="205"/>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538250" y="5804450"/>
              <a:ext cx="48450" cy="61325"/>
            </a:xfrm>
            <a:custGeom>
              <a:rect b="b" l="l" r="r" t="t"/>
              <a:pathLst>
                <a:path extrusionOk="0" h="2453" w="1938">
                  <a:moveTo>
                    <a:pt x="1635" y="0"/>
                  </a:moveTo>
                  <a:lnTo>
                    <a:pt x="1" y="2150"/>
                  </a:lnTo>
                  <a:lnTo>
                    <a:pt x="303" y="2452"/>
                  </a:lnTo>
                  <a:lnTo>
                    <a:pt x="1938" y="204"/>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5553575" y="5814650"/>
              <a:ext cx="48450" cy="61325"/>
            </a:xfrm>
            <a:custGeom>
              <a:rect b="b" l="l" r="r" t="t"/>
              <a:pathLst>
                <a:path extrusionOk="0" h="2453" w="1938">
                  <a:moveTo>
                    <a:pt x="1733" y="1"/>
                  </a:moveTo>
                  <a:lnTo>
                    <a:pt x="1" y="2248"/>
                  </a:lnTo>
                  <a:lnTo>
                    <a:pt x="303" y="2453"/>
                  </a:lnTo>
                  <a:lnTo>
                    <a:pt x="1938" y="311"/>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568900" y="5827525"/>
              <a:ext cx="51125" cy="61325"/>
            </a:xfrm>
            <a:custGeom>
              <a:rect b="b" l="l" r="r" t="t"/>
              <a:pathLst>
                <a:path extrusionOk="0" h="2453" w="2045">
                  <a:moveTo>
                    <a:pt x="1733" y="1"/>
                  </a:moveTo>
                  <a:lnTo>
                    <a:pt x="1" y="2248"/>
                  </a:lnTo>
                  <a:lnTo>
                    <a:pt x="303" y="2453"/>
                  </a:lnTo>
                  <a:lnTo>
                    <a:pt x="2044" y="205"/>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5584225" y="5840200"/>
              <a:ext cx="51125" cy="61325"/>
            </a:xfrm>
            <a:custGeom>
              <a:rect b="b" l="l" r="r" t="t"/>
              <a:pathLst>
                <a:path extrusionOk="0" h="2453" w="2045">
                  <a:moveTo>
                    <a:pt x="1733" y="0"/>
                  </a:moveTo>
                  <a:lnTo>
                    <a:pt x="1" y="2150"/>
                  </a:lnTo>
                  <a:lnTo>
                    <a:pt x="303" y="2452"/>
                  </a:lnTo>
                  <a:lnTo>
                    <a:pt x="2044" y="205"/>
                  </a:lnTo>
                  <a:lnTo>
                    <a:pt x="173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5599550" y="5850425"/>
              <a:ext cx="51125" cy="61325"/>
            </a:xfrm>
            <a:custGeom>
              <a:rect b="b" l="l" r="r" t="t"/>
              <a:pathLst>
                <a:path extrusionOk="0" h="2453" w="2045">
                  <a:moveTo>
                    <a:pt x="1733" y="0"/>
                  </a:moveTo>
                  <a:lnTo>
                    <a:pt x="1" y="2248"/>
                  </a:lnTo>
                  <a:lnTo>
                    <a:pt x="303" y="2452"/>
                  </a:lnTo>
                  <a:lnTo>
                    <a:pt x="2044" y="204"/>
                  </a:lnTo>
                  <a:lnTo>
                    <a:pt x="173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614875" y="5863275"/>
              <a:ext cx="51125" cy="61325"/>
            </a:xfrm>
            <a:custGeom>
              <a:rect b="b" l="l" r="r" t="t"/>
              <a:pathLst>
                <a:path extrusionOk="0" h="2453" w="2045">
                  <a:moveTo>
                    <a:pt x="1733" y="1"/>
                  </a:moveTo>
                  <a:lnTo>
                    <a:pt x="1" y="2249"/>
                  </a:lnTo>
                  <a:lnTo>
                    <a:pt x="303" y="2453"/>
                  </a:lnTo>
                  <a:lnTo>
                    <a:pt x="2044" y="205"/>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070725" y="5832625"/>
              <a:ext cx="531300" cy="621250"/>
            </a:xfrm>
            <a:custGeom>
              <a:rect b="b" l="l" r="r" t="t"/>
              <a:pathLst>
                <a:path extrusionOk="0" h="24850" w="21252">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096275" y="5980775"/>
              <a:ext cx="383150" cy="446850"/>
            </a:xfrm>
            <a:custGeom>
              <a:rect b="b" l="l" r="r" t="t"/>
              <a:pathLst>
                <a:path extrusionOk="0" h="17874" w="15326">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453875" y="5804450"/>
              <a:ext cx="173700" cy="143050"/>
            </a:xfrm>
            <a:custGeom>
              <a:rect b="b" l="l" r="r" t="t"/>
              <a:pathLst>
                <a:path extrusionOk="0" h="5722" w="6948">
                  <a:moveTo>
                    <a:pt x="719" y="0"/>
                  </a:moveTo>
                  <a:lnTo>
                    <a:pt x="0" y="924"/>
                  </a:lnTo>
                  <a:lnTo>
                    <a:pt x="6236" y="5721"/>
                  </a:lnTo>
                  <a:lnTo>
                    <a:pt x="6947" y="4806"/>
                  </a:lnTo>
                  <a:lnTo>
                    <a:pt x="719"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096275" y="6289725"/>
              <a:ext cx="145725" cy="137900"/>
            </a:xfrm>
            <a:custGeom>
              <a:rect b="b" l="l" r="r" t="t"/>
              <a:pathLst>
                <a:path extrusionOk="0" h="5516" w="5829">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1442650" y="4290013"/>
            <a:ext cx="840250" cy="618825"/>
            <a:chOff x="1584275" y="3431500"/>
            <a:chExt cx="840250" cy="618825"/>
          </a:xfrm>
        </p:grpSpPr>
        <p:sp>
          <p:nvSpPr>
            <p:cNvPr id="101" name="Google Shape;101;p2"/>
            <p:cNvSpPr/>
            <p:nvPr/>
          </p:nvSpPr>
          <p:spPr>
            <a:xfrm>
              <a:off x="1849900" y="3431500"/>
              <a:ext cx="158400" cy="143000"/>
            </a:xfrm>
            <a:custGeom>
              <a:rect b="b" l="l" r="r" t="t"/>
              <a:pathLst>
                <a:path extrusionOk="0" h="5720" w="6336">
                  <a:moveTo>
                    <a:pt x="3146" y="1"/>
                  </a:moveTo>
                  <a:cubicBezTo>
                    <a:pt x="2881" y="1"/>
                    <a:pt x="2612" y="35"/>
                    <a:pt x="2346" y="105"/>
                  </a:cubicBezTo>
                  <a:cubicBezTo>
                    <a:pt x="818" y="514"/>
                    <a:pt x="1" y="2149"/>
                    <a:pt x="409" y="3579"/>
                  </a:cubicBezTo>
                  <a:cubicBezTo>
                    <a:pt x="753" y="4862"/>
                    <a:pt x="1960" y="5719"/>
                    <a:pt x="3185" y="5719"/>
                  </a:cubicBezTo>
                  <a:cubicBezTo>
                    <a:pt x="3419" y="5719"/>
                    <a:pt x="3654" y="5688"/>
                    <a:pt x="3883" y="5622"/>
                  </a:cubicBezTo>
                  <a:cubicBezTo>
                    <a:pt x="5412" y="5214"/>
                    <a:pt x="6335" y="3579"/>
                    <a:pt x="5926" y="2042"/>
                  </a:cubicBezTo>
                  <a:cubicBezTo>
                    <a:pt x="5588" y="778"/>
                    <a:pt x="4412" y="1"/>
                    <a:pt x="3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872800" y="3446800"/>
              <a:ext cx="135500" cy="127725"/>
            </a:xfrm>
            <a:custGeom>
              <a:rect b="b" l="l" r="r" t="t"/>
              <a:pathLst>
                <a:path extrusionOk="0" h="5109" w="5420">
                  <a:moveTo>
                    <a:pt x="3989" y="0"/>
                  </a:moveTo>
                  <a:lnTo>
                    <a:pt x="3989" y="0"/>
                  </a:lnTo>
                  <a:cubicBezTo>
                    <a:pt x="4291" y="311"/>
                    <a:pt x="4397" y="613"/>
                    <a:pt x="4496" y="1022"/>
                  </a:cubicBezTo>
                  <a:cubicBezTo>
                    <a:pt x="5010" y="2558"/>
                    <a:pt x="4087" y="4087"/>
                    <a:pt x="2558" y="4495"/>
                  </a:cubicBezTo>
                  <a:cubicBezTo>
                    <a:pt x="2271" y="4592"/>
                    <a:pt x="1984" y="4639"/>
                    <a:pt x="1703" y="4639"/>
                  </a:cubicBezTo>
                  <a:cubicBezTo>
                    <a:pt x="1083" y="4639"/>
                    <a:pt x="495" y="4411"/>
                    <a:pt x="0" y="3989"/>
                  </a:cubicBezTo>
                  <a:lnTo>
                    <a:pt x="0" y="3989"/>
                  </a:lnTo>
                  <a:cubicBezTo>
                    <a:pt x="561" y="4703"/>
                    <a:pt x="1367" y="5109"/>
                    <a:pt x="2229" y="5109"/>
                  </a:cubicBezTo>
                  <a:cubicBezTo>
                    <a:pt x="2472" y="5109"/>
                    <a:pt x="2719" y="5077"/>
                    <a:pt x="2967" y="5010"/>
                  </a:cubicBezTo>
                  <a:cubicBezTo>
                    <a:pt x="4496" y="4602"/>
                    <a:pt x="5419" y="2967"/>
                    <a:pt x="5010" y="1430"/>
                  </a:cubicBezTo>
                  <a:cubicBezTo>
                    <a:pt x="4806" y="817"/>
                    <a:pt x="4496" y="409"/>
                    <a:pt x="3989" y="0"/>
                  </a:cubicBez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860125" y="3482550"/>
              <a:ext cx="137950" cy="48650"/>
            </a:xfrm>
            <a:custGeom>
              <a:rect b="b" l="l" r="r" t="t"/>
              <a:pathLst>
                <a:path extrusionOk="0" h="1946" w="5518">
                  <a:moveTo>
                    <a:pt x="5517" y="0"/>
                  </a:moveTo>
                  <a:lnTo>
                    <a:pt x="0" y="1537"/>
                  </a:lnTo>
                  <a:lnTo>
                    <a:pt x="0" y="1635"/>
                  </a:lnTo>
                  <a:cubicBezTo>
                    <a:pt x="0" y="1741"/>
                    <a:pt x="98" y="1839"/>
                    <a:pt x="98" y="1946"/>
                  </a:cubicBezTo>
                  <a:lnTo>
                    <a:pt x="5517" y="409"/>
                  </a:lnTo>
                  <a:lnTo>
                    <a:pt x="5517" y="107"/>
                  </a:lnTo>
                  <a:lnTo>
                    <a:pt x="5517" y="0"/>
                  </a:ln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857475" y="3477450"/>
              <a:ext cx="140600" cy="48650"/>
            </a:xfrm>
            <a:custGeom>
              <a:rect b="b" l="l" r="r" t="t"/>
              <a:pathLst>
                <a:path extrusionOk="0" h="1946" w="5624">
                  <a:moveTo>
                    <a:pt x="5517" y="0"/>
                  </a:moveTo>
                  <a:lnTo>
                    <a:pt x="0" y="1635"/>
                  </a:lnTo>
                  <a:cubicBezTo>
                    <a:pt x="106" y="1635"/>
                    <a:pt x="106" y="1741"/>
                    <a:pt x="106" y="1741"/>
                  </a:cubicBezTo>
                  <a:lnTo>
                    <a:pt x="106" y="1945"/>
                  </a:lnTo>
                  <a:lnTo>
                    <a:pt x="5623" y="409"/>
                  </a:lnTo>
                  <a:lnTo>
                    <a:pt x="5623" y="204"/>
                  </a:lnTo>
                  <a:cubicBezTo>
                    <a:pt x="5623" y="204"/>
                    <a:pt x="5517" y="106"/>
                    <a:pt x="5517" y="0"/>
                  </a:cubicBez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2"/>
            <p:cNvGrpSpPr/>
            <p:nvPr/>
          </p:nvGrpSpPr>
          <p:grpSpPr>
            <a:xfrm>
              <a:off x="2268800" y="3907175"/>
              <a:ext cx="155725" cy="143150"/>
              <a:chOff x="2268800" y="3907175"/>
              <a:chExt cx="155725" cy="143150"/>
            </a:xfrm>
          </p:grpSpPr>
          <p:sp>
            <p:nvSpPr>
              <p:cNvPr id="106" name="Google Shape;106;p2"/>
              <p:cNvSpPr/>
              <p:nvPr/>
            </p:nvSpPr>
            <p:spPr>
              <a:xfrm>
                <a:off x="2268800" y="3907175"/>
                <a:ext cx="155725" cy="143150"/>
              </a:xfrm>
              <a:custGeom>
                <a:rect b="b" l="l" r="r" t="t"/>
                <a:pathLst>
                  <a:path extrusionOk="0" h="5726" w="6229">
                    <a:moveTo>
                      <a:pt x="3066" y="1"/>
                    </a:moveTo>
                    <a:cubicBezTo>
                      <a:pt x="2359" y="1"/>
                      <a:pt x="1658" y="258"/>
                      <a:pt x="1120" y="792"/>
                    </a:cubicBezTo>
                    <a:cubicBezTo>
                      <a:pt x="0" y="1920"/>
                      <a:pt x="0" y="3759"/>
                      <a:pt x="1022" y="4879"/>
                    </a:cubicBezTo>
                    <a:cubicBezTo>
                      <a:pt x="1582" y="5443"/>
                      <a:pt x="2321" y="5725"/>
                      <a:pt x="3062" y="5725"/>
                    </a:cubicBezTo>
                    <a:cubicBezTo>
                      <a:pt x="3803" y="5725"/>
                      <a:pt x="4545" y="5443"/>
                      <a:pt x="5109" y="4879"/>
                    </a:cubicBezTo>
                    <a:cubicBezTo>
                      <a:pt x="6228" y="3857"/>
                      <a:pt x="6228" y="2018"/>
                      <a:pt x="5207" y="899"/>
                    </a:cubicBezTo>
                    <a:cubicBezTo>
                      <a:pt x="4621" y="309"/>
                      <a:pt x="3840" y="1"/>
                      <a:pt x="3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317225" y="3909200"/>
                <a:ext cx="107300" cy="140400"/>
              </a:xfrm>
              <a:custGeom>
                <a:rect b="b" l="l" r="r" t="t"/>
                <a:pathLst>
                  <a:path extrusionOk="0" h="5616" w="4292">
                    <a:moveTo>
                      <a:pt x="1741" y="0"/>
                    </a:moveTo>
                    <a:cubicBezTo>
                      <a:pt x="2044" y="98"/>
                      <a:pt x="2354" y="303"/>
                      <a:pt x="2657" y="613"/>
                    </a:cubicBezTo>
                    <a:cubicBezTo>
                      <a:pt x="3678" y="1733"/>
                      <a:pt x="3678" y="3572"/>
                      <a:pt x="2559" y="4700"/>
                    </a:cubicBezTo>
                    <a:cubicBezTo>
                      <a:pt x="1990" y="5184"/>
                      <a:pt x="1300" y="5475"/>
                      <a:pt x="580" y="5475"/>
                    </a:cubicBezTo>
                    <a:cubicBezTo>
                      <a:pt x="388" y="5475"/>
                      <a:pt x="194" y="5454"/>
                      <a:pt x="0" y="5411"/>
                    </a:cubicBezTo>
                    <a:lnTo>
                      <a:pt x="0" y="5411"/>
                    </a:lnTo>
                    <a:cubicBezTo>
                      <a:pt x="341" y="5547"/>
                      <a:pt x="704" y="5616"/>
                      <a:pt x="1071" y="5616"/>
                    </a:cubicBezTo>
                    <a:cubicBezTo>
                      <a:pt x="1806" y="5616"/>
                      <a:pt x="2556" y="5343"/>
                      <a:pt x="3172" y="4798"/>
                    </a:cubicBezTo>
                    <a:cubicBezTo>
                      <a:pt x="4291" y="3776"/>
                      <a:pt x="4291" y="1937"/>
                      <a:pt x="3270" y="818"/>
                    </a:cubicBezTo>
                    <a:cubicBezTo>
                      <a:pt x="2763" y="303"/>
                      <a:pt x="2248" y="98"/>
                      <a:pt x="1741" y="0"/>
                    </a:cubicBez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294325" y="3929625"/>
                <a:ext cx="109750" cy="104650"/>
              </a:xfrm>
              <a:custGeom>
                <a:rect b="b" l="l" r="r" t="t"/>
                <a:pathLst>
                  <a:path extrusionOk="0" h="4186" w="4390">
                    <a:moveTo>
                      <a:pt x="4186" y="1"/>
                    </a:moveTo>
                    <a:lnTo>
                      <a:pt x="1" y="3981"/>
                    </a:lnTo>
                    <a:lnTo>
                      <a:pt x="99" y="3981"/>
                    </a:lnTo>
                    <a:cubicBezTo>
                      <a:pt x="205" y="4087"/>
                      <a:pt x="205" y="4186"/>
                      <a:pt x="303" y="4186"/>
                    </a:cubicBezTo>
                    <a:lnTo>
                      <a:pt x="4390" y="303"/>
                    </a:lnTo>
                    <a:cubicBezTo>
                      <a:pt x="4292" y="205"/>
                      <a:pt x="4292" y="99"/>
                      <a:pt x="4186" y="99"/>
                    </a:cubicBezTo>
                    <a:lnTo>
                      <a:pt x="4186" y="1"/>
                    </a:ln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291675" y="3926975"/>
                <a:ext cx="109950" cy="104850"/>
              </a:xfrm>
              <a:custGeom>
                <a:rect b="b" l="l" r="r" t="t"/>
                <a:pathLst>
                  <a:path extrusionOk="0" h="4194" w="4398">
                    <a:moveTo>
                      <a:pt x="4087" y="0"/>
                    </a:moveTo>
                    <a:lnTo>
                      <a:pt x="1" y="3883"/>
                    </a:lnTo>
                    <a:cubicBezTo>
                      <a:pt x="1" y="3989"/>
                      <a:pt x="107" y="3989"/>
                      <a:pt x="107" y="4087"/>
                    </a:cubicBezTo>
                    <a:cubicBezTo>
                      <a:pt x="205" y="4087"/>
                      <a:pt x="205" y="4193"/>
                      <a:pt x="311" y="4193"/>
                    </a:cubicBezTo>
                    <a:lnTo>
                      <a:pt x="4398" y="205"/>
                    </a:lnTo>
                    <a:cubicBezTo>
                      <a:pt x="4292" y="205"/>
                      <a:pt x="4292" y="107"/>
                      <a:pt x="4292" y="107"/>
                    </a:cubicBezTo>
                    <a:cubicBezTo>
                      <a:pt x="4194" y="0"/>
                      <a:pt x="4194" y="0"/>
                      <a:pt x="4087" y="0"/>
                    </a:cubicBez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2"/>
            <p:cNvSpPr/>
            <p:nvPr/>
          </p:nvSpPr>
          <p:spPr>
            <a:xfrm>
              <a:off x="1584275" y="3575875"/>
              <a:ext cx="163500" cy="142975"/>
            </a:xfrm>
            <a:custGeom>
              <a:rect b="b" l="l" r="r" t="t"/>
              <a:pathLst>
                <a:path extrusionOk="0" h="5719" w="6540">
                  <a:moveTo>
                    <a:pt x="3250" y="0"/>
                  </a:moveTo>
                  <a:cubicBezTo>
                    <a:pt x="2177" y="0"/>
                    <a:pt x="1152" y="551"/>
                    <a:pt x="711" y="1580"/>
                  </a:cubicBezTo>
                  <a:cubicBezTo>
                    <a:pt x="0" y="3010"/>
                    <a:pt x="507" y="4751"/>
                    <a:pt x="1937" y="5462"/>
                  </a:cubicBezTo>
                  <a:cubicBezTo>
                    <a:pt x="2339" y="5634"/>
                    <a:pt x="2765" y="5718"/>
                    <a:pt x="3185" y="5718"/>
                  </a:cubicBezTo>
                  <a:cubicBezTo>
                    <a:pt x="4264" y="5718"/>
                    <a:pt x="5308" y="5167"/>
                    <a:pt x="5820" y="4138"/>
                  </a:cubicBezTo>
                  <a:cubicBezTo>
                    <a:pt x="6539" y="2708"/>
                    <a:pt x="5926" y="967"/>
                    <a:pt x="4496" y="256"/>
                  </a:cubicBezTo>
                  <a:cubicBezTo>
                    <a:pt x="4094" y="84"/>
                    <a:pt x="3668" y="0"/>
                    <a:pt x="3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591825" y="3635800"/>
              <a:ext cx="145725" cy="83050"/>
            </a:xfrm>
            <a:custGeom>
              <a:rect b="b" l="l" r="r" t="t"/>
              <a:pathLst>
                <a:path extrusionOk="0" h="3322" w="5829">
                  <a:moveTo>
                    <a:pt x="5722" y="0"/>
                  </a:moveTo>
                  <a:cubicBezTo>
                    <a:pt x="5722" y="409"/>
                    <a:pt x="5624" y="720"/>
                    <a:pt x="5420" y="1128"/>
                  </a:cubicBezTo>
                  <a:cubicBezTo>
                    <a:pt x="4992" y="2125"/>
                    <a:pt x="4017" y="2673"/>
                    <a:pt x="2981" y="2673"/>
                  </a:cubicBezTo>
                  <a:cubicBezTo>
                    <a:pt x="2531" y="2673"/>
                    <a:pt x="2069" y="2570"/>
                    <a:pt x="1635" y="2354"/>
                  </a:cubicBezTo>
                  <a:cubicBezTo>
                    <a:pt x="818" y="1946"/>
                    <a:pt x="205" y="1226"/>
                    <a:pt x="107" y="311"/>
                  </a:cubicBezTo>
                  <a:lnTo>
                    <a:pt x="107" y="311"/>
                  </a:lnTo>
                  <a:cubicBezTo>
                    <a:pt x="1" y="1431"/>
                    <a:pt x="614" y="2559"/>
                    <a:pt x="1635" y="3065"/>
                  </a:cubicBezTo>
                  <a:cubicBezTo>
                    <a:pt x="2037" y="3237"/>
                    <a:pt x="2463" y="3321"/>
                    <a:pt x="2883" y="3321"/>
                  </a:cubicBezTo>
                  <a:cubicBezTo>
                    <a:pt x="3962" y="3321"/>
                    <a:pt x="5006" y="2770"/>
                    <a:pt x="5518" y="1741"/>
                  </a:cubicBezTo>
                  <a:cubicBezTo>
                    <a:pt x="5722" y="1128"/>
                    <a:pt x="5828" y="613"/>
                    <a:pt x="5722" y="0"/>
                  </a:cubicBez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596950" y="3615375"/>
              <a:ext cx="132825" cy="71525"/>
            </a:xfrm>
            <a:custGeom>
              <a:rect b="b" l="l" r="r" t="t"/>
              <a:pathLst>
                <a:path extrusionOk="0" h="2861" w="5313">
                  <a:moveTo>
                    <a:pt x="204" y="0"/>
                  </a:moveTo>
                  <a:lnTo>
                    <a:pt x="106" y="106"/>
                  </a:lnTo>
                  <a:cubicBezTo>
                    <a:pt x="106" y="204"/>
                    <a:pt x="0" y="311"/>
                    <a:pt x="0" y="409"/>
                  </a:cubicBezTo>
                  <a:lnTo>
                    <a:pt x="5108" y="2861"/>
                  </a:lnTo>
                  <a:cubicBezTo>
                    <a:pt x="5108" y="2763"/>
                    <a:pt x="5215" y="2763"/>
                    <a:pt x="5215" y="2656"/>
                  </a:cubicBezTo>
                  <a:cubicBezTo>
                    <a:pt x="5215" y="2558"/>
                    <a:pt x="5313" y="2558"/>
                    <a:pt x="5313" y="2558"/>
                  </a:cubicBezTo>
                  <a:lnTo>
                    <a:pt x="204" y="0"/>
                  </a:lnTo>
                  <a:close/>
                </a:path>
              </a:pathLst>
            </a:custGeom>
            <a:solidFill>
              <a:srgbClr val="F0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599600" y="3612900"/>
              <a:ext cx="132850" cy="68900"/>
            </a:xfrm>
            <a:custGeom>
              <a:rect b="b" l="l" r="r" t="t"/>
              <a:pathLst>
                <a:path extrusionOk="0" h="2756" w="5314">
                  <a:moveTo>
                    <a:pt x="98" y="1"/>
                  </a:moveTo>
                  <a:lnTo>
                    <a:pt x="98" y="99"/>
                  </a:lnTo>
                  <a:cubicBezTo>
                    <a:pt x="0" y="205"/>
                    <a:pt x="0" y="205"/>
                    <a:pt x="0" y="303"/>
                  </a:cubicBezTo>
                  <a:lnTo>
                    <a:pt x="5109" y="2755"/>
                  </a:lnTo>
                  <a:lnTo>
                    <a:pt x="5207" y="2657"/>
                  </a:lnTo>
                  <a:cubicBezTo>
                    <a:pt x="5207" y="2551"/>
                    <a:pt x="5207" y="2551"/>
                    <a:pt x="5313" y="2453"/>
                  </a:cubicBezTo>
                  <a:lnTo>
                    <a:pt x="98"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1" name="Shape 591"/>
        <p:cNvGrpSpPr/>
        <p:nvPr/>
      </p:nvGrpSpPr>
      <p:grpSpPr>
        <a:xfrm>
          <a:off x="0" y="0"/>
          <a:ext cx="0" cy="0"/>
          <a:chOff x="0" y="0"/>
          <a:chExt cx="0" cy="0"/>
        </a:xfrm>
      </p:grpSpPr>
      <p:sp>
        <p:nvSpPr>
          <p:cNvPr id="592" name="Google Shape;592;p11"/>
          <p:cNvSpPr/>
          <p:nvPr/>
        </p:nvSpPr>
        <p:spPr>
          <a:xfrm flipH="1" rot="10800000">
            <a:off x="652005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txBox="1"/>
          <p:nvPr>
            <p:ph hasCustomPrompt="1" type="title"/>
          </p:nvPr>
        </p:nvSpPr>
        <p:spPr>
          <a:xfrm>
            <a:off x="713225" y="1696675"/>
            <a:ext cx="7717800" cy="115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4" name="Google Shape;594;p11"/>
          <p:cNvSpPr txBox="1"/>
          <p:nvPr>
            <p:ph idx="1" type="body"/>
          </p:nvPr>
        </p:nvSpPr>
        <p:spPr>
          <a:xfrm>
            <a:off x="762000" y="2685500"/>
            <a:ext cx="7668900" cy="5817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595" name="Google Shape;595;p11"/>
          <p:cNvGrpSpPr/>
          <p:nvPr/>
        </p:nvGrpSpPr>
        <p:grpSpPr>
          <a:xfrm>
            <a:off x="8012063" y="168438"/>
            <a:ext cx="837425" cy="742113"/>
            <a:chOff x="6215925" y="6858088"/>
            <a:chExt cx="837425" cy="742113"/>
          </a:xfrm>
        </p:grpSpPr>
        <p:sp>
          <p:nvSpPr>
            <p:cNvPr id="596" name="Google Shape;596;p11"/>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11"/>
            <p:cNvGrpSpPr/>
            <p:nvPr/>
          </p:nvGrpSpPr>
          <p:grpSpPr>
            <a:xfrm>
              <a:off x="6361025" y="6858088"/>
              <a:ext cx="692325" cy="623250"/>
              <a:chOff x="6361025" y="6858088"/>
              <a:chExt cx="692325" cy="623250"/>
            </a:xfrm>
          </p:grpSpPr>
          <p:sp>
            <p:nvSpPr>
              <p:cNvPr id="599" name="Google Shape;599;p11"/>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9" name="Google Shape;609;p11"/>
          <p:cNvSpPr/>
          <p:nvPr/>
        </p:nvSpPr>
        <p:spPr>
          <a:xfrm>
            <a:off x="742279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7553111"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7711935"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7951928"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flipH="1">
            <a:off x="345790"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flipH="1">
            <a:off x="172428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flipH="1">
            <a:off x="176597"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flipH="1">
            <a:off x="6382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flipH="1">
            <a:off x="737053"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flipH="1">
            <a:off x="2387120"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8650205"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7285517"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9020278"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8558513"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8459823"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6805997"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flipH="1">
            <a:off x="1090248"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flipH="1">
            <a:off x="1160751"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flipH="1">
            <a:off x="1002250"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flipH="1">
            <a:off x="76199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11"/>
          <p:cNvGrpSpPr/>
          <p:nvPr/>
        </p:nvGrpSpPr>
        <p:grpSpPr>
          <a:xfrm>
            <a:off x="819000" y="4119838"/>
            <a:ext cx="985925" cy="744150"/>
            <a:chOff x="1666700" y="5967688"/>
            <a:chExt cx="985925" cy="744150"/>
          </a:xfrm>
        </p:grpSpPr>
        <p:sp>
          <p:nvSpPr>
            <p:cNvPr id="631" name="Google Shape;631;p11"/>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682" name="Shape 6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683" name="Shape 68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84" name="Shape 684"/>
        <p:cNvGrpSpPr/>
        <p:nvPr/>
      </p:nvGrpSpPr>
      <p:grpSpPr>
        <a:xfrm>
          <a:off x="0" y="0"/>
          <a:ext cx="0" cy="0"/>
          <a:chOff x="0" y="0"/>
          <a:chExt cx="0" cy="0"/>
        </a:xfrm>
      </p:grpSpPr>
      <p:sp>
        <p:nvSpPr>
          <p:cNvPr id="685" name="Google Shape;685;p14"/>
          <p:cNvSpPr/>
          <p:nvPr/>
        </p:nvSpPr>
        <p:spPr>
          <a:xfrm>
            <a:off x="7915700" y="333430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7" name="Google Shape;687;p14"/>
          <p:cNvSpPr/>
          <p:nvPr/>
        </p:nvSpPr>
        <p:spPr>
          <a:xfrm rot="10800000">
            <a:off x="-9537" y="-7300"/>
            <a:ext cx="2222725" cy="1383500"/>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7823198" y="47298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7953511" y="18730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8112335" y="112171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8352328" y="52208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14"/>
          <p:cNvGrpSpPr/>
          <p:nvPr/>
        </p:nvGrpSpPr>
        <p:grpSpPr>
          <a:xfrm>
            <a:off x="188950" y="4381475"/>
            <a:ext cx="480225" cy="615300"/>
            <a:chOff x="912850" y="4743425"/>
            <a:chExt cx="480225" cy="615300"/>
          </a:xfrm>
        </p:grpSpPr>
        <p:sp>
          <p:nvSpPr>
            <p:cNvPr id="693" name="Google Shape;693;p14"/>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4"/>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4"/>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14"/>
          <p:cNvSpPr txBox="1"/>
          <p:nvPr>
            <p:ph idx="1" type="subTitle"/>
          </p:nvPr>
        </p:nvSpPr>
        <p:spPr>
          <a:xfrm>
            <a:off x="724560" y="3642656"/>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14" name="Google Shape;714;p14"/>
          <p:cNvSpPr txBox="1"/>
          <p:nvPr>
            <p:ph idx="2" type="subTitle"/>
          </p:nvPr>
        </p:nvSpPr>
        <p:spPr>
          <a:xfrm>
            <a:off x="724560" y="4027495"/>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15" name="Google Shape;715;p14"/>
          <p:cNvSpPr txBox="1"/>
          <p:nvPr>
            <p:ph idx="3" type="subTitle"/>
          </p:nvPr>
        </p:nvSpPr>
        <p:spPr>
          <a:xfrm>
            <a:off x="3527025" y="3642656"/>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spcBef>
                <a:spcPts val="160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716" name="Google Shape;716;p14"/>
          <p:cNvSpPr txBox="1"/>
          <p:nvPr>
            <p:ph idx="4" type="subTitle"/>
          </p:nvPr>
        </p:nvSpPr>
        <p:spPr>
          <a:xfrm>
            <a:off x="3527025" y="4027495"/>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17" name="Google Shape;717;p14"/>
          <p:cNvSpPr txBox="1"/>
          <p:nvPr>
            <p:ph idx="5" type="subTitle"/>
          </p:nvPr>
        </p:nvSpPr>
        <p:spPr>
          <a:xfrm>
            <a:off x="6338794" y="3642656"/>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spcBef>
                <a:spcPts val="160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718" name="Google Shape;718;p14"/>
          <p:cNvSpPr txBox="1"/>
          <p:nvPr>
            <p:ph idx="6" type="subTitle"/>
          </p:nvPr>
        </p:nvSpPr>
        <p:spPr>
          <a:xfrm>
            <a:off x="6338794" y="4027495"/>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19" name="Google Shape;719;p14"/>
          <p:cNvSpPr txBox="1"/>
          <p:nvPr>
            <p:ph idx="7" type="subTitle"/>
          </p:nvPr>
        </p:nvSpPr>
        <p:spPr>
          <a:xfrm>
            <a:off x="724560" y="1892580"/>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20" name="Google Shape;720;p14"/>
          <p:cNvSpPr txBox="1"/>
          <p:nvPr>
            <p:ph idx="8" type="subTitle"/>
          </p:nvPr>
        </p:nvSpPr>
        <p:spPr>
          <a:xfrm>
            <a:off x="724560" y="2277419"/>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21" name="Google Shape;721;p14"/>
          <p:cNvSpPr txBox="1"/>
          <p:nvPr>
            <p:ph idx="9" type="subTitle"/>
          </p:nvPr>
        </p:nvSpPr>
        <p:spPr>
          <a:xfrm>
            <a:off x="3527025" y="1892580"/>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spcBef>
                <a:spcPts val="160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722" name="Google Shape;722;p14"/>
          <p:cNvSpPr txBox="1"/>
          <p:nvPr>
            <p:ph idx="13" type="subTitle"/>
          </p:nvPr>
        </p:nvSpPr>
        <p:spPr>
          <a:xfrm>
            <a:off x="3527025" y="2277419"/>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23" name="Google Shape;723;p14"/>
          <p:cNvSpPr txBox="1"/>
          <p:nvPr>
            <p:ph idx="14" type="subTitle"/>
          </p:nvPr>
        </p:nvSpPr>
        <p:spPr>
          <a:xfrm>
            <a:off x="6338794" y="1892575"/>
            <a:ext cx="2094000" cy="3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724" name="Google Shape;724;p14"/>
          <p:cNvSpPr txBox="1"/>
          <p:nvPr>
            <p:ph idx="15" type="subTitle"/>
          </p:nvPr>
        </p:nvSpPr>
        <p:spPr>
          <a:xfrm>
            <a:off x="6338794" y="2277419"/>
            <a:ext cx="2194500" cy="60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725" name="Google Shape;725;p14"/>
          <p:cNvSpPr txBox="1"/>
          <p:nvPr>
            <p:ph hasCustomPrompt="1" idx="16" type="title"/>
          </p:nvPr>
        </p:nvSpPr>
        <p:spPr>
          <a:xfrm>
            <a:off x="1484760" y="1406875"/>
            <a:ext cx="5736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26" name="Google Shape;726;p14"/>
          <p:cNvSpPr txBox="1"/>
          <p:nvPr>
            <p:ph hasCustomPrompt="1" idx="17" type="title"/>
          </p:nvPr>
        </p:nvSpPr>
        <p:spPr>
          <a:xfrm>
            <a:off x="4286025" y="1406875"/>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27" name="Google Shape;727;p14"/>
          <p:cNvSpPr txBox="1"/>
          <p:nvPr>
            <p:ph hasCustomPrompt="1" idx="18" type="title"/>
          </p:nvPr>
        </p:nvSpPr>
        <p:spPr>
          <a:xfrm>
            <a:off x="7097794" y="1406875"/>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28" name="Google Shape;728;p14"/>
          <p:cNvSpPr txBox="1"/>
          <p:nvPr>
            <p:ph hasCustomPrompt="1" idx="19" type="title"/>
          </p:nvPr>
        </p:nvSpPr>
        <p:spPr>
          <a:xfrm>
            <a:off x="1483560" y="3163491"/>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29" name="Google Shape;729;p14"/>
          <p:cNvSpPr txBox="1"/>
          <p:nvPr>
            <p:ph hasCustomPrompt="1" idx="20" type="title"/>
          </p:nvPr>
        </p:nvSpPr>
        <p:spPr>
          <a:xfrm>
            <a:off x="4286025" y="3163491"/>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30" name="Google Shape;730;p14"/>
          <p:cNvSpPr txBox="1"/>
          <p:nvPr>
            <p:ph hasCustomPrompt="1" idx="21" type="title"/>
          </p:nvPr>
        </p:nvSpPr>
        <p:spPr>
          <a:xfrm>
            <a:off x="7097794" y="3163491"/>
            <a:ext cx="576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731" name="Google Shape;731;p14"/>
          <p:cNvSpPr/>
          <p:nvPr/>
        </p:nvSpPr>
        <p:spPr>
          <a:xfrm>
            <a:off x="2483740" y="171622"/>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4"/>
          <p:cNvSpPr/>
          <p:nvPr/>
        </p:nvSpPr>
        <p:spPr>
          <a:xfrm>
            <a:off x="2113408" y="294927"/>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4"/>
          <p:cNvSpPr/>
          <p:nvPr/>
        </p:nvSpPr>
        <p:spPr>
          <a:xfrm>
            <a:off x="3040826" y="55185"/>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4"/>
          <p:cNvGrpSpPr/>
          <p:nvPr/>
        </p:nvGrpSpPr>
        <p:grpSpPr>
          <a:xfrm>
            <a:off x="8430775" y="49513"/>
            <a:ext cx="674325" cy="1173675"/>
            <a:chOff x="4266275" y="6869625"/>
            <a:chExt cx="674325" cy="1173675"/>
          </a:xfrm>
        </p:grpSpPr>
        <p:sp>
          <p:nvSpPr>
            <p:cNvPr id="735" name="Google Shape;735;p14"/>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4"/>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4"/>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4"/>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4"/>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767" name="Shape 767"/>
        <p:cNvGrpSpPr/>
        <p:nvPr/>
      </p:nvGrpSpPr>
      <p:grpSpPr>
        <a:xfrm>
          <a:off x="0" y="0"/>
          <a:ext cx="0" cy="0"/>
          <a:chOff x="0" y="0"/>
          <a:chExt cx="0" cy="0"/>
        </a:xfrm>
      </p:grpSpPr>
      <p:sp>
        <p:nvSpPr>
          <p:cNvPr id="768" name="Google Shape;768;p1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769" name="Google Shape;769;p15"/>
          <p:cNvSpPr txBox="1"/>
          <p:nvPr>
            <p:ph idx="1" type="subTitle"/>
          </p:nvPr>
        </p:nvSpPr>
        <p:spPr>
          <a:xfrm>
            <a:off x="1390038" y="2667000"/>
            <a:ext cx="1228800" cy="3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0" name="Google Shape;770;p15"/>
          <p:cNvSpPr txBox="1"/>
          <p:nvPr>
            <p:ph idx="2" type="subTitle"/>
          </p:nvPr>
        </p:nvSpPr>
        <p:spPr>
          <a:xfrm>
            <a:off x="902538" y="3048000"/>
            <a:ext cx="22038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1" name="Google Shape;771;p15"/>
          <p:cNvSpPr txBox="1"/>
          <p:nvPr>
            <p:ph idx="3" type="subTitle"/>
          </p:nvPr>
        </p:nvSpPr>
        <p:spPr>
          <a:xfrm>
            <a:off x="3960234" y="2667000"/>
            <a:ext cx="1228800" cy="3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atin typeface="Nunito ExtraBold"/>
                <a:ea typeface="Nunito ExtraBold"/>
                <a:cs typeface="Nunito ExtraBold"/>
                <a:sym typeface="Nunito Extra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2" name="Google Shape;772;p15"/>
          <p:cNvSpPr txBox="1"/>
          <p:nvPr>
            <p:ph idx="4" type="subTitle"/>
          </p:nvPr>
        </p:nvSpPr>
        <p:spPr>
          <a:xfrm>
            <a:off x="3473607" y="3048000"/>
            <a:ext cx="22038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3" name="Google Shape;773;p15"/>
          <p:cNvSpPr txBox="1"/>
          <p:nvPr>
            <p:ph idx="5" type="subTitle"/>
          </p:nvPr>
        </p:nvSpPr>
        <p:spPr>
          <a:xfrm>
            <a:off x="6532176" y="2667000"/>
            <a:ext cx="1228800" cy="3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4" name="Google Shape;774;p15"/>
          <p:cNvSpPr txBox="1"/>
          <p:nvPr>
            <p:ph idx="6" type="subTitle"/>
          </p:nvPr>
        </p:nvSpPr>
        <p:spPr>
          <a:xfrm>
            <a:off x="6044676" y="3048000"/>
            <a:ext cx="2203800" cy="5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5" name="Google Shape;775;p15"/>
          <p:cNvSpPr/>
          <p:nvPr/>
        </p:nvSpPr>
        <p:spPr>
          <a:xfrm rot="10800000">
            <a:off x="2589475" y="4257675"/>
            <a:ext cx="6545012" cy="885830"/>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5"/>
          <p:cNvSpPr/>
          <p:nvPr/>
        </p:nvSpPr>
        <p:spPr>
          <a:xfrm>
            <a:off x="165448" y="43403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5"/>
          <p:cNvSpPr/>
          <p:nvPr/>
        </p:nvSpPr>
        <p:spPr>
          <a:xfrm>
            <a:off x="295761" y="40546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5"/>
          <p:cNvSpPr/>
          <p:nvPr/>
        </p:nvSpPr>
        <p:spPr>
          <a:xfrm>
            <a:off x="454585" y="49890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694578" y="43894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5"/>
          <p:cNvSpPr/>
          <p:nvPr/>
        </p:nvSpPr>
        <p:spPr>
          <a:xfrm flipH="1">
            <a:off x="6695531" y="76929"/>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5"/>
          <p:cNvSpPr/>
          <p:nvPr/>
        </p:nvSpPr>
        <p:spPr>
          <a:xfrm flipH="1">
            <a:off x="8343646" y="839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flipH="1">
            <a:off x="7100763" y="2299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flipH="1">
            <a:off x="7257663" y="5987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5"/>
          <p:cNvSpPr/>
          <p:nvPr/>
        </p:nvSpPr>
        <p:spPr>
          <a:xfrm flipH="1">
            <a:off x="7356418" y="1826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5"/>
          <p:cNvSpPr/>
          <p:nvPr/>
        </p:nvSpPr>
        <p:spPr>
          <a:xfrm flipH="1">
            <a:off x="9006485" y="2921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2594" y="0"/>
            <a:ext cx="3533375" cy="478181"/>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
    <p:spTree>
      <p:nvGrpSpPr>
        <p:cNvPr id="787" name="Shape 787"/>
        <p:cNvGrpSpPr/>
        <p:nvPr/>
      </p:nvGrpSpPr>
      <p:grpSpPr>
        <a:xfrm>
          <a:off x="0" y="0"/>
          <a:ext cx="0" cy="0"/>
          <a:chOff x="0" y="0"/>
          <a:chExt cx="0" cy="0"/>
        </a:xfrm>
      </p:grpSpPr>
      <p:sp>
        <p:nvSpPr>
          <p:cNvPr id="788" name="Google Shape;788;p1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789" name="Google Shape;789;p16"/>
          <p:cNvSpPr/>
          <p:nvPr/>
        </p:nvSpPr>
        <p:spPr>
          <a:xfrm flipH="1">
            <a:off x="4456895" y="0"/>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16"/>
          <p:cNvGrpSpPr/>
          <p:nvPr/>
        </p:nvGrpSpPr>
        <p:grpSpPr>
          <a:xfrm>
            <a:off x="7561808" y="539498"/>
            <a:ext cx="987293" cy="324364"/>
            <a:chOff x="5694208" y="9209048"/>
            <a:chExt cx="987293" cy="324364"/>
          </a:xfrm>
        </p:grpSpPr>
        <p:sp>
          <p:nvSpPr>
            <p:cNvPr id="791" name="Google Shape;791;p16"/>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6"/>
          <p:cNvGrpSpPr/>
          <p:nvPr/>
        </p:nvGrpSpPr>
        <p:grpSpPr>
          <a:xfrm>
            <a:off x="713223" y="634368"/>
            <a:ext cx="589265" cy="994279"/>
            <a:chOff x="3236798" y="7559043"/>
            <a:chExt cx="589265" cy="994279"/>
          </a:xfrm>
        </p:grpSpPr>
        <p:sp>
          <p:nvSpPr>
            <p:cNvPr id="795" name="Google Shape;795;p16"/>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3367111" y="75590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16"/>
          <p:cNvSpPr txBox="1"/>
          <p:nvPr>
            <p:ph idx="1" type="subTitle"/>
          </p:nvPr>
        </p:nvSpPr>
        <p:spPr>
          <a:xfrm>
            <a:off x="5505450" y="1704590"/>
            <a:ext cx="2751300" cy="51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00" name="Google Shape;800;p16"/>
          <p:cNvSpPr txBox="1"/>
          <p:nvPr>
            <p:ph idx="2" type="subTitle"/>
          </p:nvPr>
        </p:nvSpPr>
        <p:spPr>
          <a:xfrm>
            <a:off x="5505450" y="2770340"/>
            <a:ext cx="2751300" cy="52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01" name="Google Shape;801;p16"/>
          <p:cNvSpPr txBox="1"/>
          <p:nvPr>
            <p:ph idx="3" type="subTitle"/>
          </p:nvPr>
        </p:nvSpPr>
        <p:spPr>
          <a:xfrm>
            <a:off x="5505450" y="3837140"/>
            <a:ext cx="2751300" cy="52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02" name="Google Shape;802;p16"/>
          <p:cNvSpPr txBox="1"/>
          <p:nvPr>
            <p:ph hasCustomPrompt="1" idx="4" type="title"/>
          </p:nvPr>
        </p:nvSpPr>
        <p:spPr>
          <a:xfrm>
            <a:off x="4630931" y="1741040"/>
            <a:ext cx="927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803" name="Google Shape;803;p16"/>
          <p:cNvSpPr txBox="1"/>
          <p:nvPr>
            <p:ph hasCustomPrompt="1" idx="5" type="title"/>
          </p:nvPr>
        </p:nvSpPr>
        <p:spPr>
          <a:xfrm>
            <a:off x="4630931" y="2807840"/>
            <a:ext cx="927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804" name="Google Shape;804;p16"/>
          <p:cNvSpPr txBox="1"/>
          <p:nvPr>
            <p:ph hasCustomPrompt="1" idx="6" type="title"/>
          </p:nvPr>
        </p:nvSpPr>
        <p:spPr>
          <a:xfrm>
            <a:off x="4630931" y="3874640"/>
            <a:ext cx="927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805" name="Google Shape;805;p16"/>
          <p:cNvSpPr/>
          <p:nvPr/>
        </p:nvSpPr>
        <p:spPr>
          <a:xfrm rot="10800000">
            <a:off x="44" y="70"/>
            <a:ext cx="2238331" cy="3296905"/>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6"/>
          <p:cNvSpPr/>
          <p:nvPr/>
        </p:nvSpPr>
        <p:spPr>
          <a:xfrm>
            <a:off x="673175" y="1438275"/>
            <a:ext cx="3440938" cy="2686158"/>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807" name="Shape 807"/>
        <p:cNvGrpSpPr/>
        <p:nvPr/>
      </p:nvGrpSpPr>
      <p:grpSpPr>
        <a:xfrm>
          <a:off x="0" y="0"/>
          <a:ext cx="0" cy="0"/>
          <a:chOff x="0" y="0"/>
          <a:chExt cx="0" cy="0"/>
        </a:xfrm>
      </p:grpSpPr>
      <p:sp>
        <p:nvSpPr>
          <p:cNvPr id="808" name="Google Shape;808;p1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809" name="Google Shape;809;p17"/>
          <p:cNvSpPr/>
          <p:nvPr/>
        </p:nvSpPr>
        <p:spPr>
          <a:xfrm rot="10800000">
            <a:off x="7048495" y="2269125"/>
            <a:ext cx="2051903" cy="2874373"/>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7"/>
          <p:cNvSpPr/>
          <p:nvPr/>
        </p:nvSpPr>
        <p:spPr>
          <a:xfrm>
            <a:off x="0" y="0"/>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123948" y="400848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254261" y="372280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413085" y="465721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653078" y="405758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7"/>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7"/>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7"/>
          <p:cNvSpPr txBox="1"/>
          <p:nvPr>
            <p:ph idx="1" type="subTitle"/>
          </p:nvPr>
        </p:nvSpPr>
        <p:spPr>
          <a:xfrm>
            <a:off x="1120200" y="2447925"/>
            <a:ext cx="1134000" cy="39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822" name="Google Shape;822;p17"/>
          <p:cNvSpPr txBox="1"/>
          <p:nvPr>
            <p:ph idx="2" type="subTitle"/>
          </p:nvPr>
        </p:nvSpPr>
        <p:spPr>
          <a:xfrm>
            <a:off x="806850" y="2838450"/>
            <a:ext cx="1760700" cy="106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3" name="Google Shape;823;p17"/>
          <p:cNvSpPr txBox="1"/>
          <p:nvPr>
            <p:ph idx="3" type="subTitle"/>
          </p:nvPr>
        </p:nvSpPr>
        <p:spPr>
          <a:xfrm>
            <a:off x="3041197" y="2447925"/>
            <a:ext cx="1134000" cy="39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824" name="Google Shape;824;p17"/>
          <p:cNvSpPr txBox="1"/>
          <p:nvPr>
            <p:ph idx="4" type="subTitle"/>
          </p:nvPr>
        </p:nvSpPr>
        <p:spPr>
          <a:xfrm>
            <a:off x="2729617" y="2838450"/>
            <a:ext cx="17649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5" name="Google Shape;825;p17"/>
          <p:cNvSpPr txBox="1"/>
          <p:nvPr>
            <p:ph idx="5" type="subTitle"/>
          </p:nvPr>
        </p:nvSpPr>
        <p:spPr>
          <a:xfrm>
            <a:off x="4972408" y="2447925"/>
            <a:ext cx="1134000" cy="39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826" name="Google Shape;826;p17"/>
          <p:cNvSpPr txBox="1"/>
          <p:nvPr>
            <p:ph idx="6" type="subTitle"/>
          </p:nvPr>
        </p:nvSpPr>
        <p:spPr>
          <a:xfrm>
            <a:off x="4656583" y="2838450"/>
            <a:ext cx="17649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7" name="Google Shape;827;p17"/>
          <p:cNvSpPr txBox="1"/>
          <p:nvPr>
            <p:ph idx="7" type="subTitle"/>
          </p:nvPr>
        </p:nvSpPr>
        <p:spPr>
          <a:xfrm>
            <a:off x="6899000" y="2447925"/>
            <a:ext cx="1134000" cy="39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828" name="Google Shape;828;p17"/>
          <p:cNvSpPr txBox="1"/>
          <p:nvPr>
            <p:ph idx="8" type="subTitle"/>
          </p:nvPr>
        </p:nvSpPr>
        <p:spPr>
          <a:xfrm>
            <a:off x="6583550" y="2838450"/>
            <a:ext cx="17649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9" name="Google Shape;829;p17"/>
          <p:cNvSpPr/>
          <p:nvPr/>
        </p:nvSpPr>
        <p:spPr>
          <a:xfrm>
            <a:off x="358848" y="9200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489161" y="6343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647985" y="15687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7"/>
          <p:cNvSpPr/>
          <p:nvPr/>
        </p:nvSpPr>
        <p:spPr>
          <a:xfrm>
            <a:off x="887978" y="9691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2 ">
  <p:cSld name="CUSTOM_1_1_1_1">
    <p:spTree>
      <p:nvGrpSpPr>
        <p:cNvPr id="833" name="Shape 833"/>
        <p:cNvGrpSpPr/>
        <p:nvPr/>
      </p:nvGrpSpPr>
      <p:grpSpPr>
        <a:xfrm>
          <a:off x="0" y="0"/>
          <a:ext cx="0" cy="0"/>
          <a:chOff x="0" y="0"/>
          <a:chExt cx="0" cy="0"/>
        </a:xfrm>
      </p:grpSpPr>
      <p:sp>
        <p:nvSpPr>
          <p:cNvPr id="834" name="Google Shape;834;p18"/>
          <p:cNvSpPr/>
          <p:nvPr/>
        </p:nvSpPr>
        <p:spPr>
          <a:xfrm>
            <a:off x="6531425"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836" name="Google Shape;836;p18"/>
          <p:cNvSpPr txBox="1"/>
          <p:nvPr>
            <p:ph idx="1" type="subTitle"/>
          </p:nvPr>
        </p:nvSpPr>
        <p:spPr>
          <a:xfrm>
            <a:off x="1397343" y="2705100"/>
            <a:ext cx="12003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37" name="Google Shape;837;p18"/>
          <p:cNvSpPr txBox="1"/>
          <p:nvPr>
            <p:ph idx="2" type="subTitle"/>
          </p:nvPr>
        </p:nvSpPr>
        <p:spPr>
          <a:xfrm>
            <a:off x="1083090" y="3095550"/>
            <a:ext cx="1828800" cy="80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38" name="Google Shape;838;p18"/>
          <p:cNvSpPr txBox="1"/>
          <p:nvPr>
            <p:ph idx="3" type="subTitle"/>
          </p:nvPr>
        </p:nvSpPr>
        <p:spPr>
          <a:xfrm>
            <a:off x="6551240" y="2705100"/>
            <a:ext cx="1200300" cy="43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atin typeface="Nunito ExtraBold"/>
                <a:ea typeface="Nunito ExtraBold"/>
                <a:cs typeface="Nunito ExtraBold"/>
                <a:sym typeface="Nunito Extra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39" name="Google Shape;839;p18"/>
          <p:cNvSpPr txBox="1"/>
          <p:nvPr>
            <p:ph idx="4" type="subTitle"/>
          </p:nvPr>
        </p:nvSpPr>
        <p:spPr>
          <a:xfrm>
            <a:off x="6236990" y="3095550"/>
            <a:ext cx="1828800" cy="80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0" name="Google Shape;840;p18"/>
          <p:cNvSpPr txBox="1"/>
          <p:nvPr>
            <p:ph hasCustomPrompt="1" idx="5" type="title"/>
          </p:nvPr>
        </p:nvSpPr>
        <p:spPr>
          <a:xfrm>
            <a:off x="1710693" y="2153438"/>
            <a:ext cx="573600" cy="4461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841" name="Google Shape;841;p18"/>
          <p:cNvSpPr txBox="1"/>
          <p:nvPr>
            <p:ph hasCustomPrompt="1" idx="6" type="title"/>
          </p:nvPr>
        </p:nvSpPr>
        <p:spPr>
          <a:xfrm>
            <a:off x="6864590" y="2153438"/>
            <a:ext cx="573600" cy="4461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grpSp>
        <p:nvGrpSpPr>
          <p:cNvPr id="842" name="Google Shape;842;p18"/>
          <p:cNvGrpSpPr/>
          <p:nvPr/>
        </p:nvGrpSpPr>
        <p:grpSpPr>
          <a:xfrm>
            <a:off x="215138" y="4345425"/>
            <a:ext cx="996175" cy="685800"/>
            <a:chOff x="1379925" y="685000"/>
            <a:chExt cx="996175" cy="685800"/>
          </a:xfrm>
        </p:grpSpPr>
        <p:sp>
          <p:nvSpPr>
            <p:cNvPr id="843" name="Google Shape;843;p18"/>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8"/>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8"/>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18"/>
          <p:cNvGrpSpPr/>
          <p:nvPr/>
        </p:nvGrpSpPr>
        <p:grpSpPr>
          <a:xfrm>
            <a:off x="8266150" y="4248125"/>
            <a:ext cx="480225" cy="615300"/>
            <a:chOff x="912850" y="4743425"/>
            <a:chExt cx="480225" cy="615300"/>
          </a:xfrm>
        </p:grpSpPr>
        <p:sp>
          <p:nvSpPr>
            <p:cNvPr id="895" name="Google Shape;895;p18"/>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8"/>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8"/>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8"/>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8"/>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8"/>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8"/>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8"/>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8"/>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8"/>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5" name="Google Shape;915;p18"/>
          <p:cNvSpPr/>
          <p:nvPr/>
        </p:nvSpPr>
        <p:spPr>
          <a:xfrm flipH="1">
            <a:off x="321590" y="851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8"/>
          <p:cNvSpPr/>
          <p:nvPr/>
        </p:nvSpPr>
        <p:spPr>
          <a:xfrm flipH="1">
            <a:off x="1700081" y="61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8"/>
          <p:cNvSpPr/>
          <p:nvPr/>
        </p:nvSpPr>
        <p:spPr>
          <a:xfrm flipH="1">
            <a:off x="152397" y="1274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8"/>
          <p:cNvSpPr/>
          <p:nvPr/>
        </p:nvSpPr>
        <p:spPr>
          <a:xfrm flipH="1">
            <a:off x="614097" y="576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8"/>
          <p:cNvSpPr/>
          <p:nvPr/>
        </p:nvSpPr>
        <p:spPr>
          <a:xfrm flipH="1">
            <a:off x="712853" y="160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8"/>
          <p:cNvSpPr/>
          <p:nvPr/>
        </p:nvSpPr>
        <p:spPr>
          <a:xfrm flipH="1">
            <a:off x="2362920" y="269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8"/>
          <p:cNvSpPr/>
          <p:nvPr/>
        </p:nvSpPr>
        <p:spPr>
          <a:xfrm>
            <a:off x="8408223" y="3679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8"/>
          <p:cNvSpPr/>
          <p:nvPr/>
        </p:nvSpPr>
        <p:spPr>
          <a:xfrm>
            <a:off x="8538536" y="822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8"/>
          <p:cNvSpPr/>
          <p:nvPr/>
        </p:nvSpPr>
        <p:spPr>
          <a:xfrm>
            <a:off x="8697360" y="10167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8"/>
          <p:cNvSpPr/>
          <p:nvPr/>
        </p:nvSpPr>
        <p:spPr>
          <a:xfrm>
            <a:off x="8937353" y="4170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8"/>
          <p:cNvSpPr/>
          <p:nvPr/>
        </p:nvSpPr>
        <p:spPr>
          <a:xfrm rot="10800000">
            <a:off x="28" y="36"/>
            <a:ext cx="1695422" cy="249723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_1_2">
    <p:spTree>
      <p:nvGrpSpPr>
        <p:cNvPr id="926" name="Shape 926"/>
        <p:cNvGrpSpPr/>
        <p:nvPr/>
      </p:nvGrpSpPr>
      <p:grpSpPr>
        <a:xfrm>
          <a:off x="0" y="0"/>
          <a:ext cx="0" cy="0"/>
          <a:chOff x="0" y="0"/>
          <a:chExt cx="0" cy="0"/>
        </a:xfrm>
      </p:grpSpPr>
      <p:sp>
        <p:nvSpPr>
          <p:cNvPr id="927" name="Google Shape;927;p1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928" name="Google Shape;928;p19"/>
          <p:cNvSpPr txBox="1"/>
          <p:nvPr>
            <p:ph idx="1" type="subTitle"/>
          </p:nvPr>
        </p:nvSpPr>
        <p:spPr>
          <a:xfrm>
            <a:off x="1496675" y="18573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929" name="Google Shape;929;p19"/>
          <p:cNvSpPr txBox="1"/>
          <p:nvPr>
            <p:ph idx="2" type="subTitle"/>
          </p:nvPr>
        </p:nvSpPr>
        <p:spPr>
          <a:xfrm>
            <a:off x="4069200" y="18573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930" name="Google Shape;930;p19"/>
          <p:cNvSpPr txBox="1"/>
          <p:nvPr>
            <p:ph idx="3" type="subTitle"/>
          </p:nvPr>
        </p:nvSpPr>
        <p:spPr>
          <a:xfrm>
            <a:off x="6643850" y="18573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931" name="Google Shape;931;p19"/>
          <p:cNvSpPr txBox="1"/>
          <p:nvPr>
            <p:ph idx="4" type="subTitle"/>
          </p:nvPr>
        </p:nvSpPr>
        <p:spPr>
          <a:xfrm>
            <a:off x="998225" y="2238375"/>
            <a:ext cx="21489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932" name="Google Shape;932;p19"/>
          <p:cNvSpPr txBox="1"/>
          <p:nvPr>
            <p:ph idx="5" type="subTitle"/>
          </p:nvPr>
        </p:nvSpPr>
        <p:spPr>
          <a:xfrm>
            <a:off x="3570750" y="2238375"/>
            <a:ext cx="21489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933" name="Google Shape;933;p19"/>
          <p:cNvSpPr txBox="1"/>
          <p:nvPr>
            <p:ph idx="6" type="subTitle"/>
          </p:nvPr>
        </p:nvSpPr>
        <p:spPr>
          <a:xfrm>
            <a:off x="6143750" y="2238375"/>
            <a:ext cx="21522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934" name="Google Shape;934;p19"/>
          <p:cNvSpPr txBox="1"/>
          <p:nvPr>
            <p:ph idx="7" type="subTitle"/>
          </p:nvPr>
        </p:nvSpPr>
        <p:spPr>
          <a:xfrm>
            <a:off x="1496675" y="36099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935" name="Google Shape;935;p19"/>
          <p:cNvSpPr txBox="1"/>
          <p:nvPr>
            <p:ph idx="8" type="subTitle"/>
          </p:nvPr>
        </p:nvSpPr>
        <p:spPr>
          <a:xfrm>
            <a:off x="4069200" y="36099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936" name="Google Shape;936;p19"/>
          <p:cNvSpPr txBox="1"/>
          <p:nvPr>
            <p:ph idx="9" type="subTitle"/>
          </p:nvPr>
        </p:nvSpPr>
        <p:spPr>
          <a:xfrm>
            <a:off x="6643850" y="3609975"/>
            <a:ext cx="11520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937" name="Google Shape;937;p19"/>
          <p:cNvSpPr txBox="1"/>
          <p:nvPr>
            <p:ph idx="13" type="subTitle"/>
          </p:nvPr>
        </p:nvSpPr>
        <p:spPr>
          <a:xfrm>
            <a:off x="998225" y="4000500"/>
            <a:ext cx="21489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938" name="Google Shape;938;p19"/>
          <p:cNvSpPr txBox="1"/>
          <p:nvPr>
            <p:ph idx="14" type="subTitle"/>
          </p:nvPr>
        </p:nvSpPr>
        <p:spPr>
          <a:xfrm>
            <a:off x="3570750" y="4000500"/>
            <a:ext cx="21489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939" name="Google Shape;939;p19"/>
          <p:cNvSpPr txBox="1"/>
          <p:nvPr>
            <p:ph idx="15" type="subTitle"/>
          </p:nvPr>
        </p:nvSpPr>
        <p:spPr>
          <a:xfrm>
            <a:off x="6145400" y="4000500"/>
            <a:ext cx="21489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spcBef>
                <a:spcPts val="0"/>
              </a:spcBef>
              <a:spcAft>
                <a:spcPts val="0"/>
              </a:spcAft>
              <a:buSzPts val="1300"/>
              <a:buNone/>
              <a:defRPr sz="1300"/>
            </a:lvl2pPr>
            <a:lvl3pPr lvl="2" rtl="0" algn="ctr">
              <a:spcBef>
                <a:spcPts val="1600"/>
              </a:spcBef>
              <a:spcAft>
                <a:spcPts val="0"/>
              </a:spcAft>
              <a:buSzPts val="1300"/>
              <a:buNone/>
              <a:defRPr sz="1300"/>
            </a:lvl3pPr>
            <a:lvl4pPr lvl="3" rtl="0" algn="ctr">
              <a:spcBef>
                <a:spcPts val="1600"/>
              </a:spcBef>
              <a:spcAft>
                <a:spcPts val="0"/>
              </a:spcAft>
              <a:buSzPts val="1300"/>
              <a:buNone/>
              <a:defRPr sz="1300"/>
            </a:lvl4pPr>
            <a:lvl5pPr lvl="4" rtl="0" algn="ctr">
              <a:spcBef>
                <a:spcPts val="1600"/>
              </a:spcBef>
              <a:spcAft>
                <a:spcPts val="0"/>
              </a:spcAft>
              <a:buSzPts val="1300"/>
              <a:buNone/>
              <a:defRPr sz="1300"/>
            </a:lvl5pPr>
            <a:lvl6pPr lvl="5" rtl="0" algn="ctr">
              <a:spcBef>
                <a:spcPts val="1600"/>
              </a:spcBef>
              <a:spcAft>
                <a:spcPts val="0"/>
              </a:spcAft>
              <a:buSzPts val="1300"/>
              <a:buNone/>
              <a:defRPr sz="1300"/>
            </a:lvl6pPr>
            <a:lvl7pPr lvl="6" rtl="0" algn="ctr">
              <a:spcBef>
                <a:spcPts val="1600"/>
              </a:spcBef>
              <a:spcAft>
                <a:spcPts val="0"/>
              </a:spcAft>
              <a:buSzPts val="1300"/>
              <a:buNone/>
              <a:defRPr sz="1300"/>
            </a:lvl7pPr>
            <a:lvl8pPr lvl="7" rtl="0" algn="ctr">
              <a:spcBef>
                <a:spcPts val="1600"/>
              </a:spcBef>
              <a:spcAft>
                <a:spcPts val="0"/>
              </a:spcAft>
              <a:buSzPts val="1300"/>
              <a:buNone/>
              <a:defRPr sz="1300"/>
            </a:lvl8pPr>
            <a:lvl9pPr lvl="8" rtl="0" algn="ctr">
              <a:spcBef>
                <a:spcPts val="1600"/>
              </a:spcBef>
              <a:spcAft>
                <a:spcPts val="1600"/>
              </a:spcAft>
              <a:buSzPts val="1300"/>
              <a:buNone/>
              <a:defRPr sz="1300"/>
            </a:lvl9pPr>
          </a:lstStyle>
          <a:p/>
        </p:txBody>
      </p:sp>
      <p:sp>
        <p:nvSpPr>
          <p:cNvPr id="940" name="Google Shape;940;p19"/>
          <p:cNvSpPr/>
          <p:nvPr/>
        </p:nvSpPr>
        <p:spPr>
          <a:xfrm flipH="1">
            <a:off x="321590" y="12038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1700081" y="4141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152397" y="16269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9"/>
          <p:cNvSpPr/>
          <p:nvPr/>
        </p:nvSpPr>
        <p:spPr>
          <a:xfrm flipH="1">
            <a:off x="614097" y="9288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9"/>
          <p:cNvSpPr/>
          <p:nvPr/>
        </p:nvSpPr>
        <p:spPr>
          <a:xfrm flipH="1">
            <a:off x="712853" y="5128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flipH="1">
            <a:off x="2362920" y="6222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8430723" y="5671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9"/>
          <p:cNvSpPr/>
          <p:nvPr/>
        </p:nvSpPr>
        <p:spPr>
          <a:xfrm>
            <a:off x="8561036" y="2814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9"/>
          <p:cNvSpPr/>
          <p:nvPr/>
        </p:nvSpPr>
        <p:spPr>
          <a:xfrm>
            <a:off x="8719860" y="12158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9"/>
          <p:cNvSpPr/>
          <p:nvPr/>
        </p:nvSpPr>
        <p:spPr>
          <a:xfrm>
            <a:off x="8959853" y="6162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9"/>
          <p:cNvSpPr/>
          <p:nvPr/>
        </p:nvSpPr>
        <p:spPr>
          <a:xfrm flipH="1">
            <a:off x="4967668" y="0"/>
            <a:ext cx="4176332" cy="56524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9"/>
          <p:cNvSpPr/>
          <p:nvPr/>
        </p:nvSpPr>
        <p:spPr>
          <a:xfrm>
            <a:off x="6605" y="0"/>
            <a:ext cx="4176332" cy="56524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_1_1_1_1">
    <p:spTree>
      <p:nvGrpSpPr>
        <p:cNvPr id="952" name="Shape 952"/>
        <p:cNvGrpSpPr/>
        <p:nvPr/>
      </p:nvGrpSpPr>
      <p:grpSpPr>
        <a:xfrm>
          <a:off x="0" y="0"/>
          <a:ext cx="0" cy="0"/>
          <a:chOff x="0" y="0"/>
          <a:chExt cx="0" cy="0"/>
        </a:xfrm>
      </p:grpSpPr>
      <p:sp>
        <p:nvSpPr>
          <p:cNvPr id="953" name="Google Shape;953;p20"/>
          <p:cNvSpPr txBox="1"/>
          <p:nvPr>
            <p:ph type="title"/>
          </p:nvPr>
        </p:nvSpPr>
        <p:spPr>
          <a:xfrm>
            <a:off x="713225" y="539500"/>
            <a:ext cx="7717500" cy="47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954" name="Google Shape;954;p20"/>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5" name="Google Shape;955;p20"/>
          <p:cNvSpPr/>
          <p:nvPr/>
        </p:nvSpPr>
        <p:spPr>
          <a:xfrm>
            <a:off x="6520050" y="3186063"/>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0"/>
          <p:cNvGrpSpPr/>
          <p:nvPr/>
        </p:nvGrpSpPr>
        <p:grpSpPr>
          <a:xfrm>
            <a:off x="7853225" y="3974325"/>
            <a:ext cx="531275" cy="821125"/>
            <a:chOff x="238125" y="3188925"/>
            <a:chExt cx="531275" cy="821125"/>
          </a:xfrm>
        </p:grpSpPr>
        <p:sp>
          <p:nvSpPr>
            <p:cNvPr id="957" name="Google Shape;957;p20"/>
            <p:cNvSpPr/>
            <p:nvPr/>
          </p:nvSpPr>
          <p:spPr>
            <a:xfrm>
              <a:off x="281625" y="3275750"/>
              <a:ext cx="487775" cy="734300"/>
            </a:xfrm>
            <a:custGeom>
              <a:rect b="b" l="l" r="r" t="t"/>
              <a:pathLst>
                <a:path extrusionOk="0" h="29372" w="19511">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324950" y="3418800"/>
              <a:ext cx="365375" cy="316750"/>
            </a:xfrm>
            <a:custGeom>
              <a:rect b="b" l="l" r="r" t="t"/>
              <a:pathLst>
                <a:path extrusionOk="0" h="12670" w="14615">
                  <a:moveTo>
                    <a:pt x="11852" y="0"/>
                  </a:moveTo>
                  <a:lnTo>
                    <a:pt x="1" y="3474"/>
                  </a:lnTo>
                  <a:lnTo>
                    <a:pt x="2657" y="12669"/>
                  </a:lnTo>
                  <a:lnTo>
                    <a:pt x="14615" y="9195"/>
                  </a:lnTo>
                  <a:lnTo>
                    <a:pt x="11852" y="0"/>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238125" y="3188925"/>
              <a:ext cx="360250" cy="178800"/>
            </a:xfrm>
            <a:custGeom>
              <a:rect b="b" l="l" r="r" t="t"/>
              <a:pathLst>
                <a:path extrusionOk="0" h="7152" w="14410">
                  <a:moveTo>
                    <a:pt x="13486" y="0"/>
                  </a:moveTo>
                  <a:lnTo>
                    <a:pt x="0" y="3981"/>
                  </a:lnTo>
                  <a:lnTo>
                    <a:pt x="1022" y="7152"/>
                  </a:lnTo>
                  <a:lnTo>
                    <a:pt x="14410" y="3270"/>
                  </a:lnTo>
                  <a:lnTo>
                    <a:pt x="13486" y="0"/>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50975" y="32808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81625" y="3273100"/>
              <a:ext cx="35800" cy="84425"/>
            </a:xfrm>
            <a:custGeom>
              <a:rect b="b" l="l" r="r" t="t"/>
              <a:pathLst>
                <a:path extrusionOk="0" h="3377" w="1432">
                  <a:moveTo>
                    <a:pt x="508" y="1"/>
                  </a:moveTo>
                  <a:lnTo>
                    <a:pt x="1" y="107"/>
                  </a:lnTo>
                  <a:lnTo>
                    <a:pt x="916" y="3376"/>
                  </a:lnTo>
                  <a:lnTo>
                    <a:pt x="1431" y="3172"/>
                  </a:lnTo>
                  <a:lnTo>
                    <a:pt x="508"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309625" y="3262875"/>
              <a:ext cx="38450" cy="84425"/>
            </a:xfrm>
            <a:custGeom>
              <a:rect b="b" l="l" r="r" t="t"/>
              <a:pathLst>
                <a:path extrusionOk="0" h="3377" w="1538">
                  <a:moveTo>
                    <a:pt x="614" y="1"/>
                  </a:moveTo>
                  <a:lnTo>
                    <a:pt x="1" y="205"/>
                  </a:lnTo>
                  <a:lnTo>
                    <a:pt x="1022" y="3377"/>
                  </a:lnTo>
                  <a:lnTo>
                    <a:pt x="1537" y="3270"/>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340275" y="3255325"/>
              <a:ext cx="38450" cy="84200"/>
            </a:xfrm>
            <a:custGeom>
              <a:rect b="b" l="l" r="r" t="t"/>
              <a:pathLst>
                <a:path extrusionOk="0" h="3368" w="1538">
                  <a:moveTo>
                    <a:pt x="614" y="1"/>
                  </a:moveTo>
                  <a:lnTo>
                    <a:pt x="1" y="205"/>
                  </a:lnTo>
                  <a:lnTo>
                    <a:pt x="924" y="3368"/>
                  </a:lnTo>
                  <a:lnTo>
                    <a:pt x="1537"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370925" y="3245100"/>
              <a:ext cx="38450" cy="84225"/>
            </a:xfrm>
            <a:custGeom>
              <a:rect b="b" l="l" r="r" t="t"/>
              <a:pathLst>
                <a:path extrusionOk="0" h="3369" w="1538">
                  <a:moveTo>
                    <a:pt x="516" y="1"/>
                  </a:moveTo>
                  <a:lnTo>
                    <a:pt x="1" y="205"/>
                  </a:lnTo>
                  <a:lnTo>
                    <a:pt x="924" y="3368"/>
                  </a:lnTo>
                  <a:lnTo>
                    <a:pt x="1537" y="3270"/>
                  </a:lnTo>
                  <a:lnTo>
                    <a:pt x="516"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401575" y="3237350"/>
              <a:ext cx="35800" cy="84400"/>
            </a:xfrm>
            <a:custGeom>
              <a:rect b="b" l="l" r="r" t="t"/>
              <a:pathLst>
                <a:path extrusionOk="0" h="3376" w="1432">
                  <a:moveTo>
                    <a:pt x="516" y="0"/>
                  </a:moveTo>
                  <a:lnTo>
                    <a:pt x="1" y="205"/>
                  </a:lnTo>
                  <a:lnTo>
                    <a:pt x="924" y="3376"/>
                  </a:lnTo>
                  <a:lnTo>
                    <a:pt x="1431" y="3172"/>
                  </a:lnTo>
                  <a:lnTo>
                    <a:pt x="516"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429775" y="3229775"/>
              <a:ext cx="38250" cy="81775"/>
            </a:xfrm>
            <a:custGeom>
              <a:rect b="b" l="l" r="r" t="t"/>
              <a:pathLst>
                <a:path extrusionOk="0" h="3271" w="1530">
                  <a:moveTo>
                    <a:pt x="614" y="1"/>
                  </a:moveTo>
                  <a:lnTo>
                    <a:pt x="1" y="99"/>
                  </a:lnTo>
                  <a:lnTo>
                    <a:pt x="916" y="3270"/>
                  </a:lnTo>
                  <a:lnTo>
                    <a:pt x="1529"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460425" y="32195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491075" y="3211800"/>
              <a:ext cx="35800" cy="84425"/>
            </a:xfrm>
            <a:custGeom>
              <a:rect b="b" l="l" r="r" t="t"/>
              <a:pathLst>
                <a:path extrusionOk="0" h="3377" w="1432">
                  <a:moveTo>
                    <a:pt x="507" y="1"/>
                  </a:moveTo>
                  <a:lnTo>
                    <a:pt x="1" y="107"/>
                  </a:lnTo>
                  <a:lnTo>
                    <a:pt x="916" y="3376"/>
                  </a:lnTo>
                  <a:lnTo>
                    <a:pt x="1431" y="3172"/>
                  </a:lnTo>
                  <a:lnTo>
                    <a:pt x="507"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519075" y="3201575"/>
              <a:ext cx="38450" cy="84425"/>
            </a:xfrm>
            <a:custGeom>
              <a:rect b="b" l="l" r="r" t="t"/>
              <a:pathLst>
                <a:path extrusionOk="0" h="3377" w="1538">
                  <a:moveTo>
                    <a:pt x="613" y="1"/>
                  </a:moveTo>
                  <a:lnTo>
                    <a:pt x="0" y="205"/>
                  </a:lnTo>
                  <a:lnTo>
                    <a:pt x="1022" y="3377"/>
                  </a:lnTo>
                  <a:lnTo>
                    <a:pt x="1537" y="3270"/>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549725" y="3194025"/>
              <a:ext cx="38450" cy="84200"/>
            </a:xfrm>
            <a:custGeom>
              <a:rect b="b" l="l" r="r" t="t"/>
              <a:pathLst>
                <a:path extrusionOk="0" h="3368" w="1538">
                  <a:moveTo>
                    <a:pt x="613" y="1"/>
                  </a:moveTo>
                  <a:lnTo>
                    <a:pt x="0" y="99"/>
                  </a:lnTo>
                  <a:lnTo>
                    <a:pt x="924" y="3368"/>
                  </a:lnTo>
                  <a:lnTo>
                    <a:pt x="1537" y="3164"/>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81625" y="3275750"/>
              <a:ext cx="309000" cy="122625"/>
            </a:xfrm>
            <a:custGeom>
              <a:rect b="b" l="l" r="r" t="t"/>
              <a:pathLst>
                <a:path extrusionOk="0" h="4905" w="12360">
                  <a:moveTo>
                    <a:pt x="11950" y="1"/>
                  </a:moveTo>
                  <a:lnTo>
                    <a:pt x="1" y="3475"/>
                  </a:lnTo>
                  <a:lnTo>
                    <a:pt x="410" y="4905"/>
                  </a:lnTo>
                  <a:lnTo>
                    <a:pt x="12359" y="1325"/>
                  </a:lnTo>
                  <a:lnTo>
                    <a:pt x="11950"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557500" y="3574500"/>
              <a:ext cx="86850" cy="38425"/>
            </a:xfrm>
            <a:custGeom>
              <a:rect b="b" l="l" r="r" t="t"/>
              <a:pathLst>
                <a:path extrusionOk="0" h="1537" w="3474">
                  <a:moveTo>
                    <a:pt x="3367" y="0"/>
                  </a:moveTo>
                  <a:lnTo>
                    <a:pt x="0" y="1022"/>
                  </a:lnTo>
                  <a:lnTo>
                    <a:pt x="204" y="1537"/>
                  </a:lnTo>
                  <a:lnTo>
                    <a:pt x="3474" y="613"/>
                  </a:lnTo>
                  <a:lnTo>
                    <a:pt x="3367"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549725" y="3546500"/>
              <a:ext cx="86875" cy="38250"/>
            </a:xfrm>
            <a:custGeom>
              <a:rect b="b" l="l" r="r" t="t"/>
              <a:pathLst>
                <a:path extrusionOk="0" h="1530" w="3475">
                  <a:moveTo>
                    <a:pt x="3270" y="1"/>
                  </a:moveTo>
                  <a:lnTo>
                    <a:pt x="0" y="1022"/>
                  </a:lnTo>
                  <a:lnTo>
                    <a:pt x="205" y="1529"/>
                  </a:lnTo>
                  <a:lnTo>
                    <a:pt x="3474" y="614"/>
                  </a:lnTo>
                  <a:lnTo>
                    <a:pt x="3270"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542175" y="3518300"/>
              <a:ext cx="86850" cy="38450"/>
            </a:xfrm>
            <a:custGeom>
              <a:rect b="b" l="l" r="r" t="t"/>
              <a:pathLst>
                <a:path extrusionOk="0" h="1538" w="3474">
                  <a:moveTo>
                    <a:pt x="3269" y="1"/>
                  </a:moveTo>
                  <a:lnTo>
                    <a:pt x="0" y="1022"/>
                  </a:lnTo>
                  <a:lnTo>
                    <a:pt x="98" y="1537"/>
                  </a:lnTo>
                  <a:lnTo>
                    <a:pt x="3474" y="614"/>
                  </a:lnTo>
                  <a:lnTo>
                    <a:pt x="3269"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0"/>
            <p:cNvSpPr/>
            <p:nvPr/>
          </p:nvSpPr>
          <p:spPr>
            <a:xfrm>
              <a:off x="360725" y="3514550"/>
              <a:ext cx="84400" cy="75050"/>
            </a:xfrm>
            <a:custGeom>
              <a:rect b="b" l="l" r="r" t="t"/>
              <a:pathLst>
                <a:path extrusionOk="0" h="3002" w="3376">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0"/>
            <p:cNvSpPr/>
            <p:nvPr/>
          </p:nvSpPr>
          <p:spPr>
            <a:xfrm>
              <a:off x="450200" y="3847900"/>
              <a:ext cx="319200" cy="162150"/>
            </a:xfrm>
            <a:custGeom>
              <a:rect b="b" l="l" r="r" t="t"/>
              <a:pathLst>
                <a:path extrusionOk="0" h="6486" w="12768">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20"/>
          <p:cNvGrpSpPr/>
          <p:nvPr/>
        </p:nvGrpSpPr>
        <p:grpSpPr>
          <a:xfrm>
            <a:off x="220263" y="4286238"/>
            <a:ext cx="985925" cy="744150"/>
            <a:chOff x="1666700" y="5967688"/>
            <a:chExt cx="985925" cy="744150"/>
          </a:xfrm>
        </p:grpSpPr>
        <p:sp>
          <p:nvSpPr>
            <p:cNvPr id="978" name="Google Shape;978;p20"/>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0"/>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0"/>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0"/>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0"/>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0"/>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0"/>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0"/>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0"/>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0"/>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0"/>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0"/>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0"/>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0"/>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0"/>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0"/>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0"/>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0"/>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0"/>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0"/>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20"/>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0"/>
          <p:cNvSpPr/>
          <p:nvPr/>
        </p:nvSpPr>
        <p:spPr>
          <a:xfrm>
            <a:off x="931165" y="3315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560833" y="4548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1488251" y="2151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txBox="1"/>
          <p:nvPr>
            <p:ph hasCustomPrompt="1" idx="2" type="title"/>
          </p:nvPr>
        </p:nvSpPr>
        <p:spPr>
          <a:xfrm>
            <a:off x="3436650" y="1555634"/>
            <a:ext cx="22707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039" name="Google Shape;1039;p20"/>
          <p:cNvSpPr txBox="1"/>
          <p:nvPr>
            <p:ph idx="1" type="subTitle"/>
          </p:nvPr>
        </p:nvSpPr>
        <p:spPr>
          <a:xfrm>
            <a:off x="2023500" y="2009909"/>
            <a:ext cx="50970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40" name="Google Shape;1040;p20"/>
          <p:cNvSpPr txBox="1"/>
          <p:nvPr>
            <p:ph hasCustomPrompt="1" idx="3" type="title"/>
          </p:nvPr>
        </p:nvSpPr>
        <p:spPr>
          <a:xfrm>
            <a:off x="3436650" y="2605265"/>
            <a:ext cx="22707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041" name="Google Shape;1041;p20"/>
          <p:cNvSpPr txBox="1"/>
          <p:nvPr>
            <p:ph idx="4" type="subTitle"/>
          </p:nvPr>
        </p:nvSpPr>
        <p:spPr>
          <a:xfrm>
            <a:off x="2023500" y="3059540"/>
            <a:ext cx="50970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42" name="Google Shape;1042;p20"/>
          <p:cNvSpPr txBox="1"/>
          <p:nvPr>
            <p:ph hasCustomPrompt="1" idx="5" type="title"/>
          </p:nvPr>
        </p:nvSpPr>
        <p:spPr>
          <a:xfrm>
            <a:off x="3436650" y="3654896"/>
            <a:ext cx="22707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1043" name="Google Shape;1043;p20"/>
          <p:cNvSpPr txBox="1"/>
          <p:nvPr>
            <p:ph idx="6" type="subTitle"/>
          </p:nvPr>
        </p:nvSpPr>
        <p:spPr>
          <a:xfrm>
            <a:off x="2023500" y="4109171"/>
            <a:ext cx="50970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44" name="Google Shape;1044;p20"/>
          <p:cNvSpPr/>
          <p:nvPr/>
        </p:nvSpPr>
        <p:spPr>
          <a:xfrm>
            <a:off x="123948" y="18508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a:off x="254261" y="15651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a:off x="413085" y="24995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a:off x="653078" y="18999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14" name="Shape 114"/>
        <p:cNvGrpSpPr/>
        <p:nvPr/>
      </p:nvGrpSpPr>
      <p:grpSpPr>
        <a:xfrm>
          <a:off x="0" y="0"/>
          <a:ext cx="0" cy="0"/>
          <a:chOff x="0" y="0"/>
          <a:chExt cx="0" cy="0"/>
        </a:xfrm>
      </p:grpSpPr>
      <p:sp>
        <p:nvSpPr>
          <p:cNvPr id="115" name="Google Shape;115;p3"/>
          <p:cNvSpPr txBox="1"/>
          <p:nvPr>
            <p:ph type="title"/>
          </p:nvPr>
        </p:nvSpPr>
        <p:spPr>
          <a:xfrm>
            <a:off x="713275" y="2288400"/>
            <a:ext cx="7687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6" name="Google Shape;116;p3"/>
          <p:cNvSpPr/>
          <p:nvPr/>
        </p:nvSpPr>
        <p:spPr>
          <a:xfrm>
            <a:off x="0" y="0"/>
            <a:ext cx="2143137" cy="300217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0800000">
            <a:off x="7000875" y="2141325"/>
            <a:ext cx="2143137" cy="300217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ph idx="1" type="subTitle"/>
          </p:nvPr>
        </p:nvSpPr>
        <p:spPr>
          <a:xfrm>
            <a:off x="1988250" y="3078375"/>
            <a:ext cx="5167500" cy="50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9" name="Google Shape;119;p3"/>
          <p:cNvSpPr txBox="1"/>
          <p:nvPr>
            <p:ph hasCustomPrompt="1" idx="2" type="title"/>
          </p:nvPr>
        </p:nvSpPr>
        <p:spPr>
          <a:xfrm>
            <a:off x="3994525" y="1619250"/>
            <a:ext cx="1125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500"/>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grpSp>
        <p:nvGrpSpPr>
          <p:cNvPr id="120" name="Google Shape;120;p3"/>
          <p:cNvGrpSpPr/>
          <p:nvPr/>
        </p:nvGrpSpPr>
        <p:grpSpPr>
          <a:xfrm>
            <a:off x="714013" y="3855263"/>
            <a:ext cx="985925" cy="744150"/>
            <a:chOff x="1666700" y="5967688"/>
            <a:chExt cx="985925" cy="744150"/>
          </a:xfrm>
        </p:grpSpPr>
        <p:sp>
          <p:nvSpPr>
            <p:cNvPr id="121" name="Google Shape;121;p3"/>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3"/>
          <p:cNvGrpSpPr/>
          <p:nvPr/>
        </p:nvGrpSpPr>
        <p:grpSpPr>
          <a:xfrm>
            <a:off x="580675" y="3130200"/>
            <a:ext cx="531275" cy="821125"/>
            <a:chOff x="238125" y="3188925"/>
            <a:chExt cx="531275" cy="821125"/>
          </a:xfrm>
        </p:grpSpPr>
        <p:sp>
          <p:nvSpPr>
            <p:cNvPr id="173" name="Google Shape;173;p3"/>
            <p:cNvSpPr/>
            <p:nvPr/>
          </p:nvSpPr>
          <p:spPr>
            <a:xfrm>
              <a:off x="281625" y="3275750"/>
              <a:ext cx="487775" cy="734300"/>
            </a:xfrm>
            <a:custGeom>
              <a:rect b="b" l="l" r="r" t="t"/>
              <a:pathLst>
                <a:path extrusionOk="0" h="29372" w="19511">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4950" y="3418800"/>
              <a:ext cx="365375" cy="316750"/>
            </a:xfrm>
            <a:custGeom>
              <a:rect b="b" l="l" r="r" t="t"/>
              <a:pathLst>
                <a:path extrusionOk="0" h="12670" w="14615">
                  <a:moveTo>
                    <a:pt x="11852" y="0"/>
                  </a:moveTo>
                  <a:lnTo>
                    <a:pt x="1" y="3474"/>
                  </a:lnTo>
                  <a:lnTo>
                    <a:pt x="2657" y="12669"/>
                  </a:lnTo>
                  <a:lnTo>
                    <a:pt x="14615" y="9195"/>
                  </a:lnTo>
                  <a:lnTo>
                    <a:pt x="11852" y="0"/>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38125" y="3188925"/>
              <a:ext cx="360250" cy="178800"/>
            </a:xfrm>
            <a:custGeom>
              <a:rect b="b" l="l" r="r" t="t"/>
              <a:pathLst>
                <a:path extrusionOk="0" h="7152" w="14410">
                  <a:moveTo>
                    <a:pt x="13486" y="0"/>
                  </a:moveTo>
                  <a:lnTo>
                    <a:pt x="0" y="3981"/>
                  </a:lnTo>
                  <a:lnTo>
                    <a:pt x="1022" y="7152"/>
                  </a:lnTo>
                  <a:lnTo>
                    <a:pt x="14410" y="3270"/>
                  </a:lnTo>
                  <a:lnTo>
                    <a:pt x="13486" y="0"/>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50975" y="32808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81625" y="3273100"/>
              <a:ext cx="35800" cy="84425"/>
            </a:xfrm>
            <a:custGeom>
              <a:rect b="b" l="l" r="r" t="t"/>
              <a:pathLst>
                <a:path extrusionOk="0" h="3377" w="1432">
                  <a:moveTo>
                    <a:pt x="508" y="1"/>
                  </a:moveTo>
                  <a:lnTo>
                    <a:pt x="1" y="107"/>
                  </a:lnTo>
                  <a:lnTo>
                    <a:pt x="916" y="3376"/>
                  </a:lnTo>
                  <a:lnTo>
                    <a:pt x="1431" y="3172"/>
                  </a:lnTo>
                  <a:lnTo>
                    <a:pt x="508"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09625" y="3262875"/>
              <a:ext cx="38450" cy="84425"/>
            </a:xfrm>
            <a:custGeom>
              <a:rect b="b" l="l" r="r" t="t"/>
              <a:pathLst>
                <a:path extrusionOk="0" h="3377" w="1538">
                  <a:moveTo>
                    <a:pt x="614" y="1"/>
                  </a:moveTo>
                  <a:lnTo>
                    <a:pt x="1" y="205"/>
                  </a:lnTo>
                  <a:lnTo>
                    <a:pt x="1022" y="3377"/>
                  </a:lnTo>
                  <a:lnTo>
                    <a:pt x="1537" y="3270"/>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40275" y="3255325"/>
              <a:ext cx="38450" cy="84200"/>
            </a:xfrm>
            <a:custGeom>
              <a:rect b="b" l="l" r="r" t="t"/>
              <a:pathLst>
                <a:path extrusionOk="0" h="3368" w="1538">
                  <a:moveTo>
                    <a:pt x="614" y="1"/>
                  </a:moveTo>
                  <a:lnTo>
                    <a:pt x="1" y="205"/>
                  </a:lnTo>
                  <a:lnTo>
                    <a:pt x="924" y="3368"/>
                  </a:lnTo>
                  <a:lnTo>
                    <a:pt x="1537"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370925" y="3245100"/>
              <a:ext cx="38450" cy="84225"/>
            </a:xfrm>
            <a:custGeom>
              <a:rect b="b" l="l" r="r" t="t"/>
              <a:pathLst>
                <a:path extrusionOk="0" h="3369" w="1538">
                  <a:moveTo>
                    <a:pt x="516" y="1"/>
                  </a:moveTo>
                  <a:lnTo>
                    <a:pt x="1" y="205"/>
                  </a:lnTo>
                  <a:lnTo>
                    <a:pt x="924" y="3368"/>
                  </a:lnTo>
                  <a:lnTo>
                    <a:pt x="1537" y="3270"/>
                  </a:lnTo>
                  <a:lnTo>
                    <a:pt x="516"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01575" y="3237350"/>
              <a:ext cx="35800" cy="84400"/>
            </a:xfrm>
            <a:custGeom>
              <a:rect b="b" l="l" r="r" t="t"/>
              <a:pathLst>
                <a:path extrusionOk="0" h="3376" w="1432">
                  <a:moveTo>
                    <a:pt x="516" y="0"/>
                  </a:moveTo>
                  <a:lnTo>
                    <a:pt x="1" y="205"/>
                  </a:lnTo>
                  <a:lnTo>
                    <a:pt x="924" y="3376"/>
                  </a:lnTo>
                  <a:lnTo>
                    <a:pt x="1431" y="3172"/>
                  </a:lnTo>
                  <a:lnTo>
                    <a:pt x="516"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29775" y="3229775"/>
              <a:ext cx="38250" cy="81775"/>
            </a:xfrm>
            <a:custGeom>
              <a:rect b="b" l="l" r="r" t="t"/>
              <a:pathLst>
                <a:path extrusionOk="0" h="3271" w="1530">
                  <a:moveTo>
                    <a:pt x="614" y="1"/>
                  </a:moveTo>
                  <a:lnTo>
                    <a:pt x="1" y="99"/>
                  </a:lnTo>
                  <a:lnTo>
                    <a:pt x="916" y="3270"/>
                  </a:lnTo>
                  <a:lnTo>
                    <a:pt x="1529"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60425" y="32195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91075" y="3211800"/>
              <a:ext cx="35800" cy="84425"/>
            </a:xfrm>
            <a:custGeom>
              <a:rect b="b" l="l" r="r" t="t"/>
              <a:pathLst>
                <a:path extrusionOk="0" h="3377" w="1432">
                  <a:moveTo>
                    <a:pt x="507" y="1"/>
                  </a:moveTo>
                  <a:lnTo>
                    <a:pt x="1" y="107"/>
                  </a:lnTo>
                  <a:lnTo>
                    <a:pt x="916" y="3376"/>
                  </a:lnTo>
                  <a:lnTo>
                    <a:pt x="1431" y="3172"/>
                  </a:lnTo>
                  <a:lnTo>
                    <a:pt x="507"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519075" y="3201575"/>
              <a:ext cx="38450" cy="84425"/>
            </a:xfrm>
            <a:custGeom>
              <a:rect b="b" l="l" r="r" t="t"/>
              <a:pathLst>
                <a:path extrusionOk="0" h="3377" w="1538">
                  <a:moveTo>
                    <a:pt x="613" y="1"/>
                  </a:moveTo>
                  <a:lnTo>
                    <a:pt x="0" y="205"/>
                  </a:lnTo>
                  <a:lnTo>
                    <a:pt x="1022" y="3377"/>
                  </a:lnTo>
                  <a:lnTo>
                    <a:pt x="1537" y="3270"/>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549725" y="3194025"/>
              <a:ext cx="38450" cy="84200"/>
            </a:xfrm>
            <a:custGeom>
              <a:rect b="b" l="l" r="r" t="t"/>
              <a:pathLst>
                <a:path extrusionOk="0" h="3368" w="1538">
                  <a:moveTo>
                    <a:pt x="613" y="1"/>
                  </a:moveTo>
                  <a:lnTo>
                    <a:pt x="0" y="99"/>
                  </a:lnTo>
                  <a:lnTo>
                    <a:pt x="924" y="3368"/>
                  </a:lnTo>
                  <a:lnTo>
                    <a:pt x="1537" y="3164"/>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281625" y="3275750"/>
              <a:ext cx="309000" cy="122625"/>
            </a:xfrm>
            <a:custGeom>
              <a:rect b="b" l="l" r="r" t="t"/>
              <a:pathLst>
                <a:path extrusionOk="0" h="4905" w="12360">
                  <a:moveTo>
                    <a:pt x="11950" y="1"/>
                  </a:moveTo>
                  <a:lnTo>
                    <a:pt x="1" y="3475"/>
                  </a:lnTo>
                  <a:lnTo>
                    <a:pt x="410" y="4905"/>
                  </a:lnTo>
                  <a:lnTo>
                    <a:pt x="12359" y="1325"/>
                  </a:lnTo>
                  <a:lnTo>
                    <a:pt x="11950" y="1"/>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57500" y="3574500"/>
              <a:ext cx="86850" cy="38425"/>
            </a:xfrm>
            <a:custGeom>
              <a:rect b="b" l="l" r="r" t="t"/>
              <a:pathLst>
                <a:path extrusionOk="0" h="1537" w="3474">
                  <a:moveTo>
                    <a:pt x="3367" y="0"/>
                  </a:moveTo>
                  <a:lnTo>
                    <a:pt x="0" y="1022"/>
                  </a:lnTo>
                  <a:lnTo>
                    <a:pt x="204" y="1537"/>
                  </a:lnTo>
                  <a:lnTo>
                    <a:pt x="3474" y="613"/>
                  </a:lnTo>
                  <a:lnTo>
                    <a:pt x="3367"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49725" y="3546500"/>
              <a:ext cx="86875" cy="38250"/>
            </a:xfrm>
            <a:custGeom>
              <a:rect b="b" l="l" r="r" t="t"/>
              <a:pathLst>
                <a:path extrusionOk="0" h="1530" w="3475">
                  <a:moveTo>
                    <a:pt x="3270" y="1"/>
                  </a:moveTo>
                  <a:lnTo>
                    <a:pt x="0" y="1022"/>
                  </a:lnTo>
                  <a:lnTo>
                    <a:pt x="205" y="1529"/>
                  </a:lnTo>
                  <a:lnTo>
                    <a:pt x="3474" y="614"/>
                  </a:lnTo>
                  <a:lnTo>
                    <a:pt x="3270"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175" y="3518300"/>
              <a:ext cx="86850" cy="38450"/>
            </a:xfrm>
            <a:custGeom>
              <a:rect b="b" l="l" r="r" t="t"/>
              <a:pathLst>
                <a:path extrusionOk="0" h="1538" w="3474">
                  <a:moveTo>
                    <a:pt x="3269" y="1"/>
                  </a:moveTo>
                  <a:lnTo>
                    <a:pt x="0" y="1022"/>
                  </a:lnTo>
                  <a:lnTo>
                    <a:pt x="98" y="1537"/>
                  </a:lnTo>
                  <a:lnTo>
                    <a:pt x="3474" y="614"/>
                  </a:lnTo>
                  <a:lnTo>
                    <a:pt x="3269"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360725" y="3514550"/>
              <a:ext cx="84400" cy="75050"/>
            </a:xfrm>
            <a:custGeom>
              <a:rect b="b" l="l" r="r" t="t"/>
              <a:pathLst>
                <a:path extrusionOk="0" h="3002" w="3376">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50200" y="3847900"/>
              <a:ext cx="319200" cy="162150"/>
            </a:xfrm>
            <a:custGeom>
              <a:rect b="b" l="l" r="r" t="t"/>
              <a:pathLst>
                <a:path extrusionOk="0" h="6486" w="12768">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3"/>
          <p:cNvGrpSpPr/>
          <p:nvPr/>
        </p:nvGrpSpPr>
        <p:grpSpPr>
          <a:xfrm>
            <a:off x="7950550" y="4029050"/>
            <a:ext cx="480225" cy="615300"/>
            <a:chOff x="912850" y="4743425"/>
            <a:chExt cx="480225" cy="615300"/>
          </a:xfrm>
        </p:grpSpPr>
        <p:sp>
          <p:nvSpPr>
            <p:cNvPr id="194" name="Google Shape;194;p3"/>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3"/>
          <p:cNvGrpSpPr/>
          <p:nvPr/>
        </p:nvGrpSpPr>
        <p:grpSpPr>
          <a:xfrm>
            <a:off x="6710472" y="173020"/>
            <a:ext cx="2270722" cy="1272963"/>
            <a:chOff x="5158247" y="5768045"/>
            <a:chExt cx="2270722" cy="1272963"/>
          </a:xfrm>
        </p:grpSpPr>
        <p:sp>
          <p:nvSpPr>
            <p:cNvPr id="215" name="Google Shape;215;p3"/>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3"/>
          <p:cNvGrpSpPr/>
          <p:nvPr/>
        </p:nvGrpSpPr>
        <p:grpSpPr>
          <a:xfrm>
            <a:off x="7593350" y="539488"/>
            <a:ext cx="837425" cy="742113"/>
            <a:chOff x="6215925" y="6858088"/>
            <a:chExt cx="837425" cy="742113"/>
          </a:xfrm>
        </p:grpSpPr>
        <p:sp>
          <p:nvSpPr>
            <p:cNvPr id="222" name="Google Shape;222;p3"/>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3"/>
            <p:cNvGrpSpPr/>
            <p:nvPr/>
          </p:nvGrpSpPr>
          <p:grpSpPr>
            <a:xfrm>
              <a:off x="6361025" y="6858088"/>
              <a:ext cx="692325" cy="623250"/>
              <a:chOff x="6361025" y="6858088"/>
              <a:chExt cx="692325" cy="623250"/>
            </a:xfrm>
          </p:grpSpPr>
          <p:sp>
            <p:nvSpPr>
              <p:cNvPr id="225" name="Google Shape;225;p3"/>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5" name="Google Shape;235;p3"/>
          <p:cNvGrpSpPr/>
          <p:nvPr/>
        </p:nvGrpSpPr>
        <p:grpSpPr>
          <a:xfrm>
            <a:off x="713333" y="539498"/>
            <a:ext cx="987293" cy="324364"/>
            <a:chOff x="5694208" y="9209048"/>
            <a:chExt cx="987293" cy="324364"/>
          </a:xfrm>
        </p:grpSpPr>
        <p:sp>
          <p:nvSpPr>
            <p:cNvPr id="236" name="Google Shape;236;p3"/>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wesome Words">
  <p:cSld name="CUSTOM_1_1_1_1_1_1_1">
    <p:spTree>
      <p:nvGrpSpPr>
        <p:cNvPr id="1048" name="Shape 1048"/>
        <p:cNvGrpSpPr/>
        <p:nvPr/>
      </p:nvGrpSpPr>
      <p:grpSpPr>
        <a:xfrm>
          <a:off x="0" y="0"/>
          <a:ext cx="0" cy="0"/>
          <a:chOff x="0" y="0"/>
          <a:chExt cx="0" cy="0"/>
        </a:xfrm>
      </p:grpSpPr>
      <p:sp>
        <p:nvSpPr>
          <p:cNvPr id="1049" name="Google Shape;1049;p21"/>
          <p:cNvSpPr txBox="1"/>
          <p:nvPr>
            <p:ph type="title"/>
          </p:nvPr>
        </p:nvSpPr>
        <p:spPr>
          <a:xfrm>
            <a:off x="955800" y="2012850"/>
            <a:ext cx="7232400" cy="111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80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grpSp>
        <p:nvGrpSpPr>
          <p:cNvPr id="1050" name="Google Shape;1050;p21"/>
          <p:cNvGrpSpPr/>
          <p:nvPr/>
        </p:nvGrpSpPr>
        <p:grpSpPr>
          <a:xfrm flipH="1">
            <a:off x="190497" y="142120"/>
            <a:ext cx="2270722" cy="1272963"/>
            <a:chOff x="5158247" y="5768045"/>
            <a:chExt cx="2270722" cy="1272963"/>
          </a:xfrm>
        </p:grpSpPr>
        <p:sp>
          <p:nvSpPr>
            <p:cNvPr id="1051" name="Google Shape;1051;p21"/>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1"/>
            <p:cNvSpPr/>
            <p:nvPr/>
          </p:nvSpPr>
          <p:spPr>
            <a:xfrm>
              <a:off x="54091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1"/>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1"/>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1"/>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1"/>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21"/>
          <p:cNvGrpSpPr/>
          <p:nvPr/>
        </p:nvGrpSpPr>
        <p:grpSpPr>
          <a:xfrm>
            <a:off x="7931973" y="328218"/>
            <a:ext cx="589265" cy="994279"/>
            <a:chOff x="3236798" y="7559043"/>
            <a:chExt cx="589265" cy="994279"/>
          </a:xfrm>
        </p:grpSpPr>
        <p:sp>
          <p:nvSpPr>
            <p:cNvPr id="1058" name="Google Shape;1058;p21"/>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1"/>
            <p:cNvSpPr/>
            <p:nvPr/>
          </p:nvSpPr>
          <p:spPr>
            <a:xfrm>
              <a:off x="3367111" y="75590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1"/>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1"/>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21"/>
          <p:cNvGrpSpPr/>
          <p:nvPr/>
        </p:nvGrpSpPr>
        <p:grpSpPr>
          <a:xfrm>
            <a:off x="7485508" y="4599423"/>
            <a:ext cx="987293" cy="324364"/>
            <a:chOff x="5694208" y="9209048"/>
            <a:chExt cx="987293" cy="324364"/>
          </a:xfrm>
        </p:grpSpPr>
        <p:sp>
          <p:nvSpPr>
            <p:cNvPr id="1063" name="Google Shape;1063;p21"/>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rgbClr val="EA5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1"/>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1"/>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6" name="Google Shape;1066;p21"/>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_1_1_1_1">
    <p:spTree>
      <p:nvGrpSpPr>
        <p:cNvPr id="1070" name="Shape 1070"/>
        <p:cNvGrpSpPr/>
        <p:nvPr/>
      </p:nvGrpSpPr>
      <p:grpSpPr>
        <a:xfrm>
          <a:off x="0" y="0"/>
          <a:ext cx="0" cy="0"/>
          <a:chOff x="0" y="0"/>
          <a:chExt cx="0" cy="0"/>
        </a:xfrm>
      </p:grpSpPr>
      <p:sp>
        <p:nvSpPr>
          <p:cNvPr id="1071" name="Google Shape;1071;p22"/>
          <p:cNvSpPr txBox="1"/>
          <p:nvPr>
            <p:ph type="title"/>
          </p:nvPr>
        </p:nvSpPr>
        <p:spPr>
          <a:xfrm>
            <a:off x="713225" y="920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55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grpSp>
        <p:nvGrpSpPr>
          <p:cNvPr id="1072" name="Google Shape;1072;p22"/>
          <p:cNvGrpSpPr/>
          <p:nvPr/>
        </p:nvGrpSpPr>
        <p:grpSpPr>
          <a:xfrm flipH="1">
            <a:off x="190497" y="65920"/>
            <a:ext cx="2270722" cy="1349163"/>
            <a:chOff x="5158247" y="5691845"/>
            <a:chExt cx="2270722" cy="1349163"/>
          </a:xfrm>
        </p:grpSpPr>
        <p:sp>
          <p:nvSpPr>
            <p:cNvPr id="1073" name="Google Shape;1073;p22"/>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2"/>
            <p:cNvSpPr/>
            <p:nvPr/>
          </p:nvSpPr>
          <p:spPr>
            <a:xfrm>
              <a:off x="5332967" y="56918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2"/>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22"/>
          <p:cNvGrpSpPr/>
          <p:nvPr/>
        </p:nvGrpSpPr>
        <p:grpSpPr>
          <a:xfrm>
            <a:off x="8554648" y="1707199"/>
            <a:ext cx="589312" cy="962674"/>
            <a:chOff x="3236798" y="7844724"/>
            <a:chExt cx="589312" cy="962674"/>
          </a:xfrm>
        </p:grpSpPr>
        <p:sp>
          <p:nvSpPr>
            <p:cNvPr id="1080" name="Google Shape;1080;p22"/>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3765911" y="87472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4" name="Google Shape;1084;p22"/>
          <p:cNvGrpSpPr/>
          <p:nvPr/>
        </p:nvGrpSpPr>
        <p:grpSpPr>
          <a:xfrm>
            <a:off x="5123308" y="4675623"/>
            <a:ext cx="987293" cy="324364"/>
            <a:chOff x="5694208" y="9209048"/>
            <a:chExt cx="987293" cy="324364"/>
          </a:xfrm>
        </p:grpSpPr>
        <p:sp>
          <p:nvSpPr>
            <p:cNvPr id="1085" name="Google Shape;1085;p22"/>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2"/>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2"/>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8" name="Google Shape;1088;p22"/>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2"/>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2"/>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2"/>
          <p:cNvSpPr txBox="1"/>
          <p:nvPr>
            <p:ph idx="1" type="subTitle"/>
          </p:nvPr>
        </p:nvSpPr>
        <p:spPr>
          <a:xfrm>
            <a:off x="713225" y="1500375"/>
            <a:ext cx="7717500" cy="8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3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92" name="Google Shape;1092;p22"/>
          <p:cNvSpPr txBox="1"/>
          <p:nvPr>
            <p:ph idx="2" type="subTitle"/>
          </p:nvPr>
        </p:nvSpPr>
        <p:spPr>
          <a:xfrm>
            <a:off x="2171700" y="4127375"/>
            <a:ext cx="4800600" cy="34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2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93" name="Google Shape;1093;p22"/>
          <p:cNvSpPr txBox="1"/>
          <p:nvPr/>
        </p:nvSpPr>
        <p:spPr>
          <a:xfrm>
            <a:off x="2209625" y="3289175"/>
            <a:ext cx="47247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Nunito"/>
                <a:ea typeface="Nunito"/>
                <a:cs typeface="Nunito"/>
                <a:sym typeface="Nunito"/>
              </a:rPr>
              <a:t>CREDITS: </a:t>
            </a:r>
            <a:r>
              <a:rPr lang="en" sz="1200">
                <a:solidFill>
                  <a:srgbClr val="FFFFFF"/>
                </a:solidFill>
                <a:latin typeface="Nunito"/>
                <a:ea typeface="Nunito"/>
                <a:cs typeface="Nunito"/>
                <a:sym typeface="Nunito"/>
              </a:rPr>
              <a:t>This presentation template was created by </a:t>
            </a:r>
            <a:r>
              <a:rPr lang="en" sz="1200">
                <a:solidFill>
                  <a:srgbClr val="FFFFFF"/>
                </a:solidFill>
                <a:uFill>
                  <a:noFill/>
                </a:uFill>
                <a:latin typeface="Nunito"/>
                <a:ea typeface="Nunito"/>
                <a:cs typeface="Nunito"/>
                <a:sym typeface="Nunito"/>
                <a:hlinkClick r:id="rId2">
                  <a:extLst>
                    <a:ext uri="{A12FA001-AC4F-418D-AE19-62706E023703}">
                      <ahyp:hlinkClr val="tx"/>
                    </a:ext>
                  </a:extLst>
                </a:hlinkClick>
              </a:rPr>
              <a:t>Slidesgo</a:t>
            </a:r>
            <a:r>
              <a:rPr lang="en" sz="1200">
                <a:solidFill>
                  <a:srgbClr val="FFFFFF"/>
                </a:solidFill>
                <a:latin typeface="Nunito"/>
                <a:ea typeface="Nunito"/>
                <a:cs typeface="Nunito"/>
                <a:sym typeface="Nunito"/>
              </a:rPr>
              <a:t>, including icons by </a:t>
            </a:r>
            <a:r>
              <a:rPr lang="en" sz="1200">
                <a:solidFill>
                  <a:srgbClr val="FFFFFF"/>
                </a:solidFill>
                <a:uFill>
                  <a:noFill/>
                </a:uFill>
                <a:latin typeface="Nunito"/>
                <a:ea typeface="Nunito"/>
                <a:cs typeface="Nunito"/>
                <a:sym typeface="Nunito"/>
                <a:hlinkClick r:id="rId3">
                  <a:extLst>
                    <a:ext uri="{A12FA001-AC4F-418D-AE19-62706E023703}">
                      <ahyp:hlinkClr val="tx"/>
                    </a:ext>
                  </a:extLst>
                </a:hlinkClick>
              </a:rPr>
              <a:t>Flaticon</a:t>
            </a:r>
            <a:r>
              <a:rPr lang="en" sz="1200">
                <a:solidFill>
                  <a:srgbClr val="FFFFFF"/>
                </a:solidFill>
                <a:latin typeface="Nunito"/>
                <a:ea typeface="Nunito"/>
                <a:cs typeface="Nunito"/>
                <a:sym typeface="Nunito"/>
              </a:rPr>
              <a:t>, and infographics &amp; images by </a:t>
            </a:r>
            <a:r>
              <a:rPr lang="en" sz="1200">
                <a:solidFill>
                  <a:srgbClr val="FFFFFF"/>
                </a:solidFill>
                <a:uFill>
                  <a:noFill/>
                </a:uFill>
                <a:latin typeface="Nunito"/>
                <a:ea typeface="Nunito"/>
                <a:cs typeface="Nunito"/>
                <a:sym typeface="Nunito"/>
                <a:hlinkClick r:id="rId4">
                  <a:extLst>
                    <a:ext uri="{A12FA001-AC4F-418D-AE19-62706E023703}">
                      <ahyp:hlinkClr val="tx"/>
                    </a:ext>
                  </a:extLst>
                </a:hlinkClick>
              </a:rPr>
              <a:t>Freepik</a:t>
            </a:r>
            <a:endParaRPr sz="1200">
              <a:solidFill>
                <a:srgbClr val="FFFFFF"/>
              </a:solidFill>
              <a:latin typeface="Nunito"/>
              <a:ea typeface="Nunito"/>
              <a:cs typeface="Nunito"/>
              <a:sym typeface="Nunito"/>
            </a:endParaRPr>
          </a:p>
        </p:txBody>
      </p:sp>
      <p:grpSp>
        <p:nvGrpSpPr>
          <p:cNvPr id="1094" name="Google Shape;1094;p22"/>
          <p:cNvGrpSpPr/>
          <p:nvPr/>
        </p:nvGrpSpPr>
        <p:grpSpPr>
          <a:xfrm>
            <a:off x="7127363" y="2515738"/>
            <a:ext cx="1795725" cy="2292400"/>
            <a:chOff x="3962225" y="1536275"/>
            <a:chExt cx="1795725" cy="2292400"/>
          </a:xfrm>
        </p:grpSpPr>
        <p:sp>
          <p:nvSpPr>
            <p:cNvPr id="1095" name="Google Shape;1095;p22"/>
            <p:cNvSpPr/>
            <p:nvPr/>
          </p:nvSpPr>
          <p:spPr>
            <a:xfrm>
              <a:off x="3962225" y="1655850"/>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4054175" y="2052025"/>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4031275" y="2049175"/>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4061925" y="2057325"/>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4046600" y="2085325"/>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4043950" y="2080225"/>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4207425" y="1970275"/>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4184525" y="1967450"/>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4217650" y="1975600"/>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4202325" y="2003600"/>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4199850" y="1998475"/>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4363325" y="1888550"/>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4340250" y="1885725"/>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4373550" y="1893875"/>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4355575" y="1921850"/>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4355575" y="1916750"/>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4516575" y="1806825"/>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4493500" y="1803975"/>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4526800" y="1812125"/>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4511475" y="1840125"/>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4508825" y="1835025"/>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4672275" y="1725075"/>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4649400" y="1722175"/>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4682500" y="1730400"/>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4667175" y="1758400"/>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4664725" y="1753275"/>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4128350" y="2195050"/>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4105250" y="2192225"/>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4138550" y="2200375"/>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4123225" y="2228350"/>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4120575" y="2223250"/>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4284050" y="2113325"/>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4261150" y="2110475"/>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4294275" y="2118625"/>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4276475" y="2146625"/>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4276475" y="2141525"/>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4437300" y="2031575"/>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4414425" y="2028675"/>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4447525" y="2036900"/>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4432200" y="2064900"/>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4429750" y="2059775"/>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4593200" y="1949850"/>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4570125" y="1946950"/>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4603425" y="1955175"/>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4588100" y="1980700"/>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4585450" y="1978050"/>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4748900" y="1868125"/>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4726025" y="1865200"/>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4756675" y="1870775"/>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4741350" y="1898975"/>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4738700" y="1896325"/>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4830650" y="2448025"/>
              <a:ext cx="482850" cy="533550"/>
            </a:xfrm>
            <a:custGeom>
              <a:rect b="b" l="l" r="r" t="t"/>
              <a:pathLst>
                <a:path extrusionOk="0" h="21342" w="19314">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4976325" y="2448025"/>
              <a:ext cx="288550" cy="71525"/>
            </a:xfrm>
            <a:custGeom>
              <a:rect b="b" l="l" r="r" t="t"/>
              <a:pathLst>
                <a:path extrusionOk="0" h="2861" w="11542">
                  <a:moveTo>
                    <a:pt x="99" y="0"/>
                  </a:moveTo>
                  <a:lnTo>
                    <a:pt x="1" y="613"/>
                  </a:lnTo>
                  <a:lnTo>
                    <a:pt x="11444" y="2861"/>
                  </a:lnTo>
                  <a:lnTo>
                    <a:pt x="11542" y="2248"/>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4958350" y="2366275"/>
              <a:ext cx="344950" cy="143075"/>
            </a:xfrm>
            <a:custGeom>
              <a:rect b="b" l="l" r="r" t="t"/>
              <a:pathLst>
                <a:path extrusionOk="0" h="5723" w="13798">
                  <a:moveTo>
                    <a:pt x="614" y="1"/>
                  </a:moveTo>
                  <a:lnTo>
                    <a:pt x="1" y="3066"/>
                  </a:lnTo>
                  <a:lnTo>
                    <a:pt x="13184" y="5722"/>
                  </a:lnTo>
                  <a:lnTo>
                    <a:pt x="13797" y="2559"/>
                  </a:lnTo>
                  <a:lnTo>
                    <a:pt x="614" y="1"/>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4968575" y="2366275"/>
              <a:ext cx="30675" cy="81775"/>
            </a:xfrm>
            <a:custGeom>
              <a:rect b="b" l="l" r="r" t="t"/>
              <a:pathLst>
                <a:path extrusionOk="0" h="3271" w="1227">
                  <a:moveTo>
                    <a:pt x="613" y="1"/>
                  </a:moveTo>
                  <a:lnTo>
                    <a:pt x="0" y="3172"/>
                  </a:lnTo>
                  <a:lnTo>
                    <a:pt x="613" y="3270"/>
                  </a:lnTo>
                  <a:lnTo>
                    <a:pt x="1226" y="205"/>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4999225" y="2374050"/>
              <a:ext cx="28225" cy="79100"/>
            </a:xfrm>
            <a:custGeom>
              <a:rect b="b" l="l" r="r" t="t"/>
              <a:pathLst>
                <a:path extrusionOk="0" h="3164" w="1129">
                  <a:moveTo>
                    <a:pt x="613" y="0"/>
                  </a:moveTo>
                  <a:lnTo>
                    <a:pt x="0" y="3065"/>
                  </a:lnTo>
                  <a:lnTo>
                    <a:pt x="515" y="3164"/>
                  </a:lnTo>
                  <a:lnTo>
                    <a:pt x="1128" y="99"/>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5027425" y="2379150"/>
              <a:ext cx="30675" cy="81775"/>
            </a:xfrm>
            <a:custGeom>
              <a:rect b="b" l="l" r="r" t="t"/>
              <a:pathLst>
                <a:path extrusionOk="0" h="3271" w="1227">
                  <a:moveTo>
                    <a:pt x="613" y="1"/>
                  </a:moveTo>
                  <a:lnTo>
                    <a:pt x="0" y="3164"/>
                  </a:lnTo>
                  <a:lnTo>
                    <a:pt x="613" y="3270"/>
                  </a:lnTo>
                  <a:lnTo>
                    <a:pt x="1226" y="99"/>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5058075" y="2384275"/>
              <a:ext cx="28000" cy="81750"/>
            </a:xfrm>
            <a:custGeom>
              <a:rect b="b" l="l" r="r" t="t"/>
              <a:pathLst>
                <a:path extrusionOk="0" h="3270" w="1120">
                  <a:moveTo>
                    <a:pt x="613" y="0"/>
                  </a:moveTo>
                  <a:lnTo>
                    <a:pt x="0" y="3163"/>
                  </a:lnTo>
                  <a:lnTo>
                    <a:pt x="507" y="3269"/>
                  </a:lnTo>
                  <a:lnTo>
                    <a:pt x="1120"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5086050" y="2391825"/>
              <a:ext cx="30675" cy="79300"/>
            </a:xfrm>
            <a:custGeom>
              <a:rect b="b" l="l" r="r" t="t"/>
              <a:pathLst>
                <a:path extrusionOk="0" h="3172" w="1227">
                  <a:moveTo>
                    <a:pt x="614" y="1"/>
                  </a:moveTo>
                  <a:lnTo>
                    <a:pt x="1" y="3066"/>
                  </a:lnTo>
                  <a:lnTo>
                    <a:pt x="516" y="3172"/>
                  </a:lnTo>
                  <a:lnTo>
                    <a:pt x="1227"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5114250" y="2396925"/>
              <a:ext cx="30675" cy="81775"/>
            </a:xfrm>
            <a:custGeom>
              <a:rect b="b" l="l" r="r" t="t"/>
              <a:pathLst>
                <a:path extrusionOk="0" h="3271" w="1227">
                  <a:moveTo>
                    <a:pt x="712" y="1"/>
                  </a:moveTo>
                  <a:lnTo>
                    <a:pt x="1" y="3066"/>
                  </a:lnTo>
                  <a:lnTo>
                    <a:pt x="614" y="3270"/>
                  </a:lnTo>
                  <a:lnTo>
                    <a:pt x="1227" y="107"/>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5144900" y="2402050"/>
              <a:ext cx="28025" cy="81750"/>
            </a:xfrm>
            <a:custGeom>
              <a:rect b="b" l="l" r="r" t="t"/>
              <a:pathLst>
                <a:path extrusionOk="0" h="3270" w="1121">
                  <a:moveTo>
                    <a:pt x="614" y="0"/>
                  </a:moveTo>
                  <a:lnTo>
                    <a:pt x="1" y="3171"/>
                  </a:lnTo>
                  <a:lnTo>
                    <a:pt x="508" y="3270"/>
                  </a:lnTo>
                  <a:lnTo>
                    <a:pt x="1121"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5172900" y="2407150"/>
              <a:ext cx="30675" cy="81750"/>
            </a:xfrm>
            <a:custGeom>
              <a:rect b="b" l="l" r="r" t="t"/>
              <a:pathLst>
                <a:path extrusionOk="0" h="3270" w="1227">
                  <a:moveTo>
                    <a:pt x="614" y="1"/>
                  </a:moveTo>
                  <a:lnTo>
                    <a:pt x="1" y="3172"/>
                  </a:lnTo>
                  <a:lnTo>
                    <a:pt x="614" y="3270"/>
                  </a:lnTo>
                  <a:lnTo>
                    <a:pt x="1227" y="205"/>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5203550" y="2414925"/>
              <a:ext cx="28225" cy="79100"/>
            </a:xfrm>
            <a:custGeom>
              <a:rect b="b" l="l" r="r" t="t"/>
              <a:pathLst>
                <a:path extrusionOk="0" h="3164" w="1129">
                  <a:moveTo>
                    <a:pt x="614" y="0"/>
                  </a:moveTo>
                  <a:lnTo>
                    <a:pt x="1" y="3065"/>
                  </a:lnTo>
                  <a:lnTo>
                    <a:pt x="516" y="3163"/>
                  </a:lnTo>
                  <a:lnTo>
                    <a:pt x="1129"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5231750" y="2420025"/>
              <a:ext cx="30675" cy="81750"/>
            </a:xfrm>
            <a:custGeom>
              <a:rect b="b" l="l" r="r" t="t"/>
              <a:pathLst>
                <a:path extrusionOk="0" h="3270" w="1227">
                  <a:moveTo>
                    <a:pt x="614" y="0"/>
                  </a:moveTo>
                  <a:lnTo>
                    <a:pt x="1" y="3164"/>
                  </a:lnTo>
                  <a:lnTo>
                    <a:pt x="614" y="3270"/>
                  </a:lnTo>
                  <a:lnTo>
                    <a:pt x="1227" y="99"/>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5262400" y="242512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4853725" y="2585950"/>
              <a:ext cx="441800" cy="260550"/>
            </a:xfrm>
            <a:custGeom>
              <a:rect b="b" l="l" r="r" t="t"/>
              <a:pathLst>
                <a:path extrusionOk="0" h="10422" w="17672">
                  <a:moveTo>
                    <a:pt x="1431" y="0"/>
                  </a:moveTo>
                  <a:lnTo>
                    <a:pt x="1" y="7152"/>
                  </a:lnTo>
                  <a:lnTo>
                    <a:pt x="16241" y="10421"/>
                  </a:lnTo>
                  <a:lnTo>
                    <a:pt x="17672" y="3172"/>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4830650" y="2792925"/>
              <a:ext cx="424025" cy="188650"/>
            </a:xfrm>
            <a:custGeom>
              <a:rect b="b" l="l" r="r" t="t"/>
              <a:pathLst>
                <a:path extrusionOk="0" h="7546" w="16961">
                  <a:moveTo>
                    <a:pt x="16960" y="3164"/>
                  </a:moveTo>
                  <a:lnTo>
                    <a:pt x="16945" y="3241"/>
                  </a:lnTo>
                  <a:lnTo>
                    <a:pt x="16945" y="3241"/>
                  </a:lnTo>
                  <a:cubicBezTo>
                    <a:pt x="16950" y="3215"/>
                    <a:pt x="16955" y="3190"/>
                    <a:pt x="16960" y="3164"/>
                  </a:cubicBezTo>
                  <a:close/>
                  <a:moveTo>
                    <a:pt x="719" y="1"/>
                  </a:moveTo>
                  <a:lnTo>
                    <a:pt x="311" y="2044"/>
                  </a:lnTo>
                  <a:cubicBezTo>
                    <a:pt x="0" y="3679"/>
                    <a:pt x="1332" y="5207"/>
                    <a:pt x="3172" y="5616"/>
                  </a:cubicBezTo>
                  <a:lnTo>
                    <a:pt x="12571" y="7455"/>
                  </a:lnTo>
                  <a:cubicBezTo>
                    <a:pt x="12860" y="7516"/>
                    <a:pt x="13145" y="7545"/>
                    <a:pt x="13421" y="7545"/>
                  </a:cubicBezTo>
                  <a:cubicBezTo>
                    <a:pt x="14996" y="7545"/>
                    <a:pt x="16294" y="6598"/>
                    <a:pt x="16551" y="5207"/>
                  </a:cubicBezTo>
                  <a:lnTo>
                    <a:pt x="16945" y="3241"/>
                  </a:lnTo>
                  <a:lnTo>
                    <a:pt x="16945" y="3241"/>
                  </a:lnTo>
                  <a:cubicBezTo>
                    <a:pt x="16655" y="4590"/>
                    <a:pt x="15375" y="5502"/>
                    <a:pt x="13829" y="5502"/>
                  </a:cubicBezTo>
                  <a:cubicBezTo>
                    <a:pt x="13553" y="5502"/>
                    <a:pt x="13269" y="5473"/>
                    <a:pt x="12980" y="5412"/>
                  </a:cubicBezTo>
                  <a:lnTo>
                    <a:pt x="3580" y="3573"/>
                  </a:lnTo>
                  <a:cubicBezTo>
                    <a:pt x="1741" y="3164"/>
                    <a:pt x="409" y="1636"/>
                    <a:pt x="719" y="1"/>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a:off x="4884375" y="2585950"/>
              <a:ext cx="411150" cy="112400"/>
            </a:xfrm>
            <a:custGeom>
              <a:rect b="b" l="l" r="r" t="t"/>
              <a:pathLst>
                <a:path extrusionOk="0" h="4496" w="16446">
                  <a:moveTo>
                    <a:pt x="205" y="0"/>
                  </a:moveTo>
                  <a:lnTo>
                    <a:pt x="1" y="1333"/>
                  </a:lnTo>
                  <a:lnTo>
                    <a:pt x="16241" y="4496"/>
                  </a:lnTo>
                  <a:lnTo>
                    <a:pt x="16446" y="3172"/>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4902150" y="2657450"/>
              <a:ext cx="97100" cy="94650"/>
            </a:xfrm>
            <a:custGeom>
              <a:rect b="b" l="l" r="r" t="t"/>
              <a:pathLst>
                <a:path extrusionOk="0" h="3786" w="3884">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2"/>
            <p:cNvSpPr/>
            <p:nvPr/>
          </p:nvSpPr>
          <p:spPr>
            <a:xfrm>
              <a:off x="5098925" y="2698325"/>
              <a:ext cx="145525" cy="43550"/>
            </a:xfrm>
            <a:custGeom>
              <a:rect b="b" l="l" r="r" t="t"/>
              <a:pathLst>
                <a:path extrusionOk="0" h="1742" w="5821">
                  <a:moveTo>
                    <a:pt x="99" y="1"/>
                  </a:moveTo>
                  <a:lnTo>
                    <a:pt x="1" y="614"/>
                  </a:lnTo>
                  <a:lnTo>
                    <a:pt x="5722" y="1742"/>
                  </a:lnTo>
                  <a:lnTo>
                    <a:pt x="5820" y="1129"/>
                  </a:lnTo>
                  <a:lnTo>
                    <a:pt x="99"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5091175" y="2736750"/>
              <a:ext cx="145700" cy="43325"/>
            </a:xfrm>
            <a:custGeom>
              <a:rect b="b" l="l" r="r" t="t"/>
              <a:pathLst>
                <a:path extrusionOk="0" h="1733" w="5828">
                  <a:moveTo>
                    <a:pt x="107" y="0"/>
                  </a:moveTo>
                  <a:lnTo>
                    <a:pt x="0" y="613"/>
                  </a:lnTo>
                  <a:lnTo>
                    <a:pt x="5722" y="1733"/>
                  </a:lnTo>
                  <a:lnTo>
                    <a:pt x="5828" y="1120"/>
                  </a:lnTo>
                  <a:lnTo>
                    <a:pt x="107"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2"/>
            <p:cNvSpPr/>
            <p:nvPr/>
          </p:nvSpPr>
          <p:spPr>
            <a:xfrm>
              <a:off x="4754025" y="3193850"/>
              <a:ext cx="186575" cy="194125"/>
            </a:xfrm>
            <a:custGeom>
              <a:rect b="b" l="l" r="r" t="t"/>
              <a:pathLst>
                <a:path extrusionOk="0" h="7765" w="7463">
                  <a:moveTo>
                    <a:pt x="2044" y="0"/>
                  </a:moveTo>
                  <a:lnTo>
                    <a:pt x="0" y="1945"/>
                  </a:lnTo>
                  <a:lnTo>
                    <a:pt x="5419" y="7765"/>
                  </a:lnTo>
                  <a:lnTo>
                    <a:pt x="7463" y="5828"/>
                  </a:lnTo>
                  <a:lnTo>
                    <a:pt x="2044"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2"/>
            <p:cNvSpPr/>
            <p:nvPr/>
          </p:nvSpPr>
          <p:spPr>
            <a:xfrm>
              <a:off x="4759125" y="3201600"/>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2"/>
            <p:cNvSpPr/>
            <p:nvPr/>
          </p:nvSpPr>
          <p:spPr>
            <a:xfrm>
              <a:off x="4774450" y="3214275"/>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4787325" y="3229600"/>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2"/>
            <p:cNvSpPr/>
            <p:nvPr/>
          </p:nvSpPr>
          <p:spPr>
            <a:xfrm>
              <a:off x="4800000" y="3242475"/>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2"/>
            <p:cNvSpPr/>
            <p:nvPr/>
          </p:nvSpPr>
          <p:spPr>
            <a:xfrm>
              <a:off x="4812875" y="3257800"/>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p:nvPr/>
          </p:nvSpPr>
          <p:spPr>
            <a:xfrm>
              <a:off x="4825525" y="3273125"/>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2"/>
            <p:cNvSpPr/>
            <p:nvPr/>
          </p:nvSpPr>
          <p:spPr>
            <a:xfrm>
              <a:off x="4840850" y="3285800"/>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2"/>
            <p:cNvSpPr/>
            <p:nvPr/>
          </p:nvSpPr>
          <p:spPr>
            <a:xfrm>
              <a:off x="4853725" y="3301125"/>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2"/>
            <p:cNvSpPr/>
            <p:nvPr/>
          </p:nvSpPr>
          <p:spPr>
            <a:xfrm>
              <a:off x="4866400" y="3314000"/>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4879275" y="3329325"/>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4266275" y="3268000"/>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4294275" y="3400825"/>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4736250" y="3239825"/>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4294275" y="3666475"/>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4891950" y="35592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5068275" y="3559200"/>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2"/>
            <p:cNvSpPr/>
            <p:nvPr/>
          </p:nvSpPr>
          <p:spPr>
            <a:xfrm>
              <a:off x="5065625" y="3119875"/>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2"/>
            <p:cNvSpPr/>
            <p:nvPr/>
          </p:nvSpPr>
          <p:spPr>
            <a:xfrm>
              <a:off x="5499850" y="3004825"/>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5499850" y="3127425"/>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5650650" y="2966625"/>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5425875" y="3099425"/>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5443650" y="3257800"/>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5395225" y="3301125"/>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5346600" y="3344650"/>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5088725" y="3316450"/>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5088725" y="3421275"/>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4577875" y="3329325"/>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4600775" y="3400825"/>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4268725" y="2655000"/>
              <a:ext cx="209475" cy="130200"/>
            </a:xfrm>
            <a:custGeom>
              <a:rect b="b" l="l" r="r" t="t"/>
              <a:pathLst>
                <a:path extrusionOk="0" h="5208" w="8379">
                  <a:moveTo>
                    <a:pt x="7463" y="1"/>
                  </a:moveTo>
                  <a:lnTo>
                    <a:pt x="0" y="2551"/>
                  </a:lnTo>
                  <a:lnTo>
                    <a:pt x="924" y="5207"/>
                  </a:lnTo>
                  <a:lnTo>
                    <a:pt x="8378" y="2551"/>
                  </a:lnTo>
                  <a:lnTo>
                    <a:pt x="7463"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4276475" y="2713650"/>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2"/>
            <p:cNvSpPr/>
            <p:nvPr/>
          </p:nvSpPr>
          <p:spPr>
            <a:xfrm>
              <a:off x="4294275" y="2706100"/>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2"/>
            <p:cNvSpPr/>
            <p:nvPr/>
          </p:nvSpPr>
          <p:spPr>
            <a:xfrm>
              <a:off x="4312250" y="2700975"/>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4330025" y="2693225"/>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2"/>
            <p:cNvSpPr/>
            <p:nvPr/>
          </p:nvSpPr>
          <p:spPr>
            <a:xfrm>
              <a:off x="4348000" y="2688100"/>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2"/>
            <p:cNvSpPr/>
            <p:nvPr/>
          </p:nvSpPr>
          <p:spPr>
            <a:xfrm>
              <a:off x="4368450" y="2680550"/>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4386225" y="2675450"/>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4404200" y="2667675"/>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4421975" y="2662575"/>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4439950" y="2655000"/>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4314700" y="2741850"/>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4391325" y="2910425"/>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4289150" y="2718750"/>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4519025" y="3280675"/>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2"/>
            <p:cNvSpPr/>
            <p:nvPr/>
          </p:nvSpPr>
          <p:spPr>
            <a:xfrm>
              <a:off x="5469200" y="1536275"/>
              <a:ext cx="199250" cy="176175"/>
            </a:xfrm>
            <a:custGeom>
              <a:rect b="b" l="l" r="r" t="t"/>
              <a:pathLst>
                <a:path extrusionOk="0" h="7047" w="7970">
                  <a:moveTo>
                    <a:pt x="1741" y="1"/>
                  </a:moveTo>
                  <a:lnTo>
                    <a:pt x="0" y="2248"/>
                  </a:lnTo>
                  <a:lnTo>
                    <a:pt x="6334" y="7046"/>
                  </a:lnTo>
                  <a:lnTo>
                    <a:pt x="7969" y="4798"/>
                  </a:lnTo>
                  <a:lnTo>
                    <a:pt x="1741"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2"/>
            <p:cNvSpPr/>
            <p:nvPr/>
          </p:nvSpPr>
          <p:spPr>
            <a:xfrm>
              <a:off x="5476950" y="1541375"/>
              <a:ext cx="48450" cy="61325"/>
            </a:xfrm>
            <a:custGeom>
              <a:rect b="b" l="l" r="r" t="t"/>
              <a:pathLst>
                <a:path extrusionOk="0" h="2453" w="1938">
                  <a:moveTo>
                    <a:pt x="1635" y="1"/>
                  </a:moveTo>
                  <a:lnTo>
                    <a:pt x="1" y="2249"/>
                  </a:lnTo>
                  <a:lnTo>
                    <a:pt x="205" y="2453"/>
                  </a:lnTo>
                  <a:lnTo>
                    <a:pt x="1938" y="205"/>
                  </a:lnTo>
                  <a:lnTo>
                    <a:pt x="1635"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5492275" y="1554050"/>
              <a:ext cx="48450" cy="61325"/>
            </a:xfrm>
            <a:custGeom>
              <a:rect b="b" l="l" r="r" t="t"/>
              <a:pathLst>
                <a:path extrusionOk="0" h="2453" w="1938">
                  <a:moveTo>
                    <a:pt x="1635" y="1"/>
                  </a:moveTo>
                  <a:lnTo>
                    <a:pt x="1" y="2150"/>
                  </a:lnTo>
                  <a:lnTo>
                    <a:pt x="303" y="2453"/>
                  </a:lnTo>
                  <a:lnTo>
                    <a:pt x="1938" y="205"/>
                  </a:lnTo>
                  <a:lnTo>
                    <a:pt x="1635"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2"/>
            <p:cNvSpPr/>
            <p:nvPr/>
          </p:nvSpPr>
          <p:spPr>
            <a:xfrm>
              <a:off x="5507600" y="1564275"/>
              <a:ext cx="48450" cy="61325"/>
            </a:xfrm>
            <a:custGeom>
              <a:rect b="b" l="l" r="r" t="t"/>
              <a:pathLst>
                <a:path extrusionOk="0" h="2453" w="1938">
                  <a:moveTo>
                    <a:pt x="1635" y="0"/>
                  </a:moveTo>
                  <a:lnTo>
                    <a:pt x="1" y="2248"/>
                  </a:lnTo>
                  <a:lnTo>
                    <a:pt x="303" y="2452"/>
                  </a:lnTo>
                  <a:lnTo>
                    <a:pt x="1938" y="311"/>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2"/>
            <p:cNvSpPr/>
            <p:nvPr/>
          </p:nvSpPr>
          <p:spPr>
            <a:xfrm>
              <a:off x="5522925" y="1577150"/>
              <a:ext cx="48450" cy="61325"/>
            </a:xfrm>
            <a:custGeom>
              <a:rect b="b" l="l" r="r" t="t"/>
              <a:pathLst>
                <a:path extrusionOk="0" h="2453" w="1938">
                  <a:moveTo>
                    <a:pt x="1635" y="0"/>
                  </a:moveTo>
                  <a:lnTo>
                    <a:pt x="1" y="2248"/>
                  </a:lnTo>
                  <a:lnTo>
                    <a:pt x="303" y="2452"/>
                  </a:lnTo>
                  <a:lnTo>
                    <a:pt x="1938" y="205"/>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5538250" y="1589825"/>
              <a:ext cx="48450" cy="61325"/>
            </a:xfrm>
            <a:custGeom>
              <a:rect b="b" l="l" r="r" t="t"/>
              <a:pathLst>
                <a:path extrusionOk="0" h="2453" w="1938">
                  <a:moveTo>
                    <a:pt x="1635" y="0"/>
                  </a:moveTo>
                  <a:lnTo>
                    <a:pt x="1" y="2150"/>
                  </a:lnTo>
                  <a:lnTo>
                    <a:pt x="303" y="2452"/>
                  </a:lnTo>
                  <a:lnTo>
                    <a:pt x="1938" y="204"/>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5553575" y="1600025"/>
              <a:ext cx="48450" cy="61325"/>
            </a:xfrm>
            <a:custGeom>
              <a:rect b="b" l="l" r="r" t="t"/>
              <a:pathLst>
                <a:path extrusionOk="0" h="2453" w="1938">
                  <a:moveTo>
                    <a:pt x="1733" y="1"/>
                  </a:moveTo>
                  <a:lnTo>
                    <a:pt x="1" y="2248"/>
                  </a:lnTo>
                  <a:lnTo>
                    <a:pt x="303" y="2453"/>
                  </a:lnTo>
                  <a:lnTo>
                    <a:pt x="1938" y="311"/>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5568900" y="1612900"/>
              <a:ext cx="51125" cy="61325"/>
            </a:xfrm>
            <a:custGeom>
              <a:rect b="b" l="l" r="r" t="t"/>
              <a:pathLst>
                <a:path extrusionOk="0" h="2453" w="2045">
                  <a:moveTo>
                    <a:pt x="1733" y="1"/>
                  </a:moveTo>
                  <a:lnTo>
                    <a:pt x="1" y="2248"/>
                  </a:lnTo>
                  <a:lnTo>
                    <a:pt x="303" y="2453"/>
                  </a:lnTo>
                  <a:lnTo>
                    <a:pt x="2044" y="205"/>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5584225" y="1625575"/>
              <a:ext cx="51125" cy="61325"/>
            </a:xfrm>
            <a:custGeom>
              <a:rect b="b" l="l" r="r" t="t"/>
              <a:pathLst>
                <a:path extrusionOk="0" h="2453" w="2045">
                  <a:moveTo>
                    <a:pt x="1733" y="0"/>
                  </a:moveTo>
                  <a:lnTo>
                    <a:pt x="1" y="2150"/>
                  </a:lnTo>
                  <a:lnTo>
                    <a:pt x="303" y="2452"/>
                  </a:lnTo>
                  <a:lnTo>
                    <a:pt x="2044" y="205"/>
                  </a:lnTo>
                  <a:lnTo>
                    <a:pt x="1733"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2"/>
            <p:cNvSpPr/>
            <p:nvPr/>
          </p:nvSpPr>
          <p:spPr>
            <a:xfrm>
              <a:off x="5599550" y="1635800"/>
              <a:ext cx="51125" cy="61325"/>
            </a:xfrm>
            <a:custGeom>
              <a:rect b="b" l="l" r="r" t="t"/>
              <a:pathLst>
                <a:path extrusionOk="0" h="2453" w="2045">
                  <a:moveTo>
                    <a:pt x="1733" y="0"/>
                  </a:moveTo>
                  <a:lnTo>
                    <a:pt x="1" y="2248"/>
                  </a:lnTo>
                  <a:lnTo>
                    <a:pt x="303" y="2452"/>
                  </a:lnTo>
                  <a:lnTo>
                    <a:pt x="2044" y="204"/>
                  </a:lnTo>
                  <a:lnTo>
                    <a:pt x="1733" y="0"/>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2"/>
            <p:cNvSpPr/>
            <p:nvPr/>
          </p:nvSpPr>
          <p:spPr>
            <a:xfrm>
              <a:off x="5614875" y="1648650"/>
              <a:ext cx="51125" cy="61325"/>
            </a:xfrm>
            <a:custGeom>
              <a:rect b="b" l="l" r="r" t="t"/>
              <a:pathLst>
                <a:path extrusionOk="0" h="2453" w="2045">
                  <a:moveTo>
                    <a:pt x="1733" y="1"/>
                  </a:moveTo>
                  <a:lnTo>
                    <a:pt x="1" y="2249"/>
                  </a:lnTo>
                  <a:lnTo>
                    <a:pt x="303" y="2453"/>
                  </a:lnTo>
                  <a:lnTo>
                    <a:pt x="2044" y="205"/>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2"/>
            <p:cNvSpPr/>
            <p:nvPr/>
          </p:nvSpPr>
          <p:spPr>
            <a:xfrm>
              <a:off x="5070725" y="1618000"/>
              <a:ext cx="531300" cy="621250"/>
            </a:xfrm>
            <a:custGeom>
              <a:rect b="b" l="l" r="r" t="t"/>
              <a:pathLst>
                <a:path extrusionOk="0" h="24850" w="21252">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2"/>
            <p:cNvSpPr/>
            <p:nvPr/>
          </p:nvSpPr>
          <p:spPr>
            <a:xfrm>
              <a:off x="5096275" y="1766150"/>
              <a:ext cx="383150" cy="446850"/>
            </a:xfrm>
            <a:custGeom>
              <a:rect b="b" l="l" r="r" t="t"/>
              <a:pathLst>
                <a:path extrusionOk="0" h="17874" w="15326">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2"/>
            <p:cNvSpPr/>
            <p:nvPr/>
          </p:nvSpPr>
          <p:spPr>
            <a:xfrm>
              <a:off x="5453875" y="1589825"/>
              <a:ext cx="173700" cy="143050"/>
            </a:xfrm>
            <a:custGeom>
              <a:rect b="b" l="l" r="r" t="t"/>
              <a:pathLst>
                <a:path extrusionOk="0" h="5722" w="6948">
                  <a:moveTo>
                    <a:pt x="719" y="0"/>
                  </a:moveTo>
                  <a:lnTo>
                    <a:pt x="0" y="924"/>
                  </a:lnTo>
                  <a:lnTo>
                    <a:pt x="6236" y="5721"/>
                  </a:lnTo>
                  <a:lnTo>
                    <a:pt x="6947" y="4806"/>
                  </a:lnTo>
                  <a:lnTo>
                    <a:pt x="719"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2"/>
            <p:cNvSpPr/>
            <p:nvPr/>
          </p:nvSpPr>
          <p:spPr>
            <a:xfrm>
              <a:off x="5096275" y="2075100"/>
              <a:ext cx="145725" cy="137900"/>
            </a:xfrm>
            <a:custGeom>
              <a:rect b="b" l="l" r="r" t="t"/>
              <a:pathLst>
                <a:path extrusionOk="0" h="5516" w="5829">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_1_1_1_1_1_1_1">
    <p:spTree>
      <p:nvGrpSpPr>
        <p:cNvPr id="1225" name="Shape 1225"/>
        <p:cNvGrpSpPr/>
        <p:nvPr/>
      </p:nvGrpSpPr>
      <p:grpSpPr>
        <a:xfrm>
          <a:off x="0" y="0"/>
          <a:ext cx="0" cy="0"/>
          <a:chOff x="0" y="0"/>
          <a:chExt cx="0" cy="0"/>
        </a:xfrm>
      </p:grpSpPr>
      <p:sp>
        <p:nvSpPr>
          <p:cNvPr id="1226" name="Google Shape;1226;p23"/>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228" name="Google Shape;1228;p23"/>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3"/>
          <p:cNvSpPr/>
          <p:nvPr/>
        </p:nvSpPr>
        <p:spPr>
          <a:xfrm>
            <a:off x="6179440"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3"/>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3"/>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3"/>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3"/>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3"/>
          <p:cNvSpPr txBox="1"/>
          <p:nvPr>
            <p:ph idx="1" type="subTitle"/>
          </p:nvPr>
        </p:nvSpPr>
        <p:spPr>
          <a:xfrm>
            <a:off x="1958400" y="1654350"/>
            <a:ext cx="1058400" cy="47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9" name="Google Shape;1239;p23"/>
          <p:cNvSpPr txBox="1"/>
          <p:nvPr>
            <p:ph idx="2" type="subTitle"/>
          </p:nvPr>
        </p:nvSpPr>
        <p:spPr>
          <a:xfrm>
            <a:off x="5906875" y="1655700"/>
            <a:ext cx="1060800" cy="47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40" name="Google Shape;1240;p23"/>
          <p:cNvSpPr txBox="1"/>
          <p:nvPr>
            <p:ph idx="3" type="subTitle"/>
          </p:nvPr>
        </p:nvSpPr>
        <p:spPr>
          <a:xfrm>
            <a:off x="713250" y="2129875"/>
            <a:ext cx="3548700" cy="25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sz="12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1241" name="Google Shape;1241;p23"/>
          <p:cNvSpPr txBox="1"/>
          <p:nvPr>
            <p:ph idx="4" type="subTitle"/>
          </p:nvPr>
        </p:nvSpPr>
        <p:spPr>
          <a:xfrm>
            <a:off x="4663375" y="2128525"/>
            <a:ext cx="3547800" cy="25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sz="1200"/>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1242" name="Google Shape;1242;p23"/>
          <p:cNvSpPr txBox="1"/>
          <p:nvPr>
            <p:ph idx="5" type="subTitle"/>
          </p:nvPr>
        </p:nvSpPr>
        <p:spPr>
          <a:xfrm>
            <a:off x="713250" y="1212725"/>
            <a:ext cx="7717500" cy="30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43" name="Google Shape;1243;p23"/>
          <p:cNvSpPr/>
          <p:nvPr/>
        </p:nvSpPr>
        <p:spPr>
          <a:xfrm flipH="1">
            <a:off x="359690" y="10842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3"/>
          <p:cNvSpPr/>
          <p:nvPr/>
        </p:nvSpPr>
        <p:spPr>
          <a:xfrm flipH="1">
            <a:off x="1738181" y="2945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3"/>
          <p:cNvSpPr/>
          <p:nvPr/>
        </p:nvSpPr>
        <p:spPr>
          <a:xfrm flipH="1">
            <a:off x="190497" y="15072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3"/>
          <p:cNvSpPr/>
          <p:nvPr/>
        </p:nvSpPr>
        <p:spPr>
          <a:xfrm flipH="1">
            <a:off x="652197" y="8092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3"/>
          <p:cNvSpPr/>
          <p:nvPr/>
        </p:nvSpPr>
        <p:spPr>
          <a:xfrm flipH="1">
            <a:off x="750953" y="3932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3"/>
          <p:cNvSpPr/>
          <p:nvPr/>
        </p:nvSpPr>
        <p:spPr>
          <a:xfrm flipH="1">
            <a:off x="2401020" y="5026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_1_1_1_1_1_1_1_1_1">
    <p:spTree>
      <p:nvGrpSpPr>
        <p:cNvPr id="1249" name="Shape 1249"/>
        <p:cNvGrpSpPr/>
        <p:nvPr/>
      </p:nvGrpSpPr>
      <p:grpSpPr>
        <a:xfrm>
          <a:off x="0" y="0"/>
          <a:ext cx="0" cy="0"/>
          <a:chOff x="0" y="0"/>
          <a:chExt cx="0" cy="0"/>
        </a:xfrm>
      </p:grpSpPr>
      <p:sp>
        <p:nvSpPr>
          <p:cNvPr id="1250" name="Google Shape;1250;p24"/>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252" name="Google Shape;1252;p24"/>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4"/>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4"/>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7636765" y="41729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4"/>
          <p:cNvSpPr/>
          <p:nvPr/>
        </p:nvSpPr>
        <p:spPr>
          <a:xfrm flipH="1">
            <a:off x="359690" y="10842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flipH="1">
            <a:off x="1738181" y="2945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flipH="1">
            <a:off x="190497" y="15072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4"/>
          <p:cNvSpPr/>
          <p:nvPr/>
        </p:nvSpPr>
        <p:spPr>
          <a:xfrm flipH="1">
            <a:off x="652197" y="8092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4"/>
          <p:cNvSpPr/>
          <p:nvPr/>
        </p:nvSpPr>
        <p:spPr>
          <a:xfrm flipH="1">
            <a:off x="750953" y="3932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4"/>
          <p:cNvSpPr/>
          <p:nvPr/>
        </p:nvSpPr>
        <p:spPr>
          <a:xfrm flipH="1">
            <a:off x="2401020" y="5026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4"/>
          <p:cNvSpPr txBox="1"/>
          <p:nvPr>
            <p:ph idx="1" type="subTitle"/>
          </p:nvPr>
        </p:nvSpPr>
        <p:spPr>
          <a:xfrm>
            <a:off x="1671600" y="2628900"/>
            <a:ext cx="19527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69" name="Google Shape;1269;p24"/>
          <p:cNvSpPr txBox="1"/>
          <p:nvPr>
            <p:ph idx="2" type="subTitle"/>
          </p:nvPr>
        </p:nvSpPr>
        <p:spPr>
          <a:xfrm>
            <a:off x="1158750" y="2952750"/>
            <a:ext cx="2978400" cy="61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70" name="Google Shape;1270;p24"/>
          <p:cNvSpPr txBox="1"/>
          <p:nvPr>
            <p:ph idx="3" type="subTitle"/>
          </p:nvPr>
        </p:nvSpPr>
        <p:spPr>
          <a:xfrm>
            <a:off x="5532275" y="2628900"/>
            <a:ext cx="1952700" cy="35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71" name="Google Shape;1271;p24"/>
          <p:cNvSpPr txBox="1"/>
          <p:nvPr>
            <p:ph idx="4" type="subTitle"/>
          </p:nvPr>
        </p:nvSpPr>
        <p:spPr>
          <a:xfrm>
            <a:off x="5018225" y="2952750"/>
            <a:ext cx="2980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_1_1_1_1_1_1_1_1_1_1">
    <p:spTree>
      <p:nvGrpSpPr>
        <p:cNvPr id="1272" name="Shape 1272"/>
        <p:cNvGrpSpPr/>
        <p:nvPr/>
      </p:nvGrpSpPr>
      <p:grpSpPr>
        <a:xfrm>
          <a:off x="0" y="0"/>
          <a:ext cx="0" cy="0"/>
          <a:chOff x="0" y="0"/>
          <a:chExt cx="0" cy="0"/>
        </a:xfrm>
      </p:grpSpPr>
      <p:sp>
        <p:nvSpPr>
          <p:cNvPr id="1273" name="Google Shape;1273;p2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grpSp>
        <p:nvGrpSpPr>
          <p:cNvPr id="1274" name="Google Shape;1274;p25"/>
          <p:cNvGrpSpPr/>
          <p:nvPr/>
        </p:nvGrpSpPr>
        <p:grpSpPr>
          <a:xfrm>
            <a:off x="7485508" y="4599423"/>
            <a:ext cx="987293" cy="324364"/>
            <a:chOff x="5694208" y="9209048"/>
            <a:chExt cx="987293" cy="324364"/>
          </a:xfrm>
        </p:grpSpPr>
        <p:sp>
          <p:nvSpPr>
            <p:cNvPr id="1275" name="Google Shape;1275;p25"/>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5"/>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25"/>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0" name="Google Shape;1280;p25"/>
          <p:cNvGrpSpPr/>
          <p:nvPr/>
        </p:nvGrpSpPr>
        <p:grpSpPr>
          <a:xfrm flipH="1">
            <a:off x="190497" y="294520"/>
            <a:ext cx="2270722" cy="1272963"/>
            <a:chOff x="5158247" y="5768045"/>
            <a:chExt cx="2270722" cy="1272963"/>
          </a:xfrm>
        </p:grpSpPr>
        <p:sp>
          <p:nvSpPr>
            <p:cNvPr id="1281" name="Google Shape;1281;p25"/>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5"/>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5"/>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25"/>
          <p:cNvSpPr txBox="1"/>
          <p:nvPr>
            <p:ph idx="1" type="subTitle"/>
          </p:nvPr>
        </p:nvSpPr>
        <p:spPr>
          <a:xfrm>
            <a:off x="1666325" y="2590800"/>
            <a:ext cx="19527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88" name="Google Shape;1288;p25"/>
          <p:cNvSpPr txBox="1"/>
          <p:nvPr>
            <p:ph idx="2" type="subTitle"/>
          </p:nvPr>
        </p:nvSpPr>
        <p:spPr>
          <a:xfrm>
            <a:off x="713225" y="2915902"/>
            <a:ext cx="3840600" cy="16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p:txBody>
      </p:sp>
      <p:sp>
        <p:nvSpPr>
          <p:cNvPr id="1289" name="Google Shape;1289;p25"/>
          <p:cNvSpPr txBox="1"/>
          <p:nvPr>
            <p:ph idx="3" type="subTitle"/>
          </p:nvPr>
        </p:nvSpPr>
        <p:spPr>
          <a:xfrm>
            <a:off x="5513825" y="2590800"/>
            <a:ext cx="19569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90" name="Google Shape;1290;p25"/>
          <p:cNvSpPr txBox="1"/>
          <p:nvPr>
            <p:ph idx="4" type="subTitle"/>
          </p:nvPr>
        </p:nvSpPr>
        <p:spPr>
          <a:xfrm>
            <a:off x="4572125" y="2915902"/>
            <a:ext cx="3840300" cy="16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list">
  <p:cSld name="CUSTOM_2">
    <p:spTree>
      <p:nvGrpSpPr>
        <p:cNvPr id="1291" name="Shape 1291"/>
        <p:cNvGrpSpPr/>
        <p:nvPr/>
      </p:nvGrpSpPr>
      <p:grpSpPr>
        <a:xfrm>
          <a:off x="0" y="0"/>
          <a:ext cx="0" cy="0"/>
          <a:chOff x="0" y="0"/>
          <a:chExt cx="0" cy="0"/>
        </a:xfrm>
      </p:grpSpPr>
      <p:sp>
        <p:nvSpPr>
          <p:cNvPr id="1292" name="Google Shape;1292;p2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sp>
        <p:nvSpPr>
          <p:cNvPr id="1293" name="Google Shape;1293;p26"/>
          <p:cNvSpPr txBox="1"/>
          <p:nvPr>
            <p:ph idx="1" type="body"/>
          </p:nvPr>
        </p:nvSpPr>
        <p:spPr>
          <a:xfrm>
            <a:off x="704850" y="1513203"/>
            <a:ext cx="7717500" cy="29451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294" name="Google Shape;1294;p26"/>
          <p:cNvGrpSpPr/>
          <p:nvPr/>
        </p:nvGrpSpPr>
        <p:grpSpPr>
          <a:xfrm>
            <a:off x="6873272" y="4066120"/>
            <a:ext cx="2270722" cy="1272963"/>
            <a:chOff x="5158247" y="5768045"/>
            <a:chExt cx="2270722" cy="1272963"/>
          </a:xfrm>
        </p:grpSpPr>
        <p:sp>
          <p:nvSpPr>
            <p:cNvPr id="1295" name="Google Shape;1295;p26"/>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26"/>
          <p:cNvGrpSpPr/>
          <p:nvPr/>
        </p:nvGrpSpPr>
        <p:grpSpPr>
          <a:xfrm flipH="1">
            <a:off x="6873272" y="-5"/>
            <a:ext cx="2270722" cy="1272963"/>
            <a:chOff x="5158247" y="5768045"/>
            <a:chExt cx="2270722" cy="1272963"/>
          </a:xfrm>
        </p:grpSpPr>
        <p:sp>
          <p:nvSpPr>
            <p:cNvPr id="1302" name="Google Shape;1302;p26"/>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8" name="Google Shape;1308;p26"/>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2">
  <p:cSld name="CUSTOM_2_1">
    <p:spTree>
      <p:nvGrpSpPr>
        <p:cNvPr id="1310" name="Shape 1310"/>
        <p:cNvGrpSpPr/>
        <p:nvPr/>
      </p:nvGrpSpPr>
      <p:grpSpPr>
        <a:xfrm>
          <a:off x="0" y="0"/>
          <a:ext cx="0" cy="0"/>
          <a:chOff x="0" y="0"/>
          <a:chExt cx="0" cy="0"/>
        </a:xfrm>
      </p:grpSpPr>
      <p:sp>
        <p:nvSpPr>
          <p:cNvPr id="1311" name="Google Shape;1311;p2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grpSp>
        <p:nvGrpSpPr>
          <p:cNvPr id="1312" name="Google Shape;1312;p27"/>
          <p:cNvGrpSpPr/>
          <p:nvPr/>
        </p:nvGrpSpPr>
        <p:grpSpPr>
          <a:xfrm>
            <a:off x="6873272" y="4066120"/>
            <a:ext cx="2270722" cy="1272963"/>
            <a:chOff x="5158247" y="5768045"/>
            <a:chExt cx="2270722" cy="1272963"/>
          </a:xfrm>
        </p:grpSpPr>
        <p:sp>
          <p:nvSpPr>
            <p:cNvPr id="1313" name="Google Shape;1313;p27"/>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7"/>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7"/>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7"/>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7"/>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7"/>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27"/>
          <p:cNvGrpSpPr/>
          <p:nvPr/>
        </p:nvGrpSpPr>
        <p:grpSpPr>
          <a:xfrm flipH="1">
            <a:off x="6873272" y="-5"/>
            <a:ext cx="2270722" cy="1272963"/>
            <a:chOff x="5158247" y="5768045"/>
            <a:chExt cx="2270722" cy="1272963"/>
          </a:xfrm>
        </p:grpSpPr>
        <p:sp>
          <p:nvSpPr>
            <p:cNvPr id="1320" name="Google Shape;1320;p27"/>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7"/>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7"/>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7"/>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7"/>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7"/>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6" name="Google Shape;1326;p27"/>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7"/>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7"/>
          <p:cNvSpPr txBox="1"/>
          <p:nvPr>
            <p:ph idx="1" type="subTitle"/>
          </p:nvPr>
        </p:nvSpPr>
        <p:spPr>
          <a:xfrm>
            <a:off x="1152525" y="2030000"/>
            <a:ext cx="2943000" cy="1362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1">
  <p:cSld name="CUSTOM_3">
    <p:spTree>
      <p:nvGrpSpPr>
        <p:cNvPr id="1329" name="Shape 1329"/>
        <p:cNvGrpSpPr/>
        <p:nvPr/>
      </p:nvGrpSpPr>
      <p:grpSpPr>
        <a:xfrm>
          <a:off x="0" y="0"/>
          <a:ext cx="0" cy="0"/>
          <a:chOff x="0" y="0"/>
          <a:chExt cx="0" cy="0"/>
        </a:xfrm>
      </p:grpSpPr>
      <p:sp>
        <p:nvSpPr>
          <p:cNvPr id="1330" name="Google Shape;1330;p28"/>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8"/>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2" name="Google Shape;1332;p28"/>
          <p:cNvGrpSpPr/>
          <p:nvPr/>
        </p:nvGrpSpPr>
        <p:grpSpPr>
          <a:xfrm>
            <a:off x="6873272" y="2960366"/>
            <a:ext cx="2214279" cy="2073916"/>
            <a:chOff x="5158247" y="4662291"/>
            <a:chExt cx="2214279" cy="2073916"/>
          </a:xfrm>
        </p:grpSpPr>
        <p:sp>
          <p:nvSpPr>
            <p:cNvPr id="1333" name="Google Shape;1333;p28"/>
            <p:cNvSpPr/>
            <p:nvPr/>
          </p:nvSpPr>
          <p:spPr>
            <a:xfrm>
              <a:off x="7115205" y="466229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8"/>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8"/>
            <p:cNvSpPr/>
            <p:nvPr/>
          </p:nvSpPr>
          <p:spPr>
            <a:xfrm>
              <a:off x="6458128" y="66760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8"/>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8"/>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8"/>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28"/>
          <p:cNvGrpSpPr/>
          <p:nvPr/>
        </p:nvGrpSpPr>
        <p:grpSpPr>
          <a:xfrm flipH="1">
            <a:off x="6873272" y="-5"/>
            <a:ext cx="2270722" cy="1272963"/>
            <a:chOff x="5158247" y="5768045"/>
            <a:chExt cx="2270722" cy="1272963"/>
          </a:xfrm>
        </p:grpSpPr>
        <p:sp>
          <p:nvSpPr>
            <p:cNvPr id="1340" name="Google Shape;1340;p28"/>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8"/>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8"/>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8"/>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8"/>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8"/>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2">
  <p:cSld name="CUSTOM_3_1">
    <p:spTree>
      <p:nvGrpSpPr>
        <p:cNvPr id="1346" name="Shape 1346"/>
        <p:cNvGrpSpPr/>
        <p:nvPr/>
      </p:nvGrpSpPr>
      <p:grpSpPr>
        <a:xfrm>
          <a:off x="0" y="0"/>
          <a:ext cx="0" cy="0"/>
          <a:chOff x="0" y="0"/>
          <a:chExt cx="0" cy="0"/>
        </a:xfrm>
      </p:grpSpPr>
      <p:sp>
        <p:nvSpPr>
          <p:cNvPr id="1347" name="Google Shape;1347;p29"/>
          <p:cNvSpPr/>
          <p:nvPr/>
        </p:nvSpPr>
        <p:spPr>
          <a:xfrm>
            <a:off x="5726630" y="4669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a:off x="4285742" y="47182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9"/>
          <p:cNvSpPr/>
          <p:nvPr/>
        </p:nvSpPr>
        <p:spPr>
          <a:xfrm>
            <a:off x="6096703" y="5092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9"/>
          <p:cNvSpPr/>
          <p:nvPr/>
        </p:nvSpPr>
        <p:spPr>
          <a:xfrm>
            <a:off x="5634938" y="4394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9"/>
          <p:cNvSpPr/>
          <p:nvPr/>
        </p:nvSpPr>
        <p:spPr>
          <a:xfrm>
            <a:off x="5383848" y="46645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9"/>
          <p:cNvSpPr/>
          <p:nvPr/>
        </p:nvSpPr>
        <p:spPr>
          <a:xfrm>
            <a:off x="3882422" y="4088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9"/>
          <p:cNvSpPr/>
          <p:nvPr/>
        </p:nvSpPr>
        <p:spPr>
          <a:xfrm rot="-5400000">
            <a:off x="379925" y="2820412"/>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9"/>
          <p:cNvSpPr/>
          <p:nvPr/>
        </p:nvSpPr>
        <p:spPr>
          <a:xfrm rot="-5400000">
            <a:off x="6696375" y="5622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9"/>
          <p:cNvSpPr/>
          <p:nvPr/>
        </p:nvSpPr>
        <p:spPr>
          <a:xfrm>
            <a:off x="-9525" y="-9525"/>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9"/>
          <p:cNvSpPr/>
          <p:nvPr/>
        </p:nvSpPr>
        <p:spPr>
          <a:xfrm flipH="1" rot="-5400000">
            <a:off x="7042571" y="3042089"/>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9"/>
          <p:cNvSpPr/>
          <p:nvPr/>
        </p:nvSpPr>
        <p:spPr>
          <a:xfrm flipH="1">
            <a:off x="6427115" y="3100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9"/>
          <p:cNvSpPr/>
          <p:nvPr/>
        </p:nvSpPr>
        <p:spPr>
          <a:xfrm flipH="1">
            <a:off x="4810122" y="11140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9"/>
          <p:cNvSpPr/>
          <p:nvPr/>
        </p:nvSpPr>
        <p:spPr>
          <a:xfrm flipH="1">
            <a:off x="5271822" y="4160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9"/>
          <p:cNvSpPr/>
          <p:nvPr/>
        </p:nvSpPr>
        <p:spPr>
          <a:xfrm flipH="1">
            <a:off x="5370578" y="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9"/>
          <p:cNvSpPr/>
          <p:nvPr/>
        </p:nvSpPr>
        <p:spPr>
          <a:xfrm flipH="1">
            <a:off x="7020645" y="1094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3">
  <p:cSld name="CUSTOM_3_1_1">
    <p:spTree>
      <p:nvGrpSpPr>
        <p:cNvPr id="1362" name="Shape 1362"/>
        <p:cNvGrpSpPr/>
        <p:nvPr/>
      </p:nvGrpSpPr>
      <p:grpSpPr>
        <a:xfrm>
          <a:off x="0" y="0"/>
          <a:ext cx="0" cy="0"/>
          <a:chOff x="0" y="0"/>
          <a:chExt cx="0" cy="0"/>
        </a:xfrm>
      </p:grpSpPr>
      <p:sp>
        <p:nvSpPr>
          <p:cNvPr id="1363" name="Google Shape;1363;p30"/>
          <p:cNvSpPr/>
          <p:nvPr/>
        </p:nvSpPr>
        <p:spPr>
          <a:xfrm>
            <a:off x="8317430" y="449831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6876542" y="45467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8687503" y="49213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8225738" y="42233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7974648" y="44930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6473222" y="39167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flipH="1">
            <a:off x="8490265" y="3100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flipH="1">
            <a:off x="6873272" y="11140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flipH="1">
            <a:off x="7334972" y="4160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flipH="1">
            <a:off x="7433728" y="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flipH="1">
            <a:off x="9083795" y="1094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rot="5400000">
            <a:off x="-571851" y="2686210"/>
            <a:ext cx="3029130" cy="1885434"/>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0"/>
          <p:cNvSpPr/>
          <p:nvPr/>
        </p:nvSpPr>
        <p:spPr>
          <a:xfrm flipH="1" rot="-5400000">
            <a:off x="7042571" y="3042089"/>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0"/>
          <p:cNvSpPr/>
          <p:nvPr/>
        </p:nvSpPr>
        <p:spPr>
          <a:xfrm>
            <a:off x="0" y="-9525"/>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9" name="Shape 239"/>
        <p:cNvGrpSpPr/>
        <p:nvPr/>
      </p:nvGrpSpPr>
      <p:grpSpPr>
        <a:xfrm>
          <a:off x="0" y="0"/>
          <a:ext cx="0" cy="0"/>
          <a:chOff x="0" y="0"/>
          <a:chExt cx="0" cy="0"/>
        </a:xfrm>
      </p:grpSpPr>
      <p:sp>
        <p:nvSpPr>
          <p:cNvPr id="240" name="Google Shape;240;p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1" name="Google Shape;241;p4"/>
          <p:cNvSpPr txBox="1"/>
          <p:nvPr>
            <p:ph idx="1" type="body"/>
          </p:nvPr>
        </p:nvSpPr>
        <p:spPr>
          <a:xfrm>
            <a:off x="713225" y="1076275"/>
            <a:ext cx="7717500" cy="3523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AutoNum type="arabicPeriod"/>
              <a:defRPr sz="11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242" name="Google Shape;242;p4"/>
          <p:cNvSpPr/>
          <p:nvPr/>
        </p:nvSpPr>
        <p:spPr>
          <a:xfrm>
            <a:off x="6619463" y="1445974"/>
            <a:ext cx="2524525" cy="371844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 y="-1"/>
            <a:ext cx="2524525" cy="371844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4"/>
          <p:cNvGrpSpPr/>
          <p:nvPr/>
        </p:nvGrpSpPr>
        <p:grpSpPr>
          <a:xfrm>
            <a:off x="5744381" y="4698442"/>
            <a:ext cx="966103" cy="469116"/>
            <a:chOff x="7362156" y="4422542"/>
            <a:chExt cx="966103" cy="469116"/>
          </a:xfrm>
        </p:grpSpPr>
        <p:sp>
          <p:nvSpPr>
            <p:cNvPr id="245" name="Google Shape;245;p4"/>
            <p:cNvSpPr/>
            <p:nvPr/>
          </p:nvSpPr>
          <p:spPr>
            <a:xfrm>
              <a:off x="7552538" y="4422542"/>
              <a:ext cx="260950" cy="257560"/>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8268384" y="4496732"/>
              <a:ext cx="59875" cy="56436"/>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7362156" y="4835156"/>
              <a:ext cx="60134" cy="56501"/>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4"/>
          <p:cNvSpPr/>
          <p:nvPr/>
        </p:nvSpPr>
        <p:spPr>
          <a:xfrm>
            <a:off x="5734176" y="4658062"/>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4"/>
          <p:cNvGrpSpPr/>
          <p:nvPr/>
        </p:nvGrpSpPr>
        <p:grpSpPr>
          <a:xfrm>
            <a:off x="8061938" y="4275213"/>
            <a:ext cx="985925" cy="744150"/>
            <a:chOff x="1666700" y="5967688"/>
            <a:chExt cx="985925" cy="744150"/>
          </a:xfrm>
        </p:grpSpPr>
        <p:sp>
          <p:nvSpPr>
            <p:cNvPr id="250" name="Google Shape;250;p4"/>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4"/>
          <p:cNvSpPr/>
          <p:nvPr/>
        </p:nvSpPr>
        <p:spPr>
          <a:xfrm>
            <a:off x="1083565"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713233"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1640651"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4"/>
          <p:cNvGrpSpPr/>
          <p:nvPr/>
        </p:nvGrpSpPr>
        <p:grpSpPr>
          <a:xfrm>
            <a:off x="179825" y="158500"/>
            <a:ext cx="674325" cy="1173675"/>
            <a:chOff x="4266275" y="6869625"/>
            <a:chExt cx="674325" cy="1173675"/>
          </a:xfrm>
        </p:grpSpPr>
        <p:sp>
          <p:nvSpPr>
            <p:cNvPr id="305" name="Google Shape;305;p4"/>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4"/>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3" name="Shape 343"/>
        <p:cNvGrpSpPr/>
        <p:nvPr/>
      </p:nvGrpSpPr>
      <p:grpSpPr>
        <a:xfrm>
          <a:off x="0" y="0"/>
          <a:ext cx="0" cy="0"/>
          <a:chOff x="0" y="0"/>
          <a:chExt cx="0" cy="0"/>
        </a:xfrm>
      </p:grpSpPr>
      <p:sp>
        <p:nvSpPr>
          <p:cNvPr id="344" name="Google Shape;344;p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5"/>
          <p:cNvSpPr txBox="1"/>
          <p:nvPr>
            <p:ph idx="1" type="subTitle"/>
          </p:nvPr>
        </p:nvSpPr>
        <p:spPr>
          <a:xfrm>
            <a:off x="1681425" y="3198313"/>
            <a:ext cx="19527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6" name="Google Shape;346;p5"/>
          <p:cNvSpPr txBox="1"/>
          <p:nvPr>
            <p:ph idx="2" type="subTitle"/>
          </p:nvPr>
        </p:nvSpPr>
        <p:spPr>
          <a:xfrm>
            <a:off x="1231275" y="3476625"/>
            <a:ext cx="2853000" cy="61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7" name="Google Shape;347;p5"/>
          <p:cNvSpPr txBox="1"/>
          <p:nvPr>
            <p:ph idx="3" type="subTitle"/>
          </p:nvPr>
        </p:nvSpPr>
        <p:spPr>
          <a:xfrm>
            <a:off x="5530075" y="3198313"/>
            <a:ext cx="19527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8" name="Google Shape;348;p5"/>
          <p:cNvSpPr txBox="1"/>
          <p:nvPr>
            <p:ph idx="4" type="subTitle"/>
          </p:nvPr>
        </p:nvSpPr>
        <p:spPr>
          <a:xfrm>
            <a:off x="5081875" y="3476625"/>
            <a:ext cx="28491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5"/>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rot="-5400000">
            <a:off x="7057082" y="-399114"/>
            <a:ext cx="1687807" cy="2486022"/>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flipH="1">
            <a:off x="1738181" y="1421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flipH="1">
            <a:off x="750953" y="2408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flipH="1">
            <a:off x="2401020" y="3502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flipH="1">
            <a:off x="652197" y="6568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flipH="1">
            <a:off x="359690" y="9318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flipH="1">
            <a:off x="190497" y="13548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5"/>
          <p:cNvGrpSpPr/>
          <p:nvPr/>
        </p:nvGrpSpPr>
        <p:grpSpPr>
          <a:xfrm>
            <a:off x="379450" y="4291775"/>
            <a:ext cx="480225" cy="615300"/>
            <a:chOff x="912850" y="4743425"/>
            <a:chExt cx="480225" cy="615300"/>
          </a:xfrm>
        </p:grpSpPr>
        <p:sp>
          <p:nvSpPr>
            <p:cNvPr id="362" name="Google Shape;362;p5"/>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5"/>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855840"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5" name="Shape 385"/>
        <p:cNvGrpSpPr/>
        <p:nvPr/>
      </p:nvGrpSpPr>
      <p:grpSpPr>
        <a:xfrm>
          <a:off x="0" y="0"/>
          <a:ext cx="0" cy="0"/>
          <a:chOff x="0" y="0"/>
          <a:chExt cx="0" cy="0"/>
        </a:xfrm>
      </p:grpSpPr>
      <p:sp>
        <p:nvSpPr>
          <p:cNvPr id="386" name="Google Shape;386;p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7" name="Google Shape;387;p6"/>
          <p:cNvSpPr/>
          <p:nvPr/>
        </p:nvSpPr>
        <p:spPr>
          <a:xfrm rot="10800000">
            <a:off x="5305440" y="4623973"/>
            <a:ext cx="3838559" cy="519527"/>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a:off x="673173" y="8251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a:off x="803486" y="5394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a:off x="962310" y="14739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a:off x="1202303" y="8742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rot="-5400000">
            <a:off x="7625250" y="-29045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flipH="1" rot="5400000">
            <a:off x="290450" y="-29045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6"/>
          <p:cNvGrpSpPr/>
          <p:nvPr/>
        </p:nvGrpSpPr>
        <p:grpSpPr>
          <a:xfrm>
            <a:off x="8012063" y="168438"/>
            <a:ext cx="837425" cy="742113"/>
            <a:chOff x="6215925" y="6858088"/>
            <a:chExt cx="837425" cy="742113"/>
          </a:xfrm>
        </p:grpSpPr>
        <p:sp>
          <p:nvSpPr>
            <p:cNvPr id="401" name="Google Shape;401;p6"/>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6"/>
            <p:cNvGrpSpPr/>
            <p:nvPr/>
          </p:nvGrpSpPr>
          <p:grpSpPr>
            <a:xfrm>
              <a:off x="6361025" y="6858088"/>
              <a:ext cx="692325" cy="623250"/>
              <a:chOff x="6361025" y="6858088"/>
              <a:chExt cx="692325" cy="623250"/>
            </a:xfrm>
          </p:grpSpPr>
          <p:sp>
            <p:nvSpPr>
              <p:cNvPr id="404" name="Google Shape;404;p6"/>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4" name="Shape 414"/>
        <p:cNvGrpSpPr/>
        <p:nvPr/>
      </p:nvGrpSpPr>
      <p:grpSpPr>
        <a:xfrm>
          <a:off x="0" y="0"/>
          <a:ext cx="0" cy="0"/>
          <a:chOff x="0" y="0"/>
          <a:chExt cx="0" cy="0"/>
        </a:xfrm>
      </p:grpSpPr>
      <p:sp>
        <p:nvSpPr>
          <p:cNvPr id="415" name="Google Shape;415;p7"/>
          <p:cNvSpPr/>
          <p:nvPr/>
        </p:nvSpPr>
        <p:spPr>
          <a:xfrm flipH="1">
            <a:off x="4780659" y="0"/>
            <a:ext cx="4363341" cy="590554"/>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txBox="1"/>
          <p:nvPr>
            <p:ph idx="1" type="subTitle"/>
          </p:nvPr>
        </p:nvSpPr>
        <p:spPr>
          <a:xfrm>
            <a:off x="5384550" y="2095500"/>
            <a:ext cx="2953800" cy="119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7" name="Google Shape;417;p7"/>
          <p:cNvSpPr txBox="1"/>
          <p:nvPr>
            <p:ph type="title"/>
          </p:nvPr>
        </p:nvSpPr>
        <p:spPr>
          <a:xfrm>
            <a:off x="5384550" y="1646550"/>
            <a:ext cx="2201400" cy="47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7"/>
          <p:cNvSpPr/>
          <p:nvPr/>
        </p:nvSpPr>
        <p:spPr>
          <a:xfrm flipH="1" rot="10800000">
            <a:off x="0" y="3059635"/>
            <a:ext cx="1466835" cy="2054790"/>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7"/>
          <p:cNvGrpSpPr/>
          <p:nvPr/>
        </p:nvGrpSpPr>
        <p:grpSpPr>
          <a:xfrm>
            <a:off x="8170575" y="76550"/>
            <a:ext cx="674325" cy="1173675"/>
            <a:chOff x="4266275" y="6869625"/>
            <a:chExt cx="674325" cy="1173675"/>
          </a:xfrm>
        </p:grpSpPr>
        <p:sp>
          <p:nvSpPr>
            <p:cNvPr id="420" name="Google Shape;420;p7"/>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2" name="Shape 452"/>
        <p:cNvGrpSpPr/>
        <p:nvPr/>
      </p:nvGrpSpPr>
      <p:grpSpPr>
        <a:xfrm>
          <a:off x="0" y="0"/>
          <a:ext cx="0" cy="0"/>
          <a:chOff x="0" y="0"/>
          <a:chExt cx="0" cy="0"/>
        </a:xfrm>
      </p:grpSpPr>
      <p:sp>
        <p:nvSpPr>
          <p:cNvPr id="453" name="Google Shape;453;p8"/>
          <p:cNvSpPr txBox="1"/>
          <p:nvPr>
            <p:ph type="title"/>
          </p:nvPr>
        </p:nvSpPr>
        <p:spPr>
          <a:xfrm>
            <a:off x="949213" y="3507675"/>
            <a:ext cx="4114800" cy="254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1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54" name="Google Shape;454;p8"/>
          <p:cNvSpPr txBox="1"/>
          <p:nvPr>
            <p:ph idx="1" type="subTitle"/>
          </p:nvPr>
        </p:nvSpPr>
        <p:spPr>
          <a:xfrm>
            <a:off x="951313" y="1131650"/>
            <a:ext cx="4110600" cy="224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8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8"/>
          <p:cNvSpPr/>
          <p:nvPr/>
        </p:nvSpPr>
        <p:spPr>
          <a:xfrm>
            <a:off x="6512060" y="3505300"/>
            <a:ext cx="2631929" cy="1638202"/>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0" y="0"/>
            <a:ext cx="1822326" cy="2552773"/>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7" name="Shape 457"/>
        <p:cNvGrpSpPr/>
        <p:nvPr/>
      </p:nvGrpSpPr>
      <p:grpSpPr>
        <a:xfrm>
          <a:off x="0" y="0"/>
          <a:ext cx="0" cy="0"/>
          <a:chOff x="0" y="0"/>
          <a:chExt cx="0" cy="0"/>
        </a:xfrm>
      </p:grpSpPr>
      <p:sp>
        <p:nvSpPr>
          <p:cNvPr id="458" name="Google Shape;458;p9"/>
          <p:cNvSpPr/>
          <p:nvPr/>
        </p:nvSpPr>
        <p:spPr>
          <a:xfrm>
            <a:off x="7172325" y="2239350"/>
            <a:ext cx="1971667" cy="290412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9"/>
          <p:cNvGrpSpPr/>
          <p:nvPr/>
        </p:nvGrpSpPr>
        <p:grpSpPr>
          <a:xfrm>
            <a:off x="7172313" y="4341638"/>
            <a:ext cx="985925" cy="744150"/>
            <a:chOff x="1666700" y="5967688"/>
            <a:chExt cx="985925" cy="744150"/>
          </a:xfrm>
        </p:grpSpPr>
        <p:sp>
          <p:nvSpPr>
            <p:cNvPr id="460" name="Google Shape;460;p9"/>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9"/>
          <p:cNvGrpSpPr/>
          <p:nvPr/>
        </p:nvGrpSpPr>
        <p:grpSpPr>
          <a:xfrm>
            <a:off x="8430725" y="4291775"/>
            <a:ext cx="480225" cy="615300"/>
            <a:chOff x="912850" y="4743425"/>
            <a:chExt cx="480225" cy="615300"/>
          </a:xfrm>
        </p:grpSpPr>
        <p:sp>
          <p:nvSpPr>
            <p:cNvPr id="512" name="Google Shape;512;p9"/>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3" name="Google Shape;533;p9"/>
          <p:cNvSpPr txBox="1"/>
          <p:nvPr>
            <p:ph idx="1" type="subTitle"/>
          </p:nvPr>
        </p:nvSpPr>
        <p:spPr>
          <a:xfrm>
            <a:off x="933450" y="1400175"/>
            <a:ext cx="3028800" cy="35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34" name="Google Shape;534;p9"/>
          <p:cNvSpPr txBox="1"/>
          <p:nvPr>
            <p:ph idx="2" type="subTitle"/>
          </p:nvPr>
        </p:nvSpPr>
        <p:spPr>
          <a:xfrm>
            <a:off x="933450" y="2276475"/>
            <a:ext cx="3028800" cy="35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35" name="Google Shape;535;p9"/>
          <p:cNvSpPr txBox="1"/>
          <p:nvPr>
            <p:ph idx="3" type="subTitle"/>
          </p:nvPr>
        </p:nvSpPr>
        <p:spPr>
          <a:xfrm>
            <a:off x="5124450" y="1400175"/>
            <a:ext cx="3028800" cy="35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36" name="Google Shape;536;p9"/>
          <p:cNvSpPr txBox="1"/>
          <p:nvPr>
            <p:ph idx="4" type="subTitle"/>
          </p:nvPr>
        </p:nvSpPr>
        <p:spPr>
          <a:xfrm>
            <a:off x="5124450" y="2276475"/>
            <a:ext cx="3028800" cy="35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37" name="Google Shape;537;p9"/>
          <p:cNvSpPr/>
          <p:nvPr/>
        </p:nvSpPr>
        <p:spPr>
          <a:xfrm flipH="1" rot="5400000">
            <a:off x="466225" y="-456625"/>
            <a:ext cx="1971667" cy="290412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1083565"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713233"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1640651"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9"/>
          <p:cNvGrpSpPr/>
          <p:nvPr/>
        </p:nvGrpSpPr>
        <p:grpSpPr>
          <a:xfrm>
            <a:off x="179825" y="158500"/>
            <a:ext cx="674325" cy="1173675"/>
            <a:chOff x="4266275" y="6869625"/>
            <a:chExt cx="674325" cy="1173675"/>
          </a:xfrm>
        </p:grpSpPr>
        <p:sp>
          <p:nvSpPr>
            <p:cNvPr id="548" name="Google Shape;548;p9"/>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580" name="Shape 580"/>
        <p:cNvGrpSpPr/>
        <p:nvPr/>
      </p:nvGrpSpPr>
      <p:grpSpPr>
        <a:xfrm>
          <a:off x="0" y="0"/>
          <a:ext cx="0" cy="0"/>
          <a:chOff x="0" y="0"/>
          <a:chExt cx="0" cy="0"/>
        </a:xfrm>
      </p:grpSpPr>
      <p:sp>
        <p:nvSpPr>
          <p:cNvPr id="581" name="Google Shape;581;p10"/>
          <p:cNvSpPr txBox="1"/>
          <p:nvPr>
            <p:ph type="title"/>
          </p:nvPr>
        </p:nvSpPr>
        <p:spPr>
          <a:xfrm>
            <a:off x="4524375" y="1466850"/>
            <a:ext cx="2571900" cy="2280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500">
                <a:solidFill>
                  <a:schemeClr val="dk1"/>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582" name="Google Shape;582;p10"/>
          <p:cNvSpPr/>
          <p:nvPr/>
        </p:nvSpPr>
        <p:spPr>
          <a:xfrm rot="10800000">
            <a:off x="-9537" y="-7300"/>
            <a:ext cx="2222725" cy="1383500"/>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0"/>
          <p:cNvSpPr/>
          <p:nvPr/>
        </p:nvSpPr>
        <p:spPr>
          <a:xfrm>
            <a:off x="6086475" y="2862625"/>
            <a:ext cx="3057427" cy="2280792"/>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0"/>
          <p:cNvSpPr/>
          <p:nvPr/>
        </p:nvSpPr>
        <p:spPr>
          <a:xfrm>
            <a:off x="7479548" y="38908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0"/>
          <p:cNvSpPr/>
          <p:nvPr/>
        </p:nvSpPr>
        <p:spPr>
          <a:xfrm>
            <a:off x="7609861" y="36051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0"/>
          <p:cNvSpPr/>
          <p:nvPr/>
        </p:nvSpPr>
        <p:spPr>
          <a:xfrm>
            <a:off x="7768685" y="45395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0"/>
          <p:cNvSpPr/>
          <p:nvPr/>
        </p:nvSpPr>
        <p:spPr>
          <a:xfrm>
            <a:off x="8008678" y="39399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0"/>
          <p:cNvSpPr/>
          <p:nvPr/>
        </p:nvSpPr>
        <p:spPr>
          <a:xfrm>
            <a:off x="1083665" y="6559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0"/>
          <p:cNvSpPr/>
          <p:nvPr/>
        </p:nvSpPr>
        <p:spPr>
          <a:xfrm>
            <a:off x="713333" y="77923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0"/>
          <p:cNvSpPr/>
          <p:nvPr/>
        </p:nvSpPr>
        <p:spPr>
          <a:xfrm>
            <a:off x="1640751" y="53949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2800"/>
              <a:buFont typeface="Lilita One"/>
              <a:buNone/>
              <a:defRPr sz="2800">
                <a:solidFill>
                  <a:schemeClr val="lt2"/>
                </a:solidFill>
                <a:latin typeface="Lilita One"/>
                <a:ea typeface="Lilita One"/>
                <a:cs typeface="Lilita One"/>
                <a:sym typeface="Lilit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Nunito"/>
              <a:buChar char="●"/>
              <a:defRPr sz="1800">
                <a:solidFill>
                  <a:schemeClr val="lt2"/>
                </a:solidFill>
                <a:latin typeface="Nunito"/>
                <a:ea typeface="Nunito"/>
                <a:cs typeface="Nunito"/>
                <a:sym typeface="Nunito"/>
              </a:defRPr>
            </a:lvl1pPr>
            <a:lvl2pPr indent="-317500" lvl="1" marL="9144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2pPr>
            <a:lvl3pPr indent="-317500" lvl="2" marL="13716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3pPr>
            <a:lvl4pPr indent="-317500" lvl="3" marL="18288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4pPr>
            <a:lvl5pPr indent="-317500" lvl="4" marL="22860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5pPr>
            <a:lvl6pPr indent="-317500" lvl="5" marL="27432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6pPr>
            <a:lvl7pPr indent="-317500" lvl="6" marL="32004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7pPr>
            <a:lvl8pPr indent="-317500" lvl="7" marL="36576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8pPr>
            <a:lvl9pPr indent="-317500" lvl="8" marL="4114800" rtl="0">
              <a:lnSpc>
                <a:spcPct val="115000"/>
              </a:lnSpc>
              <a:spcBef>
                <a:spcPts val="1600"/>
              </a:spcBef>
              <a:spcAft>
                <a:spcPts val="1600"/>
              </a:spcAft>
              <a:buClr>
                <a:schemeClr val="lt2"/>
              </a:buClr>
              <a:buSzPts val="1400"/>
              <a:buFont typeface="Nunito"/>
              <a:buChar char="■"/>
              <a:defRPr>
                <a:solidFill>
                  <a:schemeClr val="lt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31"/>
          <p:cNvSpPr/>
          <p:nvPr/>
        </p:nvSpPr>
        <p:spPr>
          <a:xfrm>
            <a:off x="4775026" y="1490069"/>
            <a:ext cx="3911444" cy="2686158"/>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2" name="Google Shape;1382;p31"/>
          <p:cNvGrpSpPr/>
          <p:nvPr/>
        </p:nvGrpSpPr>
        <p:grpSpPr>
          <a:xfrm>
            <a:off x="5536125" y="740450"/>
            <a:ext cx="2389225" cy="3530725"/>
            <a:chOff x="582175" y="1028475"/>
            <a:chExt cx="2389225" cy="3530725"/>
          </a:xfrm>
        </p:grpSpPr>
        <p:sp>
          <p:nvSpPr>
            <p:cNvPr id="1383" name="Google Shape;1383;p31"/>
            <p:cNvSpPr/>
            <p:nvPr/>
          </p:nvSpPr>
          <p:spPr>
            <a:xfrm>
              <a:off x="582175" y="1223250"/>
              <a:ext cx="2389225" cy="3335950"/>
            </a:xfrm>
            <a:custGeom>
              <a:rect b="b" l="l" r="r" t="t"/>
              <a:pathLst>
                <a:path extrusionOk="0" h="133438" w="95569">
                  <a:moveTo>
                    <a:pt x="1" y="1"/>
                  </a:moveTo>
                  <a:lnTo>
                    <a:pt x="1" y="133437"/>
                  </a:lnTo>
                  <a:lnTo>
                    <a:pt x="95569" y="133437"/>
                  </a:lnTo>
                  <a:lnTo>
                    <a:pt x="955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1"/>
            <p:cNvSpPr/>
            <p:nvPr/>
          </p:nvSpPr>
          <p:spPr>
            <a:xfrm>
              <a:off x="828600" y="1488175"/>
              <a:ext cx="1893225" cy="2806325"/>
            </a:xfrm>
            <a:custGeom>
              <a:rect b="b" l="l" r="r" t="t"/>
              <a:pathLst>
                <a:path extrusionOk="0" h="112253" w="75729">
                  <a:moveTo>
                    <a:pt x="0" y="1"/>
                  </a:moveTo>
                  <a:lnTo>
                    <a:pt x="0" y="107256"/>
                  </a:lnTo>
                  <a:lnTo>
                    <a:pt x="4997" y="107256"/>
                  </a:lnTo>
                  <a:lnTo>
                    <a:pt x="4997" y="112253"/>
                  </a:lnTo>
                  <a:lnTo>
                    <a:pt x="75728" y="112253"/>
                  </a:lnTo>
                  <a:lnTo>
                    <a:pt x="757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828600" y="4169575"/>
              <a:ext cx="124925" cy="124925"/>
            </a:xfrm>
            <a:custGeom>
              <a:rect b="b" l="l" r="r" t="t"/>
              <a:pathLst>
                <a:path extrusionOk="0" h="4997" w="4997">
                  <a:moveTo>
                    <a:pt x="0" y="0"/>
                  </a:moveTo>
                  <a:lnTo>
                    <a:pt x="4997" y="4997"/>
                  </a:lnTo>
                  <a:lnTo>
                    <a:pt x="4997" y="0"/>
                  </a:lnTo>
                  <a:close/>
                </a:path>
              </a:pathLst>
            </a:custGeom>
            <a:solidFill>
              <a:srgbClr val="ECE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1"/>
            <p:cNvSpPr/>
            <p:nvPr/>
          </p:nvSpPr>
          <p:spPr>
            <a:xfrm>
              <a:off x="1376475" y="1125850"/>
              <a:ext cx="800650" cy="213100"/>
            </a:xfrm>
            <a:custGeom>
              <a:rect b="b" l="l" r="r" t="t"/>
              <a:pathLst>
                <a:path extrusionOk="0" h="8524" w="32026">
                  <a:moveTo>
                    <a:pt x="4627" y="1"/>
                  </a:moveTo>
                  <a:cubicBezTo>
                    <a:pt x="2075" y="1"/>
                    <a:pt x="0" y="2076"/>
                    <a:pt x="0" y="4627"/>
                  </a:cubicBezTo>
                  <a:lnTo>
                    <a:pt x="0" y="8523"/>
                  </a:lnTo>
                  <a:lnTo>
                    <a:pt x="32025" y="8523"/>
                  </a:lnTo>
                  <a:lnTo>
                    <a:pt x="32025" y="4627"/>
                  </a:lnTo>
                  <a:cubicBezTo>
                    <a:pt x="32025" y="2076"/>
                    <a:pt x="29950" y="1"/>
                    <a:pt x="27399" y="1"/>
                  </a:cubicBezTo>
                  <a:lnTo>
                    <a:pt x="17659" y="1"/>
                  </a:lnTo>
                  <a:cubicBezTo>
                    <a:pt x="17659" y="975"/>
                    <a:pt x="16928" y="1705"/>
                    <a:pt x="15954" y="1705"/>
                  </a:cubicBezTo>
                  <a:cubicBezTo>
                    <a:pt x="15097" y="1705"/>
                    <a:pt x="14367" y="975"/>
                    <a:pt x="14367" y="1"/>
                  </a:cubicBezTo>
                  <a:close/>
                </a:path>
              </a:pathLst>
            </a:custGeom>
            <a:solidFill>
              <a:srgbClr val="CFD6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1"/>
            <p:cNvSpPr/>
            <p:nvPr/>
          </p:nvSpPr>
          <p:spPr>
            <a:xfrm>
              <a:off x="2177100" y="1238600"/>
              <a:ext cx="25" cy="100350"/>
            </a:xfrm>
            <a:custGeom>
              <a:rect b="b" l="l" r="r" t="t"/>
              <a:pathLst>
                <a:path extrusionOk="0" h="4014" w="1">
                  <a:moveTo>
                    <a:pt x="0" y="117"/>
                  </a:moveTo>
                  <a:lnTo>
                    <a:pt x="0" y="117"/>
                  </a:lnTo>
                  <a:lnTo>
                    <a:pt x="0" y="4013"/>
                  </a:ln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CC9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1376475" y="1131950"/>
              <a:ext cx="800650" cy="207000"/>
            </a:xfrm>
            <a:custGeom>
              <a:rect b="b" l="l" r="r" t="t"/>
              <a:pathLst>
                <a:path extrusionOk="0" h="8280" w="32026">
                  <a:moveTo>
                    <a:pt x="28616" y="0"/>
                  </a:moveTo>
                  <a:cubicBezTo>
                    <a:pt x="25207" y="5844"/>
                    <a:pt x="17532" y="7062"/>
                    <a:pt x="9984" y="7062"/>
                  </a:cubicBezTo>
                  <a:cubicBezTo>
                    <a:pt x="6458" y="7062"/>
                    <a:pt x="3049" y="6818"/>
                    <a:pt x="0" y="6701"/>
                  </a:cubicBezTo>
                  <a:lnTo>
                    <a:pt x="0" y="8279"/>
                  </a:lnTo>
                  <a:lnTo>
                    <a:pt x="32025" y="8279"/>
                  </a:lnTo>
                  <a:lnTo>
                    <a:pt x="32025" y="4383"/>
                  </a:lnTo>
                  <a:lnTo>
                    <a:pt x="32025" y="4267"/>
                  </a:lnTo>
                  <a:cubicBezTo>
                    <a:pt x="31898" y="2192"/>
                    <a:pt x="30437" y="487"/>
                    <a:pt x="28616" y="0"/>
                  </a:cubicBezTo>
                  <a:close/>
                </a:path>
              </a:pathLst>
            </a:custGeom>
            <a:solidFill>
              <a:srgbClr val="A8B4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1677925" y="1028475"/>
              <a:ext cx="194825" cy="194800"/>
            </a:xfrm>
            <a:custGeom>
              <a:rect b="b" l="l" r="r" t="t"/>
              <a:pathLst>
                <a:path extrusionOk="0" h="7792" w="7793">
                  <a:moveTo>
                    <a:pt x="3896" y="2318"/>
                  </a:moveTo>
                  <a:cubicBezTo>
                    <a:pt x="4870" y="2318"/>
                    <a:pt x="5601" y="3049"/>
                    <a:pt x="5601" y="3896"/>
                  </a:cubicBezTo>
                  <a:cubicBezTo>
                    <a:pt x="5601" y="4870"/>
                    <a:pt x="4870" y="5600"/>
                    <a:pt x="3896" y="5600"/>
                  </a:cubicBezTo>
                  <a:cubicBezTo>
                    <a:pt x="3039" y="5600"/>
                    <a:pt x="2309" y="4870"/>
                    <a:pt x="2309" y="3896"/>
                  </a:cubicBezTo>
                  <a:cubicBezTo>
                    <a:pt x="2309" y="3049"/>
                    <a:pt x="3039" y="2318"/>
                    <a:pt x="3896" y="2318"/>
                  </a:cubicBezTo>
                  <a:close/>
                  <a:moveTo>
                    <a:pt x="3896" y="0"/>
                  </a:moveTo>
                  <a:cubicBezTo>
                    <a:pt x="1822" y="0"/>
                    <a:pt x="0" y="1831"/>
                    <a:pt x="0" y="3896"/>
                  </a:cubicBezTo>
                  <a:cubicBezTo>
                    <a:pt x="0" y="6087"/>
                    <a:pt x="1822" y="7792"/>
                    <a:pt x="3896" y="7792"/>
                  </a:cubicBezTo>
                  <a:cubicBezTo>
                    <a:pt x="6088" y="7792"/>
                    <a:pt x="7792" y="6087"/>
                    <a:pt x="7792" y="3896"/>
                  </a:cubicBezTo>
                  <a:cubicBezTo>
                    <a:pt x="7792" y="1831"/>
                    <a:pt x="6088" y="0"/>
                    <a:pt x="3896" y="0"/>
                  </a:cubicBezTo>
                  <a:close/>
                </a:path>
              </a:pathLst>
            </a:custGeom>
            <a:solidFill>
              <a:srgbClr val="CFD6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1"/>
            <p:cNvSpPr/>
            <p:nvPr/>
          </p:nvSpPr>
          <p:spPr>
            <a:xfrm>
              <a:off x="1355275" y="1326750"/>
              <a:ext cx="843025" cy="33625"/>
            </a:xfrm>
            <a:custGeom>
              <a:rect b="b" l="l" r="r" t="t"/>
              <a:pathLst>
                <a:path extrusionOk="0" h="1345" w="33721">
                  <a:moveTo>
                    <a:pt x="731" y="0"/>
                  </a:moveTo>
                  <a:cubicBezTo>
                    <a:pt x="361" y="0"/>
                    <a:pt x="1" y="244"/>
                    <a:pt x="1" y="614"/>
                  </a:cubicBezTo>
                  <a:cubicBezTo>
                    <a:pt x="1" y="974"/>
                    <a:pt x="361" y="1344"/>
                    <a:pt x="731" y="1344"/>
                  </a:cubicBezTo>
                  <a:lnTo>
                    <a:pt x="32990" y="1344"/>
                  </a:lnTo>
                  <a:cubicBezTo>
                    <a:pt x="33360" y="1344"/>
                    <a:pt x="33720" y="974"/>
                    <a:pt x="33720" y="614"/>
                  </a:cubicBezTo>
                  <a:cubicBezTo>
                    <a:pt x="33720" y="244"/>
                    <a:pt x="33360" y="0"/>
                    <a:pt x="32990" y="0"/>
                  </a:cubicBezTo>
                  <a:close/>
                </a:path>
              </a:pathLst>
            </a:custGeom>
            <a:solidFill>
              <a:srgbClr val="B1C0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31"/>
          <p:cNvSpPr txBox="1"/>
          <p:nvPr>
            <p:ph type="ctrTitle"/>
          </p:nvPr>
        </p:nvSpPr>
        <p:spPr>
          <a:xfrm>
            <a:off x="713325" y="907275"/>
            <a:ext cx="44259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CARDIOVASCULAR </a:t>
            </a:r>
            <a:r>
              <a:rPr lang="en" sz="6400"/>
              <a:t>DISEASE</a:t>
            </a:r>
            <a:endParaRPr sz="6400"/>
          </a:p>
          <a:p>
            <a:pPr indent="0" lvl="0" marL="0" rtl="0" algn="ctr">
              <a:spcBef>
                <a:spcPts val="0"/>
              </a:spcBef>
              <a:spcAft>
                <a:spcPts val="0"/>
              </a:spcAft>
              <a:buNone/>
            </a:pPr>
            <a:r>
              <a:rPr lang="en" sz="2600"/>
              <a:t>PREDICTION USING DEEP NEURAL NETWORKS</a:t>
            </a:r>
            <a:endParaRPr sz="2600"/>
          </a:p>
        </p:txBody>
      </p:sp>
      <p:sp>
        <p:nvSpPr>
          <p:cNvPr id="1392" name="Google Shape;1392;p31"/>
          <p:cNvSpPr txBox="1"/>
          <p:nvPr>
            <p:ph idx="1" type="subTitle"/>
          </p:nvPr>
        </p:nvSpPr>
        <p:spPr>
          <a:xfrm>
            <a:off x="1559825" y="3131775"/>
            <a:ext cx="3640500" cy="156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Lilita One"/>
                <a:ea typeface="Lilita One"/>
                <a:cs typeface="Lilita One"/>
                <a:sym typeface="Lilita One"/>
              </a:rPr>
              <a:t>GROUP-7</a:t>
            </a:r>
            <a:endParaRPr sz="2000">
              <a:latin typeface="Lilita One"/>
              <a:ea typeface="Lilita One"/>
              <a:cs typeface="Lilita One"/>
              <a:sym typeface="Lilita One"/>
            </a:endParaRPr>
          </a:p>
          <a:p>
            <a:pPr indent="0" lvl="0" marL="0" rtl="0" algn="ctr">
              <a:spcBef>
                <a:spcPts val="0"/>
              </a:spcBef>
              <a:spcAft>
                <a:spcPts val="0"/>
              </a:spcAft>
              <a:buNone/>
            </a:pPr>
            <a:r>
              <a:rPr lang="en" sz="2000">
                <a:latin typeface="Lilita One"/>
                <a:ea typeface="Lilita One"/>
                <a:cs typeface="Lilita One"/>
                <a:sym typeface="Lilita One"/>
              </a:rPr>
              <a:t>Pruthivi Raj Behera (MT20037)</a:t>
            </a:r>
            <a:endParaRPr sz="2000">
              <a:latin typeface="Lilita One"/>
              <a:ea typeface="Lilita One"/>
              <a:cs typeface="Lilita One"/>
              <a:sym typeface="Lilita One"/>
            </a:endParaRPr>
          </a:p>
          <a:p>
            <a:pPr indent="0" lvl="0" marL="0" rtl="0" algn="ctr">
              <a:spcBef>
                <a:spcPts val="0"/>
              </a:spcBef>
              <a:spcAft>
                <a:spcPts val="0"/>
              </a:spcAft>
              <a:buNone/>
            </a:pPr>
            <a:r>
              <a:rPr lang="en" sz="2000">
                <a:latin typeface="Lilita One"/>
                <a:ea typeface="Lilita One"/>
                <a:cs typeface="Lilita One"/>
                <a:sym typeface="Lilita One"/>
              </a:rPr>
              <a:t>Shreya Goel (MT20054)</a:t>
            </a:r>
            <a:endParaRPr sz="2000">
              <a:latin typeface="Lilita One"/>
              <a:ea typeface="Lilita One"/>
              <a:cs typeface="Lilita One"/>
              <a:sym typeface="Lilita One"/>
            </a:endParaRPr>
          </a:p>
          <a:p>
            <a:pPr indent="0" lvl="0" marL="0" rtl="0" algn="ctr">
              <a:spcBef>
                <a:spcPts val="0"/>
              </a:spcBef>
              <a:spcAft>
                <a:spcPts val="0"/>
              </a:spcAft>
              <a:buNone/>
            </a:pPr>
            <a:r>
              <a:rPr lang="en" sz="2000">
                <a:latin typeface="Lilita One"/>
                <a:ea typeface="Lilita One"/>
                <a:cs typeface="Lilita One"/>
                <a:sym typeface="Lilita One"/>
              </a:rPr>
              <a:t>Richa Dwivedi (MT20104)</a:t>
            </a:r>
            <a:endParaRPr sz="2000">
              <a:latin typeface="Lilita One"/>
              <a:ea typeface="Lilita One"/>
              <a:cs typeface="Lilita One"/>
              <a:sym typeface="Lilita One"/>
            </a:endParaRPr>
          </a:p>
          <a:p>
            <a:pPr indent="0" lvl="0" marL="0" rtl="0" algn="ctr">
              <a:spcBef>
                <a:spcPts val="0"/>
              </a:spcBef>
              <a:spcAft>
                <a:spcPts val="0"/>
              </a:spcAft>
              <a:buNone/>
            </a:pPr>
            <a:r>
              <a:t/>
            </a:r>
            <a:endParaRPr/>
          </a:p>
        </p:txBody>
      </p:sp>
      <p:grpSp>
        <p:nvGrpSpPr>
          <p:cNvPr id="1393" name="Google Shape;1393;p31"/>
          <p:cNvGrpSpPr/>
          <p:nvPr/>
        </p:nvGrpSpPr>
        <p:grpSpPr>
          <a:xfrm>
            <a:off x="4708008" y="664245"/>
            <a:ext cx="4223988" cy="3765367"/>
            <a:chOff x="1607575" y="3957150"/>
            <a:chExt cx="1629625" cy="1452800"/>
          </a:xfrm>
        </p:grpSpPr>
        <p:sp>
          <p:nvSpPr>
            <p:cNvPr id="1394" name="Google Shape;1394;p31"/>
            <p:cNvSpPr/>
            <p:nvPr/>
          </p:nvSpPr>
          <p:spPr>
            <a:xfrm>
              <a:off x="1681025" y="3984350"/>
              <a:ext cx="100675" cy="99375"/>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072650" y="4261850"/>
              <a:ext cx="99275" cy="99375"/>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2546150" y="3957150"/>
              <a:ext cx="93950" cy="9392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2710800" y="5329725"/>
              <a:ext cx="80225" cy="80225"/>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1619850" y="4758400"/>
              <a:ext cx="100700" cy="99275"/>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3188225" y="4985525"/>
              <a:ext cx="23200" cy="21800"/>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215425" y="4425075"/>
              <a:ext cx="21775" cy="2322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037275" y="4155750"/>
              <a:ext cx="21800" cy="2320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2999200" y="3995225"/>
              <a:ext cx="21775" cy="21800"/>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2361150" y="4037450"/>
              <a:ext cx="23225" cy="23100"/>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1957200" y="4012975"/>
              <a:ext cx="23100" cy="21775"/>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1607575" y="4143550"/>
              <a:ext cx="23200" cy="21800"/>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1670125" y="4648175"/>
              <a:ext cx="23225" cy="2320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1731400" y="5008700"/>
              <a:ext cx="23100" cy="23100"/>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2567925" y="5377300"/>
              <a:ext cx="23200" cy="2320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2925725" y="5284800"/>
              <a:ext cx="23100" cy="21775"/>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2059175" y="5306550"/>
              <a:ext cx="23200" cy="2320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1829350" y="4488700"/>
              <a:ext cx="821625" cy="674250"/>
            </a:xfrm>
            <a:custGeom>
              <a:rect b="b" l="l" r="r" t="t"/>
              <a:pathLst>
                <a:path extrusionOk="0" h="26970" w="32865">
                  <a:moveTo>
                    <a:pt x="23324" y="1"/>
                  </a:moveTo>
                  <a:cubicBezTo>
                    <a:pt x="18865" y="1"/>
                    <a:pt x="15117" y="3451"/>
                    <a:pt x="14852" y="7960"/>
                  </a:cubicBezTo>
                  <a:cubicBezTo>
                    <a:pt x="13225" y="6484"/>
                    <a:pt x="11181" y="5758"/>
                    <a:pt x="9144" y="5758"/>
                  </a:cubicBezTo>
                  <a:cubicBezTo>
                    <a:pt x="6823" y="5758"/>
                    <a:pt x="4510" y="6701"/>
                    <a:pt x="2830" y="8556"/>
                  </a:cubicBezTo>
                  <a:cubicBezTo>
                    <a:pt x="379" y="11224"/>
                    <a:pt x="0" y="15033"/>
                    <a:pt x="1524" y="18080"/>
                  </a:cubicBezTo>
                  <a:lnTo>
                    <a:pt x="1467" y="18080"/>
                  </a:lnTo>
                  <a:cubicBezTo>
                    <a:pt x="3265" y="21889"/>
                    <a:pt x="6856" y="24392"/>
                    <a:pt x="12188" y="25859"/>
                  </a:cubicBezTo>
                  <a:cubicBezTo>
                    <a:pt x="15573" y="26788"/>
                    <a:pt x="18673" y="26969"/>
                    <a:pt x="20578" y="26969"/>
                  </a:cubicBezTo>
                  <a:cubicBezTo>
                    <a:pt x="21797" y="26969"/>
                    <a:pt x="22527" y="26895"/>
                    <a:pt x="22527" y="26895"/>
                  </a:cubicBezTo>
                  <a:cubicBezTo>
                    <a:pt x="22527" y="26895"/>
                    <a:pt x="26335" y="23900"/>
                    <a:pt x="29217" y="18951"/>
                  </a:cubicBezTo>
                  <a:cubicBezTo>
                    <a:pt x="32046" y="14162"/>
                    <a:pt x="32865" y="9862"/>
                    <a:pt x="31450" y="5892"/>
                  </a:cubicBezTo>
                  <a:cubicBezTo>
                    <a:pt x="30414" y="2679"/>
                    <a:pt x="27476" y="233"/>
                    <a:pt x="23832" y="15"/>
                  </a:cubicBezTo>
                  <a:cubicBezTo>
                    <a:pt x="23662" y="5"/>
                    <a:pt x="23492" y="1"/>
                    <a:pt x="233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1829350" y="4697150"/>
              <a:ext cx="810750" cy="465800"/>
            </a:xfrm>
            <a:custGeom>
              <a:rect b="b" l="l" r="r" t="t"/>
              <a:pathLst>
                <a:path extrusionOk="0" h="18632" w="32430">
                  <a:moveTo>
                    <a:pt x="32046" y="0"/>
                  </a:moveTo>
                  <a:lnTo>
                    <a:pt x="32046" y="0"/>
                  </a:lnTo>
                  <a:cubicBezTo>
                    <a:pt x="31450" y="7130"/>
                    <a:pt x="26771" y="11862"/>
                    <a:pt x="23449" y="13769"/>
                  </a:cubicBezTo>
                  <a:cubicBezTo>
                    <a:pt x="21827" y="14708"/>
                    <a:pt x="20069" y="15095"/>
                    <a:pt x="18114" y="15095"/>
                  </a:cubicBezTo>
                  <a:cubicBezTo>
                    <a:pt x="16335" y="15095"/>
                    <a:pt x="14393" y="14775"/>
                    <a:pt x="12241" y="14256"/>
                  </a:cubicBezTo>
                  <a:cubicBezTo>
                    <a:pt x="2938" y="11919"/>
                    <a:pt x="814" y="4027"/>
                    <a:pt x="2830" y="218"/>
                  </a:cubicBezTo>
                  <a:lnTo>
                    <a:pt x="2830" y="218"/>
                  </a:lnTo>
                  <a:cubicBezTo>
                    <a:pt x="379" y="2886"/>
                    <a:pt x="0" y="6695"/>
                    <a:pt x="1524" y="9742"/>
                  </a:cubicBezTo>
                  <a:lnTo>
                    <a:pt x="1467" y="9742"/>
                  </a:lnTo>
                  <a:cubicBezTo>
                    <a:pt x="3265" y="13551"/>
                    <a:pt x="6856" y="16054"/>
                    <a:pt x="12188" y="17521"/>
                  </a:cubicBezTo>
                  <a:cubicBezTo>
                    <a:pt x="15573" y="18450"/>
                    <a:pt x="18673" y="18631"/>
                    <a:pt x="20578" y="18631"/>
                  </a:cubicBezTo>
                  <a:cubicBezTo>
                    <a:pt x="21797" y="18631"/>
                    <a:pt x="22527" y="18557"/>
                    <a:pt x="22527" y="18557"/>
                  </a:cubicBezTo>
                  <a:cubicBezTo>
                    <a:pt x="22527" y="18557"/>
                    <a:pt x="26335" y="15562"/>
                    <a:pt x="29217" y="10613"/>
                  </a:cubicBezTo>
                  <a:cubicBezTo>
                    <a:pt x="31502" y="6804"/>
                    <a:pt x="32429" y="3265"/>
                    <a:pt x="320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1976250" y="4829000"/>
              <a:ext cx="167300" cy="163450"/>
            </a:xfrm>
            <a:custGeom>
              <a:rect b="b" l="l" r="r" t="t"/>
              <a:pathLst>
                <a:path extrusionOk="0" h="6538" w="6692">
                  <a:moveTo>
                    <a:pt x="3358" y="0"/>
                  </a:moveTo>
                  <a:cubicBezTo>
                    <a:pt x="3291" y="0"/>
                    <a:pt x="3224" y="2"/>
                    <a:pt x="3157" y="6"/>
                  </a:cubicBezTo>
                  <a:cubicBezTo>
                    <a:pt x="1359" y="115"/>
                    <a:pt x="1" y="1639"/>
                    <a:pt x="110" y="3432"/>
                  </a:cubicBezTo>
                  <a:cubicBezTo>
                    <a:pt x="161" y="5196"/>
                    <a:pt x="1684" y="6537"/>
                    <a:pt x="3435" y="6537"/>
                  </a:cubicBezTo>
                  <a:cubicBezTo>
                    <a:pt x="3469" y="6537"/>
                    <a:pt x="3502" y="6537"/>
                    <a:pt x="3535" y="6536"/>
                  </a:cubicBezTo>
                  <a:cubicBezTo>
                    <a:pt x="5333" y="6427"/>
                    <a:pt x="6691" y="4847"/>
                    <a:pt x="6582" y="3053"/>
                  </a:cubicBezTo>
                  <a:cubicBezTo>
                    <a:pt x="6478" y="1323"/>
                    <a:pt x="5063" y="0"/>
                    <a:pt x="3358" y="0"/>
                  </a:cubicBezTo>
                  <a:close/>
                </a:path>
              </a:pathLst>
            </a:custGeom>
            <a:solidFill>
              <a:srgbClr val="EA5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2053725" y="4965175"/>
              <a:ext cx="44975" cy="88400"/>
            </a:xfrm>
            <a:custGeom>
              <a:rect b="b" l="l" r="r" t="t"/>
              <a:pathLst>
                <a:path extrusionOk="0" h="3536" w="1799">
                  <a:moveTo>
                    <a:pt x="1" y="1"/>
                  </a:moveTo>
                  <a:lnTo>
                    <a:pt x="493" y="3535"/>
                  </a:lnTo>
                  <a:lnTo>
                    <a:pt x="1799" y="3535"/>
                  </a:lnTo>
                  <a:cubicBezTo>
                    <a:pt x="1416" y="2503"/>
                    <a:pt x="1255" y="218"/>
                    <a:pt x="1255" y="218"/>
                  </a:cubicBezTo>
                  <a:lnTo>
                    <a:pt x="1" y="1"/>
                  </a:lnTo>
                  <a:close/>
                </a:path>
              </a:pathLst>
            </a:custGeom>
            <a:solidFill>
              <a:srgbClr val="EA5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2200650" y="4488700"/>
              <a:ext cx="330625" cy="283350"/>
            </a:xfrm>
            <a:custGeom>
              <a:rect b="b" l="l" r="r" t="t"/>
              <a:pathLst>
                <a:path extrusionOk="0" h="11334" w="13225">
                  <a:moveTo>
                    <a:pt x="8472" y="1"/>
                  </a:moveTo>
                  <a:cubicBezTo>
                    <a:pt x="4013" y="1"/>
                    <a:pt x="265" y="3451"/>
                    <a:pt x="0" y="7960"/>
                  </a:cubicBezTo>
                  <a:cubicBezTo>
                    <a:pt x="0" y="9862"/>
                    <a:pt x="1089" y="10898"/>
                    <a:pt x="2068" y="11333"/>
                  </a:cubicBezTo>
                  <a:cubicBezTo>
                    <a:pt x="2068" y="11333"/>
                    <a:pt x="492" y="6488"/>
                    <a:pt x="3648" y="3006"/>
                  </a:cubicBezTo>
                  <a:cubicBezTo>
                    <a:pt x="5326" y="1127"/>
                    <a:pt x="7433" y="539"/>
                    <a:pt x="9302" y="539"/>
                  </a:cubicBezTo>
                  <a:cubicBezTo>
                    <a:pt x="10948" y="539"/>
                    <a:pt x="12409" y="996"/>
                    <a:pt x="13225" y="1430"/>
                  </a:cubicBezTo>
                  <a:cubicBezTo>
                    <a:pt x="12028" y="612"/>
                    <a:pt x="10556" y="68"/>
                    <a:pt x="8980" y="15"/>
                  </a:cubicBezTo>
                  <a:cubicBezTo>
                    <a:pt x="8810" y="5"/>
                    <a:pt x="8640" y="1"/>
                    <a:pt x="8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2347550" y="4528475"/>
              <a:ext cx="236725" cy="174125"/>
            </a:xfrm>
            <a:custGeom>
              <a:rect b="b" l="l" r="r" t="t"/>
              <a:pathLst>
                <a:path extrusionOk="0" h="6965" w="9469">
                  <a:moveTo>
                    <a:pt x="3592" y="0"/>
                  </a:moveTo>
                  <a:cubicBezTo>
                    <a:pt x="2721" y="0"/>
                    <a:pt x="1799" y="218"/>
                    <a:pt x="1037" y="710"/>
                  </a:cubicBezTo>
                  <a:cubicBezTo>
                    <a:pt x="545" y="1036"/>
                    <a:pt x="57" y="1472"/>
                    <a:pt x="1" y="2068"/>
                  </a:cubicBezTo>
                  <a:cubicBezTo>
                    <a:pt x="1" y="2612"/>
                    <a:pt x="384" y="3104"/>
                    <a:pt x="819" y="3430"/>
                  </a:cubicBezTo>
                  <a:cubicBezTo>
                    <a:pt x="1254" y="3757"/>
                    <a:pt x="1799" y="3866"/>
                    <a:pt x="2343" y="4083"/>
                  </a:cubicBezTo>
                  <a:cubicBezTo>
                    <a:pt x="3866" y="4571"/>
                    <a:pt x="5281" y="5333"/>
                    <a:pt x="6530" y="6369"/>
                  </a:cubicBezTo>
                  <a:cubicBezTo>
                    <a:pt x="6804" y="6586"/>
                    <a:pt x="7074" y="6856"/>
                    <a:pt x="7457" y="6913"/>
                  </a:cubicBezTo>
                  <a:cubicBezTo>
                    <a:pt x="7510" y="6965"/>
                    <a:pt x="7566" y="6965"/>
                    <a:pt x="7618" y="6965"/>
                  </a:cubicBezTo>
                  <a:cubicBezTo>
                    <a:pt x="8002" y="6965"/>
                    <a:pt x="8328" y="6747"/>
                    <a:pt x="8598" y="6477"/>
                  </a:cubicBezTo>
                  <a:cubicBezTo>
                    <a:pt x="8872" y="6151"/>
                    <a:pt x="8981" y="5716"/>
                    <a:pt x="9033" y="5280"/>
                  </a:cubicBezTo>
                  <a:cubicBezTo>
                    <a:pt x="9468" y="2177"/>
                    <a:pt x="6478" y="0"/>
                    <a:pt x="3592" y="0"/>
                  </a:cubicBezTo>
                  <a:close/>
                </a:path>
              </a:pathLst>
            </a:custGeom>
            <a:solidFill>
              <a:srgbClr val="EE7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1"/>
            <p:cNvSpPr/>
            <p:nvPr/>
          </p:nvSpPr>
          <p:spPr>
            <a:xfrm>
              <a:off x="2523100" y="4735225"/>
              <a:ext cx="58450" cy="58575"/>
            </a:xfrm>
            <a:custGeom>
              <a:rect b="b" l="l" r="r" t="t"/>
              <a:pathLst>
                <a:path extrusionOk="0" h="2343" w="2338">
                  <a:moveTo>
                    <a:pt x="1358" y="1"/>
                  </a:moveTo>
                  <a:cubicBezTo>
                    <a:pt x="1141" y="1"/>
                    <a:pt x="923" y="57"/>
                    <a:pt x="705" y="166"/>
                  </a:cubicBezTo>
                  <a:cubicBezTo>
                    <a:pt x="218" y="436"/>
                    <a:pt x="0" y="1146"/>
                    <a:pt x="218" y="1690"/>
                  </a:cubicBezTo>
                  <a:cubicBezTo>
                    <a:pt x="270" y="1799"/>
                    <a:pt x="327" y="1960"/>
                    <a:pt x="435" y="2016"/>
                  </a:cubicBezTo>
                  <a:cubicBezTo>
                    <a:pt x="705" y="2286"/>
                    <a:pt x="923" y="2343"/>
                    <a:pt x="1197" y="2343"/>
                  </a:cubicBezTo>
                  <a:cubicBezTo>
                    <a:pt x="1850" y="2343"/>
                    <a:pt x="2338" y="1524"/>
                    <a:pt x="2229" y="763"/>
                  </a:cubicBezTo>
                  <a:cubicBezTo>
                    <a:pt x="2229" y="602"/>
                    <a:pt x="2177" y="436"/>
                    <a:pt x="2068" y="275"/>
                  </a:cubicBezTo>
                  <a:cubicBezTo>
                    <a:pt x="1959" y="57"/>
                    <a:pt x="1685" y="1"/>
                    <a:pt x="1358" y="1"/>
                  </a:cubicBezTo>
                  <a:close/>
                </a:path>
              </a:pathLst>
            </a:custGeom>
            <a:solidFill>
              <a:srgbClr val="EE7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1"/>
            <p:cNvSpPr/>
            <p:nvPr/>
          </p:nvSpPr>
          <p:spPr>
            <a:xfrm>
              <a:off x="1957200" y="4653625"/>
              <a:ext cx="198650" cy="66725"/>
            </a:xfrm>
            <a:custGeom>
              <a:rect b="b" l="l" r="r" t="t"/>
              <a:pathLst>
                <a:path extrusionOk="0" h="2669" w="7946">
                  <a:moveTo>
                    <a:pt x="3810" y="0"/>
                  </a:moveTo>
                  <a:cubicBezTo>
                    <a:pt x="3048" y="0"/>
                    <a:pt x="2177" y="57"/>
                    <a:pt x="1468" y="435"/>
                  </a:cubicBezTo>
                  <a:cubicBezTo>
                    <a:pt x="872" y="710"/>
                    <a:pt x="1" y="1471"/>
                    <a:pt x="488" y="2233"/>
                  </a:cubicBezTo>
                  <a:cubicBezTo>
                    <a:pt x="706" y="2560"/>
                    <a:pt x="1141" y="2668"/>
                    <a:pt x="1577" y="2668"/>
                  </a:cubicBezTo>
                  <a:lnTo>
                    <a:pt x="1633" y="2668"/>
                  </a:lnTo>
                  <a:cubicBezTo>
                    <a:pt x="2286" y="2612"/>
                    <a:pt x="2883" y="2503"/>
                    <a:pt x="3536" y="2394"/>
                  </a:cubicBezTo>
                  <a:cubicBezTo>
                    <a:pt x="3592" y="2394"/>
                    <a:pt x="3644" y="2342"/>
                    <a:pt x="3644" y="2342"/>
                  </a:cubicBezTo>
                  <a:cubicBezTo>
                    <a:pt x="4297" y="2285"/>
                    <a:pt x="4950" y="2233"/>
                    <a:pt x="5603" y="2233"/>
                  </a:cubicBezTo>
                  <a:cubicBezTo>
                    <a:pt x="6147" y="2233"/>
                    <a:pt x="6639" y="2233"/>
                    <a:pt x="7127" y="2285"/>
                  </a:cubicBezTo>
                  <a:cubicBezTo>
                    <a:pt x="7235" y="2285"/>
                    <a:pt x="7344" y="2342"/>
                    <a:pt x="7453" y="2342"/>
                  </a:cubicBezTo>
                  <a:cubicBezTo>
                    <a:pt x="7510" y="2342"/>
                    <a:pt x="7562" y="2342"/>
                    <a:pt x="7671" y="2285"/>
                  </a:cubicBezTo>
                  <a:cubicBezTo>
                    <a:pt x="7780" y="2233"/>
                    <a:pt x="7945" y="2124"/>
                    <a:pt x="7945" y="1959"/>
                  </a:cubicBezTo>
                  <a:cubicBezTo>
                    <a:pt x="7945" y="1850"/>
                    <a:pt x="7888" y="1741"/>
                    <a:pt x="7836" y="1632"/>
                  </a:cubicBezTo>
                  <a:cubicBezTo>
                    <a:pt x="7018" y="383"/>
                    <a:pt x="5277" y="0"/>
                    <a:pt x="3862" y="0"/>
                  </a:cubicBezTo>
                  <a:close/>
                </a:path>
              </a:pathLst>
            </a:custGeom>
            <a:solidFill>
              <a:srgbClr val="EE7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1"/>
            <p:cNvSpPr/>
            <p:nvPr/>
          </p:nvSpPr>
          <p:spPr>
            <a:xfrm>
              <a:off x="1906825" y="4706725"/>
              <a:ext cx="46275" cy="51700"/>
            </a:xfrm>
            <a:custGeom>
              <a:rect b="b" l="l" r="r" t="t"/>
              <a:pathLst>
                <a:path extrusionOk="0" h="2068" w="1851">
                  <a:moveTo>
                    <a:pt x="1198" y="0"/>
                  </a:moveTo>
                  <a:cubicBezTo>
                    <a:pt x="1089" y="0"/>
                    <a:pt x="928" y="53"/>
                    <a:pt x="762" y="161"/>
                  </a:cubicBezTo>
                  <a:cubicBezTo>
                    <a:pt x="436" y="488"/>
                    <a:pt x="1" y="1250"/>
                    <a:pt x="218" y="1742"/>
                  </a:cubicBezTo>
                  <a:cubicBezTo>
                    <a:pt x="327" y="1959"/>
                    <a:pt x="601" y="2068"/>
                    <a:pt x="871" y="2068"/>
                  </a:cubicBezTo>
                  <a:lnTo>
                    <a:pt x="980" y="2068"/>
                  </a:lnTo>
                  <a:cubicBezTo>
                    <a:pt x="1306" y="2011"/>
                    <a:pt x="1524" y="1794"/>
                    <a:pt x="1689" y="1524"/>
                  </a:cubicBezTo>
                  <a:cubicBezTo>
                    <a:pt x="1798" y="1250"/>
                    <a:pt x="1851" y="980"/>
                    <a:pt x="1851" y="653"/>
                  </a:cubicBezTo>
                  <a:cubicBezTo>
                    <a:pt x="1798" y="270"/>
                    <a:pt x="1524" y="0"/>
                    <a:pt x="1198" y="0"/>
                  </a:cubicBezTo>
                  <a:close/>
                </a:path>
              </a:pathLst>
            </a:custGeom>
            <a:solidFill>
              <a:srgbClr val="EE7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1"/>
            <p:cNvSpPr/>
            <p:nvPr/>
          </p:nvSpPr>
          <p:spPr>
            <a:xfrm>
              <a:off x="2585675" y="4294500"/>
              <a:ext cx="405375" cy="178275"/>
            </a:xfrm>
            <a:custGeom>
              <a:rect b="b" l="l" r="r" t="t"/>
              <a:pathLst>
                <a:path extrusionOk="0" h="7131" w="16215">
                  <a:moveTo>
                    <a:pt x="15779" y="0"/>
                  </a:moveTo>
                  <a:cubicBezTo>
                    <a:pt x="14852" y="2886"/>
                    <a:pt x="12406" y="5172"/>
                    <a:pt x="9250" y="6151"/>
                  </a:cubicBezTo>
                  <a:cubicBezTo>
                    <a:pt x="8179" y="6484"/>
                    <a:pt x="7088" y="6647"/>
                    <a:pt x="6017" y="6647"/>
                  </a:cubicBezTo>
                  <a:cubicBezTo>
                    <a:pt x="3933" y="6647"/>
                    <a:pt x="1923" y="6030"/>
                    <a:pt x="270" y="4845"/>
                  </a:cubicBezTo>
                  <a:lnTo>
                    <a:pt x="0" y="5224"/>
                  </a:lnTo>
                  <a:cubicBezTo>
                    <a:pt x="1741" y="6478"/>
                    <a:pt x="3809" y="7131"/>
                    <a:pt x="5985" y="7131"/>
                  </a:cubicBezTo>
                  <a:cubicBezTo>
                    <a:pt x="7126" y="7131"/>
                    <a:pt x="8271" y="6913"/>
                    <a:pt x="9411" y="6586"/>
                  </a:cubicBezTo>
                  <a:cubicBezTo>
                    <a:pt x="12676" y="5550"/>
                    <a:pt x="15235" y="3156"/>
                    <a:pt x="16215" y="166"/>
                  </a:cubicBezTo>
                  <a:lnTo>
                    <a:pt x="15779" y="0"/>
                  </a:lnTo>
                  <a:close/>
                </a:path>
              </a:pathLst>
            </a:custGeom>
            <a:solidFill>
              <a:srgbClr val="D9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1"/>
            <p:cNvSpPr/>
            <p:nvPr/>
          </p:nvSpPr>
          <p:spPr>
            <a:xfrm>
              <a:off x="2463250" y="4133475"/>
              <a:ext cx="253025" cy="399150"/>
            </a:xfrm>
            <a:custGeom>
              <a:rect b="b" l="l" r="r" t="t"/>
              <a:pathLst>
                <a:path extrusionOk="0" h="15966" w="10121">
                  <a:moveTo>
                    <a:pt x="2698" y="0"/>
                  </a:moveTo>
                  <a:cubicBezTo>
                    <a:pt x="2670" y="0"/>
                    <a:pt x="2641" y="7"/>
                    <a:pt x="2612" y="21"/>
                  </a:cubicBezTo>
                  <a:cubicBezTo>
                    <a:pt x="1306" y="456"/>
                    <a:pt x="0" y="1819"/>
                    <a:pt x="544" y="3995"/>
                  </a:cubicBezTo>
                  <a:cubicBezTo>
                    <a:pt x="1306" y="7151"/>
                    <a:pt x="5276" y="13354"/>
                    <a:pt x="9737" y="15909"/>
                  </a:cubicBezTo>
                  <a:cubicBezTo>
                    <a:pt x="9794" y="15909"/>
                    <a:pt x="9846" y="15966"/>
                    <a:pt x="9903" y="15966"/>
                  </a:cubicBezTo>
                  <a:cubicBezTo>
                    <a:pt x="9955" y="15966"/>
                    <a:pt x="10012" y="15909"/>
                    <a:pt x="10064" y="15800"/>
                  </a:cubicBezTo>
                  <a:cubicBezTo>
                    <a:pt x="10121" y="15691"/>
                    <a:pt x="10121" y="15583"/>
                    <a:pt x="10012" y="15530"/>
                  </a:cubicBezTo>
                  <a:cubicBezTo>
                    <a:pt x="5602" y="13027"/>
                    <a:pt x="1741" y="6986"/>
                    <a:pt x="979" y="3886"/>
                  </a:cubicBezTo>
                  <a:cubicBezTo>
                    <a:pt x="544" y="1980"/>
                    <a:pt x="1685" y="839"/>
                    <a:pt x="2773" y="456"/>
                  </a:cubicBezTo>
                  <a:cubicBezTo>
                    <a:pt x="2882" y="404"/>
                    <a:pt x="2938" y="239"/>
                    <a:pt x="2882" y="130"/>
                  </a:cubicBezTo>
                  <a:cubicBezTo>
                    <a:pt x="2843" y="50"/>
                    <a:pt x="2775" y="0"/>
                    <a:pt x="2698" y="0"/>
                  </a:cubicBezTo>
                  <a:close/>
                </a:path>
              </a:pathLst>
            </a:custGeom>
            <a:solidFill>
              <a:srgbClr val="DFEB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1"/>
            <p:cNvSpPr/>
            <p:nvPr/>
          </p:nvSpPr>
          <p:spPr>
            <a:xfrm>
              <a:off x="2472700" y="4132675"/>
              <a:ext cx="238125" cy="399950"/>
            </a:xfrm>
            <a:custGeom>
              <a:rect b="b" l="l" r="r" t="t"/>
              <a:pathLst>
                <a:path extrusionOk="0" h="15998" w="9525">
                  <a:moveTo>
                    <a:pt x="2286" y="1"/>
                  </a:moveTo>
                  <a:cubicBezTo>
                    <a:pt x="2068" y="53"/>
                    <a:pt x="1907" y="162"/>
                    <a:pt x="1690" y="271"/>
                  </a:cubicBezTo>
                  <a:cubicBezTo>
                    <a:pt x="1633" y="327"/>
                    <a:pt x="1524" y="379"/>
                    <a:pt x="1415" y="436"/>
                  </a:cubicBezTo>
                  <a:lnTo>
                    <a:pt x="1307" y="545"/>
                  </a:lnTo>
                  <a:lnTo>
                    <a:pt x="1472" y="436"/>
                  </a:lnTo>
                  <a:cubicBezTo>
                    <a:pt x="1524" y="379"/>
                    <a:pt x="1633" y="327"/>
                    <a:pt x="1742" y="271"/>
                  </a:cubicBezTo>
                  <a:cubicBezTo>
                    <a:pt x="1798" y="218"/>
                    <a:pt x="1907" y="218"/>
                    <a:pt x="2016" y="162"/>
                  </a:cubicBezTo>
                  <a:lnTo>
                    <a:pt x="2177" y="109"/>
                  </a:lnTo>
                  <a:lnTo>
                    <a:pt x="2234" y="53"/>
                  </a:lnTo>
                  <a:lnTo>
                    <a:pt x="2286" y="53"/>
                  </a:lnTo>
                  <a:cubicBezTo>
                    <a:pt x="2395" y="53"/>
                    <a:pt x="2504" y="109"/>
                    <a:pt x="2504" y="218"/>
                  </a:cubicBezTo>
                  <a:cubicBezTo>
                    <a:pt x="2504" y="327"/>
                    <a:pt x="2451" y="436"/>
                    <a:pt x="2395" y="436"/>
                  </a:cubicBezTo>
                  <a:cubicBezTo>
                    <a:pt x="2177" y="545"/>
                    <a:pt x="1960" y="597"/>
                    <a:pt x="1798" y="762"/>
                  </a:cubicBezTo>
                  <a:cubicBezTo>
                    <a:pt x="2016" y="654"/>
                    <a:pt x="2177" y="545"/>
                    <a:pt x="2395" y="488"/>
                  </a:cubicBezTo>
                  <a:cubicBezTo>
                    <a:pt x="2451" y="488"/>
                    <a:pt x="2504" y="436"/>
                    <a:pt x="2504" y="379"/>
                  </a:cubicBezTo>
                  <a:cubicBezTo>
                    <a:pt x="2560" y="327"/>
                    <a:pt x="2560" y="271"/>
                    <a:pt x="2560" y="218"/>
                  </a:cubicBezTo>
                  <a:cubicBezTo>
                    <a:pt x="2504" y="109"/>
                    <a:pt x="2395" y="1"/>
                    <a:pt x="2286" y="1"/>
                  </a:cubicBezTo>
                  <a:close/>
                  <a:moveTo>
                    <a:pt x="1798" y="762"/>
                  </a:moveTo>
                  <a:cubicBezTo>
                    <a:pt x="1633" y="871"/>
                    <a:pt x="1472" y="980"/>
                    <a:pt x="1307" y="1141"/>
                  </a:cubicBezTo>
                  <a:cubicBezTo>
                    <a:pt x="1472" y="1032"/>
                    <a:pt x="1633" y="871"/>
                    <a:pt x="1798" y="762"/>
                  </a:cubicBezTo>
                  <a:close/>
                  <a:moveTo>
                    <a:pt x="1307" y="1141"/>
                  </a:moveTo>
                  <a:lnTo>
                    <a:pt x="1307" y="1141"/>
                  </a:lnTo>
                  <a:cubicBezTo>
                    <a:pt x="1198" y="1198"/>
                    <a:pt x="1146" y="1307"/>
                    <a:pt x="1089" y="1359"/>
                  </a:cubicBezTo>
                  <a:cubicBezTo>
                    <a:pt x="1037" y="1415"/>
                    <a:pt x="1037" y="1468"/>
                    <a:pt x="980" y="1524"/>
                  </a:cubicBezTo>
                  <a:lnTo>
                    <a:pt x="1089" y="1415"/>
                  </a:lnTo>
                  <a:cubicBezTo>
                    <a:pt x="1146" y="1307"/>
                    <a:pt x="1254" y="1250"/>
                    <a:pt x="1307" y="1141"/>
                  </a:cubicBezTo>
                  <a:close/>
                  <a:moveTo>
                    <a:pt x="1307" y="545"/>
                  </a:moveTo>
                  <a:cubicBezTo>
                    <a:pt x="1254" y="545"/>
                    <a:pt x="1198" y="597"/>
                    <a:pt x="1198" y="597"/>
                  </a:cubicBezTo>
                  <a:cubicBezTo>
                    <a:pt x="871" y="871"/>
                    <a:pt x="545" y="1250"/>
                    <a:pt x="384" y="1633"/>
                  </a:cubicBezTo>
                  <a:cubicBezTo>
                    <a:pt x="601" y="1250"/>
                    <a:pt x="871" y="923"/>
                    <a:pt x="1198" y="654"/>
                  </a:cubicBezTo>
                  <a:cubicBezTo>
                    <a:pt x="1254" y="597"/>
                    <a:pt x="1307" y="597"/>
                    <a:pt x="1307" y="545"/>
                  </a:cubicBezTo>
                  <a:close/>
                  <a:moveTo>
                    <a:pt x="384" y="1633"/>
                  </a:moveTo>
                  <a:lnTo>
                    <a:pt x="384" y="1633"/>
                  </a:lnTo>
                  <a:cubicBezTo>
                    <a:pt x="166" y="2012"/>
                    <a:pt x="57" y="2447"/>
                    <a:pt x="57" y="2830"/>
                  </a:cubicBezTo>
                  <a:cubicBezTo>
                    <a:pt x="110" y="2447"/>
                    <a:pt x="218" y="2012"/>
                    <a:pt x="384" y="1633"/>
                  </a:cubicBezTo>
                  <a:close/>
                  <a:moveTo>
                    <a:pt x="980" y="1524"/>
                  </a:moveTo>
                  <a:lnTo>
                    <a:pt x="871" y="1633"/>
                  </a:lnTo>
                  <a:cubicBezTo>
                    <a:pt x="654" y="2012"/>
                    <a:pt x="545" y="2447"/>
                    <a:pt x="493" y="2882"/>
                  </a:cubicBezTo>
                  <a:lnTo>
                    <a:pt x="493" y="2991"/>
                  </a:lnTo>
                  <a:lnTo>
                    <a:pt x="493" y="3157"/>
                  </a:lnTo>
                  <a:lnTo>
                    <a:pt x="493" y="3318"/>
                  </a:lnTo>
                  <a:lnTo>
                    <a:pt x="545" y="3483"/>
                  </a:lnTo>
                  <a:lnTo>
                    <a:pt x="545" y="3318"/>
                  </a:lnTo>
                  <a:lnTo>
                    <a:pt x="545" y="3157"/>
                  </a:lnTo>
                  <a:lnTo>
                    <a:pt x="545" y="2991"/>
                  </a:lnTo>
                  <a:lnTo>
                    <a:pt x="545" y="2882"/>
                  </a:lnTo>
                  <a:cubicBezTo>
                    <a:pt x="545" y="2447"/>
                    <a:pt x="710" y="2012"/>
                    <a:pt x="928" y="1633"/>
                  </a:cubicBezTo>
                  <a:cubicBezTo>
                    <a:pt x="928" y="1633"/>
                    <a:pt x="980" y="1576"/>
                    <a:pt x="980" y="1524"/>
                  </a:cubicBezTo>
                  <a:close/>
                  <a:moveTo>
                    <a:pt x="545" y="3483"/>
                  </a:moveTo>
                  <a:cubicBezTo>
                    <a:pt x="545" y="3701"/>
                    <a:pt x="601" y="3918"/>
                    <a:pt x="654" y="4136"/>
                  </a:cubicBezTo>
                  <a:cubicBezTo>
                    <a:pt x="762" y="4515"/>
                    <a:pt x="928" y="4950"/>
                    <a:pt x="1089" y="5333"/>
                  </a:cubicBezTo>
                  <a:cubicBezTo>
                    <a:pt x="928" y="4950"/>
                    <a:pt x="819" y="4515"/>
                    <a:pt x="710" y="4136"/>
                  </a:cubicBezTo>
                  <a:lnTo>
                    <a:pt x="545" y="3483"/>
                  </a:lnTo>
                  <a:close/>
                  <a:moveTo>
                    <a:pt x="1089" y="5333"/>
                  </a:moveTo>
                  <a:cubicBezTo>
                    <a:pt x="1254" y="5712"/>
                    <a:pt x="1415" y="6147"/>
                    <a:pt x="1633" y="6530"/>
                  </a:cubicBezTo>
                  <a:cubicBezTo>
                    <a:pt x="2016" y="7292"/>
                    <a:pt x="2451" y="7997"/>
                    <a:pt x="2887" y="8706"/>
                  </a:cubicBezTo>
                  <a:cubicBezTo>
                    <a:pt x="2451" y="7997"/>
                    <a:pt x="2016" y="7235"/>
                    <a:pt x="1633" y="6473"/>
                  </a:cubicBezTo>
                  <a:cubicBezTo>
                    <a:pt x="1472" y="6095"/>
                    <a:pt x="1254" y="5712"/>
                    <a:pt x="1089" y="5333"/>
                  </a:cubicBezTo>
                  <a:close/>
                  <a:moveTo>
                    <a:pt x="2887" y="8706"/>
                  </a:moveTo>
                  <a:cubicBezTo>
                    <a:pt x="3374" y="9468"/>
                    <a:pt x="3866" y="10121"/>
                    <a:pt x="4410" y="10826"/>
                  </a:cubicBezTo>
                  <a:cubicBezTo>
                    <a:pt x="3866" y="10121"/>
                    <a:pt x="3374" y="9412"/>
                    <a:pt x="2887" y="8706"/>
                  </a:cubicBezTo>
                  <a:close/>
                  <a:moveTo>
                    <a:pt x="57" y="2830"/>
                  </a:moveTo>
                  <a:lnTo>
                    <a:pt x="57" y="2830"/>
                  </a:lnTo>
                  <a:cubicBezTo>
                    <a:pt x="1" y="3265"/>
                    <a:pt x="57" y="3701"/>
                    <a:pt x="166" y="4136"/>
                  </a:cubicBezTo>
                  <a:cubicBezTo>
                    <a:pt x="384" y="4950"/>
                    <a:pt x="710" y="5768"/>
                    <a:pt x="1089" y="6530"/>
                  </a:cubicBezTo>
                  <a:cubicBezTo>
                    <a:pt x="1472" y="7292"/>
                    <a:pt x="1907" y="8054"/>
                    <a:pt x="2343" y="8759"/>
                  </a:cubicBezTo>
                  <a:lnTo>
                    <a:pt x="3810" y="10883"/>
                  </a:lnTo>
                  <a:cubicBezTo>
                    <a:pt x="4354" y="11536"/>
                    <a:pt x="4898" y="12189"/>
                    <a:pt x="5498" y="12842"/>
                  </a:cubicBezTo>
                  <a:cubicBezTo>
                    <a:pt x="6095" y="13438"/>
                    <a:pt x="6695" y="14039"/>
                    <a:pt x="7348" y="14583"/>
                  </a:cubicBezTo>
                  <a:cubicBezTo>
                    <a:pt x="7509" y="14692"/>
                    <a:pt x="7675" y="14853"/>
                    <a:pt x="7836" y="14962"/>
                  </a:cubicBezTo>
                  <a:lnTo>
                    <a:pt x="8110" y="15179"/>
                  </a:lnTo>
                  <a:lnTo>
                    <a:pt x="8380" y="15345"/>
                  </a:lnTo>
                  <a:cubicBezTo>
                    <a:pt x="8545" y="15454"/>
                    <a:pt x="8763" y="15615"/>
                    <a:pt x="8924" y="15723"/>
                  </a:cubicBezTo>
                  <a:cubicBezTo>
                    <a:pt x="9033" y="15780"/>
                    <a:pt x="9090" y="15832"/>
                    <a:pt x="9198" y="15889"/>
                  </a:cubicBezTo>
                  <a:lnTo>
                    <a:pt x="9307" y="15941"/>
                  </a:lnTo>
                  <a:lnTo>
                    <a:pt x="9359" y="15998"/>
                  </a:lnTo>
                  <a:lnTo>
                    <a:pt x="9525" y="15998"/>
                  </a:lnTo>
                  <a:lnTo>
                    <a:pt x="9525" y="15941"/>
                  </a:lnTo>
                  <a:lnTo>
                    <a:pt x="9416" y="15941"/>
                  </a:lnTo>
                  <a:lnTo>
                    <a:pt x="9416" y="15889"/>
                  </a:lnTo>
                  <a:lnTo>
                    <a:pt x="9359" y="15889"/>
                  </a:lnTo>
                  <a:lnTo>
                    <a:pt x="9251" y="15832"/>
                  </a:lnTo>
                  <a:cubicBezTo>
                    <a:pt x="9142" y="15780"/>
                    <a:pt x="9033" y="15723"/>
                    <a:pt x="8981" y="15671"/>
                  </a:cubicBezTo>
                  <a:cubicBezTo>
                    <a:pt x="8763" y="15506"/>
                    <a:pt x="8598" y="15397"/>
                    <a:pt x="8437" y="15288"/>
                  </a:cubicBezTo>
                  <a:lnTo>
                    <a:pt x="8162" y="15127"/>
                  </a:lnTo>
                  <a:lnTo>
                    <a:pt x="7893" y="14909"/>
                  </a:lnTo>
                  <a:cubicBezTo>
                    <a:pt x="7727" y="14801"/>
                    <a:pt x="7566" y="14635"/>
                    <a:pt x="7401" y="14526"/>
                  </a:cubicBezTo>
                  <a:cubicBezTo>
                    <a:pt x="6748" y="13982"/>
                    <a:pt x="6095" y="13386"/>
                    <a:pt x="5551" y="12785"/>
                  </a:cubicBezTo>
                  <a:cubicBezTo>
                    <a:pt x="4954" y="12132"/>
                    <a:pt x="4410" y="11479"/>
                    <a:pt x="3866" y="10826"/>
                  </a:cubicBezTo>
                  <a:cubicBezTo>
                    <a:pt x="3374" y="10173"/>
                    <a:pt x="2887" y="9468"/>
                    <a:pt x="2395" y="8706"/>
                  </a:cubicBezTo>
                  <a:cubicBezTo>
                    <a:pt x="1960" y="7997"/>
                    <a:pt x="1524" y="7292"/>
                    <a:pt x="1146" y="6473"/>
                  </a:cubicBezTo>
                  <a:cubicBezTo>
                    <a:pt x="762" y="5712"/>
                    <a:pt x="436" y="4950"/>
                    <a:pt x="218" y="4136"/>
                  </a:cubicBezTo>
                  <a:cubicBezTo>
                    <a:pt x="110" y="3701"/>
                    <a:pt x="57" y="3265"/>
                    <a:pt x="57" y="2830"/>
                  </a:cubicBezTo>
                  <a:close/>
                </a:path>
              </a:pathLst>
            </a:custGeom>
            <a:solidFill>
              <a:srgbClr val="BAC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1"/>
            <p:cNvSpPr/>
            <p:nvPr/>
          </p:nvSpPr>
          <p:spPr>
            <a:xfrm>
              <a:off x="2524400" y="4120700"/>
              <a:ext cx="35400" cy="28650"/>
            </a:xfrm>
            <a:custGeom>
              <a:rect b="b" l="l" r="r" t="t"/>
              <a:pathLst>
                <a:path extrusionOk="0" h="1146" w="1416">
                  <a:moveTo>
                    <a:pt x="962" y="0"/>
                  </a:moveTo>
                  <a:cubicBezTo>
                    <a:pt x="913" y="0"/>
                    <a:pt x="864" y="14"/>
                    <a:pt x="819" y="44"/>
                  </a:cubicBezTo>
                  <a:lnTo>
                    <a:pt x="275" y="205"/>
                  </a:lnTo>
                  <a:cubicBezTo>
                    <a:pt x="57" y="314"/>
                    <a:pt x="0" y="480"/>
                    <a:pt x="57" y="697"/>
                  </a:cubicBezTo>
                  <a:lnTo>
                    <a:pt x="109" y="915"/>
                  </a:lnTo>
                  <a:cubicBezTo>
                    <a:pt x="199" y="1048"/>
                    <a:pt x="328" y="1146"/>
                    <a:pt x="493" y="1146"/>
                  </a:cubicBezTo>
                  <a:cubicBezTo>
                    <a:pt x="528" y="1146"/>
                    <a:pt x="564" y="1142"/>
                    <a:pt x="601" y="1133"/>
                  </a:cubicBezTo>
                  <a:lnTo>
                    <a:pt x="1145" y="915"/>
                  </a:lnTo>
                  <a:cubicBezTo>
                    <a:pt x="1306" y="858"/>
                    <a:pt x="1415" y="641"/>
                    <a:pt x="1363" y="480"/>
                  </a:cubicBezTo>
                  <a:lnTo>
                    <a:pt x="1254" y="205"/>
                  </a:lnTo>
                  <a:cubicBezTo>
                    <a:pt x="1213" y="89"/>
                    <a:pt x="1089" y="0"/>
                    <a:pt x="962" y="0"/>
                  </a:cubicBezTo>
                  <a:close/>
                </a:path>
              </a:pathLst>
            </a:custGeom>
            <a:solidFill>
              <a:srgbClr val="447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1"/>
            <p:cNvSpPr/>
            <p:nvPr/>
          </p:nvSpPr>
          <p:spPr>
            <a:xfrm>
              <a:off x="2524400" y="4125825"/>
              <a:ext cx="35400" cy="23525"/>
            </a:xfrm>
            <a:custGeom>
              <a:rect b="b" l="l" r="r" t="t"/>
              <a:pathLst>
                <a:path extrusionOk="0" h="941" w="1416">
                  <a:moveTo>
                    <a:pt x="275" y="0"/>
                  </a:moveTo>
                  <a:cubicBezTo>
                    <a:pt x="57" y="109"/>
                    <a:pt x="0" y="275"/>
                    <a:pt x="57" y="492"/>
                  </a:cubicBezTo>
                  <a:lnTo>
                    <a:pt x="109" y="710"/>
                  </a:lnTo>
                  <a:cubicBezTo>
                    <a:pt x="199" y="843"/>
                    <a:pt x="328" y="941"/>
                    <a:pt x="493" y="941"/>
                  </a:cubicBezTo>
                  <a:cubicBezTo>
                    <a:pt x="528" y="941"/>
                    <a:pt x="564" y="937"/>
                    <a:pt x="601" y="928"/>
                  </a:cubicBezTo>
                  <a:lnTo>
                    <a:pt x="1145" y="710"/>
                  </a:lnTo>
                  <a:cubicBezTo>
                    <a:pt x="1306" y="653"/>
                    <a:pt x="1415" y="436"/>
                    <a:pt x="1363" y="275"/>
                  </a:cubicBezTo>
                  <a:lnTo>
                    <a:pt x="1363" y="275"/>
                  </a:lnTo>
                  <a:cubicBezTo>
                    <a:pt x="1036" y="383"/>
                    <a:pt x="544" y="601"/>
                    <a:pt x="436" y="601"/>
                  </a:cubicBezTo>
                  <a:cubicBezTo>
                    <a:pt x="428" y="604"/>
                    <a:pt x="419" y="605"/>
                    <a:pt x="411" y="605"/>
                  </a:cubicBezTo>
                  <a:cubicBezTo>
                    <a:pt x="254" y="605"/>
                    <a:pt x="68" y="157"/>
                    <a:pt x="275"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1"/>
            <p:cNvSpPr/>
            <p:nvPr/>
          </p:nvSpPr>
          <p:spPr>
            <a:xfrm>
              <a:off x="2540725" y="4102675"/>
              <a:ext cx="66325" cy="48350"/>
            </a:xfrm>
            <a:custGeom>
              <a:rect b="b" l="l" r="r" t="t"/>
              <a:pathLst>
                <a:path extrusionOk="0" h="1934" w="2653">
                  <a:moveTo>
                    <a:pt x="1805" y="1"/>
                  </a:moveTo>
                  <a:cubicBezTo>
                    <a:pt x="1784" y="1"/>
                    <a:pt x="1763" y="2"/>
                    <a:pt x="1741" y="4"/>
                  </a:cubicBezTo>
                  <a:lnTo>
                    <a:pt x="762" y="4"/>
                  </a:lnTo>
                  <a:cubicBezTo>
                    <a:pt x="327" y="56"/>
                    <a:pt x="0" y="491"/>
                    <a:pt x="166" y="926"/>
                  </a:cubicBezTo>
                  <a:lnTo>
                    <a:pt x="383" y="1527"/>
                  </a:lnTo>
                  <a:cubicBezTo>
                    <a:pt x="455" y="1776"/>
                    <a:pt x="715" y="1933"/>
                    <a:pt x="992" y="1933"/>
                  </a:cubicBezTo>
                  <a:cubicBezTo>
                    <a:pt x="1137" y="1933"/>
                    <a:pt x="1285" y="1891"/>
                    <a:pt x="1415" y="1797"/>
                  </a:cubicBezTo>
                  <a:lnTo>
                    <a:pt x="2177" y="1201"/>
                  </a:lnTo>
                  <a:cubicBezTo>
                    <a:pt x="2652" y="780"/>
                    <a:pt x="2412" y="1"/>
                    <a:pt x="1805" y="1"/>
                  </a:cubicBezTo>
                  <a:close/>
                </a:path>
              </a:pathLst>
            </a:custGeom>
            <a:solidFill>
              <a:srgbClr val="BAC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1"/>
            <p:cNvSpPr/>
            <p:nvPr/>
          </p:nvSpPr>
          <p:spPr>
            <a:xfrm>
              <a:off x="2540725" y="4102750"/>
              <a:ext cx="61275" cy="48275"/>
            </a:xfrm>
            <a:custGeom>
              <a:rect b="b" l="l" r="r" t="t"/>
              <a:pathLst>
                <a:path extrusionOk="0" h="1931" w="2451">
                  <a:moveTo>
                    <a:pt x="762" y="1"/>
                  </a:moveTo>
                  <a:cubicBezTo>
                    <a:pt x="327" y="53"/>
                    <a:pt x="0" y="488"/>
                    <a:pt x="166" y="923"/>
                  </a:cubicBezTo>
                  <a:lnTo>
                    <a:pt x="383" y="1524"/>
                  </a:lnTo>
                  <a:cubicBezTo>
                    <a:pt x="455" y="1773"/>
                    <a:pt x="715" y="1930"/>
                    <a:pt x="992" y="1930"/>
                  </a:cubicBezTo>
                  <a:cubicBezTo>
                    <a:pt x="1137" y="1930"/>
                    <a:pt x="1285" y="1888"/>
                    <a:pt x="1415" y="1794"/>
                  </a:cubicBezTo>
                  <a:lnTo>
                    <a:pt x="2177" y="1198"/>
                  </a:lnTo>
                  <a:cubicBezTo>
                    <a:pt x="2451" y="980"/>
                    <a:pt x="2451" y="654"/>
                    <a:pt x="2394" y="436"/>
                  </a:cubicBezTo>
                  <a:lnTo>
                    <a:pt x="2394" y="436"/>
                  </a:lnTo>
                  <a:cubicBezTo>
                    <a:pt x="2451" y="762"/>
                    <a:pt x="2177" y="1032"/>
                    <a:pt x="1633" y="1306"/>
                  </a:cubicBezTo>
                  <a:cubicBezTo>
                    <a:pt x="1431" y="1418"/>
                    <a:pt x="1257" y="1483"/>
                    <a:pt x="1111" y="1483"/>
                  </a:cubicBezTo>
                  <a:cubicBezTo>
                    <a:pt x="903" y="1483"/>
                    <a:pt x="750" y="1351"/>
                    <a:pt x="653" y="1032"/>
                  </a:cubicBezTo>
                  <a:cubicBezTo>
                    <a:pt x="492" y="545"/>
                    <a:pt x="327" y="162"/>
                    <a:pt x="762" y="1"/>
                  </a:cubicBezTo>
                  <a:close/>
                </a:path>
              </a:pathLst>
            </a:custGeom>
            <a:solidFill>
              <a:srgbClr val="87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1"/>
            <p:cNvSpPr/>
            <p:nvPr/>
          </p:nvSpPr>
          <p:spPr>
            <a:xfrm>
              <a:off x="2865875" y="4029275"/>
              <a:ext cx="142800" cy="433925"/>
            </a:xfrm>
            <a:custGeom>
              <a:rect b="b" l="l" r="r" t="t"/>
              <a:pathLst>
                <a:path extrusionOk="0" h="17357" w="5712">
                  <a:moveTo>
                    <a:pt x="1109" y="1"/>
                  </a:moveTo>
                  <a:cubicBezTo>
                    <a:pt x="798" y="1"/>
                    <a:pt x="496" y="41"/>
                    <a:pt x="218" y="110"/>
                  </a:cubicBezTo>
                  <a:cubicBezTo>
                    <a:pt x="110" y="162"/>
                    <a:pt x="1" y="271"/>
                    <a:pt x="53" y="380"/>
                  </a:cubicBezTo>
                  <a:cubicBezTo>
                    <a:pt x="100" y="470"/>
                    <a:pt x="181" y="559"/>
                    <a:pt x="269" y="559"/>
                  </a:cubicBezTo>
                  <a:cubicBezTo>
                    <a:pt x="289" y="559"/>
                    <a:pt x="308" y="555"/>
                    <a:pt x="327" y="545"/>
                  </a:cubicBezTo>
                  <a:cubicBezTo>
                    <a:pt x="568" y="488"/>
                    <a:pt x="827" y="454"/>
                    <a:pt x="1094" y="454"/>
                  </a:cubicBezTo>
                  <a:cubicBezTo>
                    <a:pt x="2095" y="454"/>
                    <a:pt x="3196" y="923"/>
                    <a:pt x="3753" y="2339"/>
                  </a:cubicBezTo>
                  <a:cubicBezTo>
                    <a:pt x="4950" y="5334"/>
                    <a:pt x="5277" y="12516"/>
                    <a:pt x="3100" y="17030"/>
                  </a:cubicBezTo>
                  <a:cubicBezTo>
                    <a:pt x="3048" y="17139"/>
                    <a:pt x="3100" y="17304"/>
                    <a:pt x="3209" y="17356"/>
                  </a:cubicBezTo>
                  <a:lnTo>
                    <a:pt x="3318" y="17356"/>
                  </a:lnTo>
                  <a:cubicBezTo>
                    <a:pt x="3374" y="17356"/>
                    <a:pt x="3483" y="17304"/>
                    <a:pt x="3535" y="17248"/>
                  </a:cubicBezTo>
                  <a:cubicBezTo>
                    <a:pt x="5712" y="12568"/>
                    <a:pt x="5385" y="5225"/>
                    <a:pt x="4188" y="2178"/>
                  </a:cubicBezTo>
                  <a:cubicBezTo>
                    <a:pt x="3547" y="549"/>
                    <a:pt x="2263" y="1"/>
                    <a:pt x="11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1"/>
            <p:cNvSpPr/>
            <p:nvPr/>
          </p:nvSpPr>
          <p:spPr>
            <a:xfrm>
              <a:off x="2865875" y="4028750"/>
              <a:ext cx="127900" cy="435875"/>
            </a:xfrm>
            <a:custGeom>
              <a:rect b="b" l="l" r="r" t="t"/>
              <a:pathLst>
                <a:path extrusionOk="0" h="17435" w="5116">
                  <a:moveTo>
                    <a:pt x="218" y="131"/>
                  </a:moveTo>
                  <a:cubicBezTo>
                    <a:pt x="162" y="131"/>
                    <a:pt x="162" y="131"/>
                    <a:pt x="110" y="183"/>
                  </a:cubicBezTo>
                  <a:cubicBezTo>
                    <a:pt x="53" y="183"/>
                    <a:pt x="53" y="240"/>
                    <a:pt x="53" y="292"/>
                  </a:cubicBezTo>
                  <a:lnTo>
                    <a:pt x="162" y="183"/>
                  </a:lnTo>
                  <a:lnTo>
                    <a:pt x="218" y="183"/>
                  </a:lnTo>
                  <a:cubicBezTo>
                    <a:pt x="218" y="131"/>
                    <a:pt x="271" y="131"/>
                    <a:pt x="271" y="131"/>
                  </a:cubicBezTo>
                  <a:close/>
                  <a:moveTo>
                    <a:pt x="1225" y="0"/>
                  </a:moveTo>
                  <a:cubicBezTo>
                    <a:pt x="907" y="0"/>
                    <a:pt x="589" y="52"/>
                    <a:pt x="271" y="131"/>
                  </a:cubicBezTo>
                  <a:cubicBezTo>
                    <a:pt x="528" y="67"/>
                    <a:pt x="785" y="41"/>
                    <a:pt x="1031" y="41"/>
                  </a:cubicBezTo>
                  <a:cubicBezTo>
                    <a:pt x="1202" y="41"/>
                    <a:pt x="1368" y="53"/>
                    <a:pt x="1524" y="75"/>
                  </a:cubicBezTo>
                  <a:cubicBezTo>
                    <a:pt x="1960" y="131"/>
                    <a:pt x="2395" y="240"/>
                    <a:pt x="2774" y="458"/>
                  </a:cubicBezTo>
                  <a:cubicBezTo>
                    <a:pt x="2395" y="183"/>
                    <a:pt x="1960" y="75"/>
                    <a:pt x="1577" y="22"/>
                  </a:cubicBezTo>
                  <a:cubicBezTo>
                    <a:pt x="1459" y="7"/>
                    <a:pt x="1342" y="0"/>
                    <a:pt x="1225" y="0"/>
                  </a:cubicBezTo>
                  <a:close/>
                  <a:moveTo>
                    <a:pt x="53" y="292"/>
                  </a:moveTo>
                  <a:cubicBezTo>
                    <a:pt x="1" y="401"/>
                    <a:pt x="110" y="566"/>
                    <a:pt x="218" y="566"/>
                  </a:cubicBezTo>
                  <a:cubicBezTo>
                    <a:pt x="110" y="510"/>
                    <a:pt x="53" y="401"/>
                    <a:pt x="53" y="292"/>
                  </a:cubicBezTo>
                  <a:close/>
                  <a:moveTo>
                    <a:pt x="488" y="510"/>
                  </a:moveTo>
                  <a:lnTo>
                    <a:pt x="379" y="566"/>
                  </a:lnTo>
                  <a:lnTo>
                    <a:pt x="545" y="566"/>
                  </a:lnTo>
                  <a:cubicBezTo>
                    <a:pt x="597" y="566"/>
                    <a:pt x="654" y="510"/>
                    <a:pt x="654" y="510"/>
                  </a:cubicBezTo>
                  <a:close/>
                  <a:moveTo>
                    <a:pt x="218" y="566"/>
                  </a:moveTo>
                  <a:cubicBezTo>
                    <a:pt x="245" y="593"/>
                    <a:pt x="272" y="606"/>
                    <a:pt x="299" y="606"/>
                  </a:cubicBezTo>
                  <a:cubicBezTo>
                    <a:pt x="326" y="606"/>
                    <a:pt x="353" y="593"/>
                    <a:pt x="379" y="566"/>
                  </a:cubicBezTo>
                  <a:close/>
                  <a:moveTo>
                    <a:pt x="2774" y="458"/>
                  </a:moveTo>
                  <a:cubicBezTo>
                    <a:pt x="3100" y="675"/>
                    <a:pt x="3427" y="945"/>
                    <a:pt x="3701" y="1328"/>
                  </a:cubicBezTo>
                  <a:lnTo>
                    <a:pt x="3753" y="1437"/>
                  </a:lnTo>
                  <a:lnTo>
                    <a:pt x="3810" y="1489"/>
                  </a:lnTo>
                  <a:lnTo>
                    <a:pt x="3862" y="1598"/>
                  </a:lnTo>
                  <a:cubicBezTo>
                    <a:pt x="3918" y="1655"/>
                    <a:pt x="3971" y="1764"/>
                    <a:pt x="4027" y="1872"/>
                  </a:cubicBezTo>
                  <a:lnTo>
                    <a:pt x="3862" y="1546"/>
                  </a:lnTo>
                  <a:lnTo>
                    <a:pt x="3862" y="1489"/>
                  </a:lnTo>
                  <a:lnTo>
                    <a:pt x="3810" y="1437"/>
                  </a:lnTo>
                  <a:lnTo>
                    <a:pt x="3701" y="1272"/>
                  </a:lnTo>
                  <a:cubicBezTo>
                    <a:pt x="3427" y="945"/>
                    <a:pt x="3157" y="675"/>
                    <a:pt x="2774" y="458"/>
                  </a:cubicBezTo>
                  <a:close/>
                  <a:moveTo>
                    <a:pt x="4027" y="1872"/>
                  </a:moveTo>
                  <a:lnTo>
                    <a:pt x="4136" y="2142"/>
                  </a:lnTo>
                  <a:cubicBezTo>
                    <a:pt x="4188" y="2199"/>
                    <a:pt x="4188" y="2251"/>
                    <a:pt x="4188" y="2308"/>
                  </a:cubicBezTo>
                  <a:lnTo>
                    <a:pt x="4245" y="2469"/>
                  </a:lnTo>
                  <a:cubicBezTo>
                    <a:pt x="4406" y="2852"/>
                    <a:pt x="4515" y="3287"/>
                    <a:pt x="4624" y="3666"/>
                  </a:cubicBezTo>
                  <a:cubicBezTo>
                    <a:pt x="4571" y="3230"/>
                    <a:pt x="4406" y="2852"/>
                    <a:pt x="4297" y="2416"/>
                  </a:cubicBezTo>
                  <a:lnTo>
                    <a:pt x="4245" y="2308"/>
                  </a:lnTo>
                  <a:cubicBezTo>
                    <a:pt x="4188" y="2251"/>
                    <a:pt x="4188" y="2199"/>
                    <a:pt x="4188" y="2142"/>
                  </a:cubicBezTo>
                  <a:lnTo>
                    <a:pt x="4027" y="1872"/>
                  </a:lnTo>
                  <a:close/>
                  <a:moveTo>
                    <a:pt x="815" y="458"/>
                  </a:moveTo>
                  <a:cubicBezTo>
                    <a:pt x="763" y="458"/>
                    <a:pt x="706" y="458"/>
                    <a:pt x="654" y="510"/>
                  </a:cubicBezTo>
                  <a:lnTo>
                    <a:pt x="1468" y="510"/>
                  </a:lnTo>
                  <a:cubicBezTo>
                    <a:pt x="1685" y="566"/>
                    <a:pt x="1903" y="566"/>
                    <a:pt x="2068" y="675"/>
                  </a:cubicBezTo>
                  <a:cubicBezTo>
                    <a:pt x="2177" y="675"/>
                    <a:pt x="2286" y="728"/>
                    <a:pt x="2395" y="784"/>
                  </a:cubicBezTo>
                  <a:cubicBezTo>
                    <a:pt x="2447" y="784"/>
                    <a:pt x="2447" y="836"/>
                    <a:pt x="2504" y="893"/>
                  </a:cubicBezTo>
                  <a:lnTo>
                    <a:pt x="2665" y="945"/>
                  </a:lnTo>
                  <a:lnTo>
                    <a:pt x="2774" y="1054"/>
                  </a:lnTo>
                  <a:cubicBezTo>
                    <a:pt x="2830" y="1054"/>
                    <a:pt x="2882" y="1111"/>
                    <a:pt x="2882" y="1163"/>
                  </a:cubicBezTo>
                  <a:lnTo>
                    <a:pt x="3048" y="1272"/>
                  </a:lnTo>
                  <a:lnTo>
                    <a:pt x="3100" y="1328"/>
                  </a:lnTo>
                  <a:lnTo>
                    <a:pt x="3157" y="1380"/>
                  </a:lnTo>
                  <a:cubicBezTo>
                    <a:pt x="3427" y="1707"/>
                    <a:pt x="3644" y="2090"/>
                    <a:pt x="3753" y="2469"/>
                  </a:cubicBezTo>
                  <a:cubicBezTo>
                    <a:pt x="4079" y="3230"/>
                    <a:pt x="4245" y="4101"/>
                    <a:pt x="4406" y="4919"/>
                  </a:cubicBezTo>
                  <a:cubicBezTo>
                    <a:pt x="4297" y="4101"/>
                    <a:pt x="4136" y="3230"/>
                    <a:pt x="3810" y="2469"/>
                  </a:cubicBezTo>
                  <a:cubicBezTo>
                    <a:pt x="3644" y="2033"/>
                    <a:pt x="3427" y="1655"/>
                    <a:pt x="3157" y="1328"/>
                  </a:cubicBezTo>
                  <a:lnTo>
                    <a:pt x="3100" y="1272"/>
                  </a:lnTo>
                  <a:lnTo>
                    <a:pt x="3048" y="1219"/>
                  </a:lnTo>
                  <a:lnTo>
                    <a:pt x="2939" y="1111"/>
                  </a:lnTo>
                  <a:cubicBezTo>
                    <a:pt x="2882" y="1054"/>
                    <a:pt x="2830" y="1054"/>
                    <a:pt x="2830" y="1002"/>
                  </a:cubicBezTo>
                  <a:lnTo>
                    <a:pt x="2665" y="893"/>
                  </a:lnTo>
                  <a:lnTo>
                    <a:pt x="2556" y="836"/>
                  </a:lnTo>
                  <a:cubicBezTo>
                    <a:pt x="2504" y="784"/>
                    <a:pt x="2447" y="784"/>
                    <a:pt x="2395" y="728"/>
                  </a:cubicBezTo>
                  <a:cubicBezTo>
                    <a:pt x="2286" y="728"/>
                    <a:pt x="2229" y="675"/>
                    <a:pt x="2121" y="619"/>
                  </a:cubicBezTo>
                  <a:lnTo>
                    <a:pt x="1468" y="458"/>
                  </a:lnTo>
                  <a:close/>
                  <a:moveTo>
                    <a:pt x="4624" y="3666"/>
                  </a:moveTo>
                  <a:cubicBezTo>
                    <a:pt x="4732" y="4102"/>
                    <a:pt x="4789" y="4537"/>
                    <a:pt x="4841" y="4919"/>
                  </a:cubicBezTo>
                  <a:cubicBezTo>
                    <a:pt x="5007" y="5790"/>
                    <a:pt x="5059" y="6661"/>
                    <a:pt x="5115" y="7475"/>
                  </a:cubicBezTo>
                  <a:cubicBezTo>
                    <a:pt x="5059" y="6604"/>
                    <a:pt x="5007" y="5790"/>
                    <a:pt x="4898" y="4919"/>
                  </a:cubicBezTo>
                  <a:cubicBezTo>
                    <a:pt x="4789" y="4484"/>
                    <a:pt x="4732" y="4101"/>
                    <a:pt x="4624" y="3666"/>
                  </a:cubicBezTo>
                  <a:close/>
                  <a:moveTo>
                    <a:pt x="4406" y="4919"/>
                  </a:moveTo>
                  <a:lnTo>
                    <a:pt x="4406" y="4919"/>
                  </a:lnTo>
                  <a:cubicBezTo>
                    <a:pt x="4463" y="5355"/>
                    <a:pt x="4515" y="5790"/>
                    <a:pt x="4515" y="6225"/>
                  </a:cubicBezTo>
                  <a:cubicBezTo>
                    <a:pt x="4571" y="6661"/>
                    <a:pt x="4624" y="7039"/>
                    <a:pt x="4624" y="7475"/>
                  </a:cubicBezTo>
                  <a:cubicBezTo>
                    <a:pt x="4680" y="9216"/>
                    <a:pt x="4624" y="10905"/>
                    <a:pt x="4354" y="12589"/>
                  </a:cubicBezTo>
                  <a:cubicBezTo>
                    <a:pt x="4245" y="13460"/>
                    <a:pt x="4027" y="14278"/>
                    <a:pt x="3810" y="15092"/>
                  </a:cubicBezTo>
                  <a:lnTo>
                    <a:pt x="3753" y="15258"/>
                  </a:lnTo>
                  <a:lnTo>
                    <a:pt x="3701" y="15419"/>
                  </a:lnTo>
                  <a:lnTo>
                    <a:pt x="3592" y="15693"/>
                  </a:lnTo>
                  <a:lnTo>
                    <a:pt x="3483" y="16019"/>
                  </a:lnTo>
                  <a:cubicBezTo>
                    <a:pt x="3483" y="16128"/>
                    <a:pt x="3427" y="16180"/>
                    <a:pt x="3374" y="16289"/>
                  </a:cubicBezTo>
                  <a:lnTo>
                    <a:pt x="3265" y="16616"/>
                  </a:lnTo>
                  <a:cubicBezTo>
                    <a:pt x="3209" y="16672"/>
                    <a:pt x="3209" y="16781"/>
                    <a:pt x="3157" y="16890"/>
                  </a:cubicBezTo>
                  <a:lnTo>
                    <a:pt x="3100" y="17051"/>
                  </a:lnTo>
                  <a:cubicBezTo>
                    <a:pt x="3048" y="17108"/>
                    <a:pt x="3048" y="17160"/>
                    <a:pt x="3048" y="17216"/>
                  </a:cubicBezTo>
                  <a:cubicBezTo>
                    <a:pt x="3048" y="17325"/>
                    <a:pt x="3157" y="17434"/>
                    <a:pt x="3318" y="17434"/>
                  </a:cubicBezTo>
                  <a:lnTo>
                    <a:pt x="3318" y="17377"/>
                  </a:lnTo>
                  <a:cubicBezTo>
                    <a:pt x="3209" y="17377"/>
                    <a:pt x="3157" y="17269"/>
                    <a:pt x="3100" y="17216"/>
                  </a:cubicBezTo>
                  <a:cubicBezTo>
                    <a:pt x="3100" y="17160"/>
                    <a:pt x="3100" y="17108"/>
                    <a:pt x="3157" y="17051"/>
                  </a:cubicBezTo>
                  <a:lnTo>
                    <a:pt x="3209" y="16942"/>
                  </a:lnTo>
                  <a:cubicBezTo>
                    <a:pt x="3265" y="16833"/>
                    <a:pt x="3318" y="16725"/>
                    <a:pt x="3318" y="16616"/>
                  </a:cubicBezTo>
                  <a:lnTo>
                    <a:pt x="3483" y="16346"/>
                  </a:lnTo>
                  <a:cubicBezTo>
                    <a:pt x="3483" y="16237"/>
                    <a:pt x="3535" y="16128"/>
                    <a:pt x="3592" y="16019"/>
                  </a:cubicBezTo>
                  <a:lnTo>
                    <a:pt x="3701" y="15745"/>
                  </a:lnTo>
                  <a:lnTo>
                    <a:pt x="3753" y="15419"/>
                  </a:lnTo>
                  <a:lnTo>
                    <a:pt x="3810" y="15258"/>
                  </a:lnTo>
                  <a:lnTo>
                    <a:pt x="3862" y="15092"/>
                  </a:lnTo>
                  <a:cubicBezTo>
                    <a:pt x="4136" y="14278"/>
                    <a:pt x="4297" y="13460"/>
                    <a:pt x="4406" y="12589"/>
                  </a:cubicBezTo>
                  <a:cubicBezTo>
                    <a:pt x="4680" y="10905"/>
                    <a:pt x="4732" y="9216"/>
                    <a:pt x="4680" y="7475"/>
                  </a:cubicBezTo>
                  <a:cubicBezTo>
                    <a:pt x="4680" y="7039"/>
                    <a:pt x="4624" y="6604"/>
                    <a:pt x="4571" y="6225"/>
                  </a:cubicBezTo>
                  <a:cubicBezTo>
                    <a:pt x="4571" y="5790"/>
                    <a:pt x="4515" y="5355"/>
                    <a:pt x="4406" y="4919"/>
                  </a:cubicBezTo>
                  <a:close/>
                </a:path>
              </a:pathLst>
            </a:custGeom>
            <a:solidFill>
              <a:srgbClr val="BAC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1"/>
            <p:cNvSpPr/>
            <p:nvPr/>
          </p:nvSpPr>
          <p:spPr>
            <a:xfrm>
              <a:off x="2844125" y="4027550"/>
              <a:ext cx="33975" cy="26575"/>
            </a:xfrm>
            <a:custGeom>
              <a:rect b="b" l="l" r="r" t="t"/>
              <a:pathLst>
                <a:path extrusionOk="0" h="1063" w="1359">
                  <a:moveTo>
                    <a:pt x="954" y="1"/>
                  </a:moveTo>
                  <a:cubicBezTo>
                    <a:pt x="926" y="1"/>
                    <a:pt x="899" y="5"/>
                    <a:pt x="871" y="14"/>
                  </a:cubicBezTo>
                  <a:lnTo>
                    <a:pt x="270" y="179"/>
                  </a:lnTo>
                  <a:cubicBezTo>
                    <a:pt x="109" y="179"/>
                    <a:pt x="0" y="397"/>
                    <a:pt x="52" y="558"/>
                  </a:cubicBezTo>
                  <a:lnTo>
                    <a:pt x="109" y="832"/>
                  </a:lnTo>
                  <a:cubicBezTo>
                    <a:pt x="152" y="965"/>
                    <a:pt x="273" y="1063"/>
                    <a:pt x="437" y="1063"/>
                  </a:cubicBezTo>
                  <a:cubicBezTo>
                    <a:pt x="471" y="1063"/>
                    <a:pt x="507" y="1059"/>
                    <a:pt x="544" y="1050"/>
                  </a:cubicBezTo>
                  <a:lnTo>
                    <a:pt x="1088" y="884"/>
                  </a:lnTo>
                  <a:cubicBezTo>
                    <a:pt x="1249" y="832"/>
                    <a:pt x="1358" y="667"/>
                    <a:pt x="1358" y="506"/>
                  </a:cubicBezTo>
                  <a:lnTo>
                    <a:pt x="1249" y="231"/>
                  </a:lnTo>
                  <a:cubicBezTo>
                    <a:pt x="1206" y="98"/>
                    <a:pt x="1085" y="1"/>
                    <a:pt x="954" y="1"/>
                  </a:cubicBezTo>
                  <a:close/>
                </a:path>
              </a:pathLst>
            </a:custGeom>
            <a:solidFill>
              <a:srgbClr val="447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1"/>
            <p:cNvSpPr/>
            <p:nvPr/>
          </p:nvSpPr>
          <p:spPr>
            <a:xfrm>
              <a:off x="2846850" y="4027550"/>
              <a:ext cx="31250" cy="26750"/>
            </a:xfrm>
            <a:custGeom>
              <a:rect b="b" l="l" r="r" t="t"/>
              <a:pathLst>
                <a:path extrusionOk="0" h="1070" w="1250">
                  <a:moveTo>
                    <a:pt x="845" y="1"/>
                  </a:moveTo>
                  <a:cubicBezTo>
                    <a:pt x="817" y="1"/>
                    <a:pt x="790" y="5"/>
                    <a:pt x="762" y="14"/>
                  </a:cubicBezTo>
                  <a:lnTo>
                    <a:pt x="653" y="14"/>
                  </a:lnTo>
                  <a:cubicBezTo>
                    <a:pt x="871" y="14"/>
                    <a:pt x="923" y="231"/>
                    <a:pt x="979" y="449"/>
                  </a:cubicBezTo>
                  <a:cubicBezTo>
                    <a:pt x="1032" y="614"/>
                    <a:pt x="814" y="723"/>
                    <a:pt x="109" y="832"/>
                  </a:cubicBezTo>
                  <a:cubicBezTo>
                    <a:pt x="52" y="832"/>
                    <a:pt x="52" y="884"/>
                    <a:pt x="0" y="884"/>
                  </a:cubicBezTo>
                  <a:cubicBezTo>
                    <a:pt x="39" y="1009"/>
                    <a:pt x="143" y="1069"/>
                    <a:pt x="284" y="1069"/>
                  </a:cubicBezTo>
                  <a:cubicBezTo>
                    <a:pt x="331" y="1069"/>
                    <a:pt x="381" y="1063"/>
                    <a:pt x="435" y="1050"/>
                  </a:cubicBezTo>
                  <a:lnTo>
                    <a:pt x="979" y="884"/>
                  </a:lnTo>
                  <a:cubicBezTo>
                    <a:pt x="1140" y="832"/>
                    <a:pt x="1249" y="667"/>
                    <a:pt x="1249" y="506"/>
                  </a:cubicBezTo>
                  <a:lnTo>
                    <a:pt x="1140" y="231"/>
                  </a:lnTo>
                  <a:cubicBezTo>
                    <a:pt x="1097" y="98"/>
                    <a:pt x="976" y="1"/>
                    <a:pt x="845" y="1"/>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1"/>
            <p:cNvSpPr/>
            <p:nvPr/>
          </p:nvSpPr>
          <p:spPr>
            <a:xfrm>
              <a:off x="2795150" y="4022200"/>
              <a:ext cx="65325" cy="49225"/>
            </a:xfrm>
            <a:custGeom>
              <a:rect b="b" l="l" r="r" t="t"/>
              <a:pathLst>
                <a:path extrusionOk="0" h="1969" w="2613">
                  <a:moveTo>
                    <a:pt x="1678" y="0"/>
                  </a:moveTo>
                  <a:cubicBezTo>
                    <a:pt x="1550" y="0"/>
                    <a:pt x="1421" y="37"/>
                    <a:pt x="1306" y="119"/>
                  </a:cubicBezTo>
                  <a:lnTo>
                    <a:pt x="488" y="663"/>
                  </a:lnTo>
                  <a:cubicBezTo>
                    <a:pt x="0" y="990"/>
                    <a:pt x="218" y="1860"/>
                    <a:pt x="814" y="1860"/>
                  </a:cubicBezTo>
                  <a:lnTo>
                    <a:pt x="1794" y="1969"/>
                  </a:lnTo>
                  <a:cubicBezTo>
                    <a:pt x="2286" y="1969"/>
                    <a:pt x="2612" y="1534"/>
                    <a:pt x="2503" y="1098"/>
                  </a:cubicBezTo>
                  <a:lnTo>
                    <a:pt x="2338" y="502"/>
                  </a:lnTo>
                  <a:cubicBezTo>
                    <a:pt x="2262" y="198"/>
                    <a:pt x="1974" y="0"/>
                    <a:pt x="1678" y="0"/>
                  </a:cubicBezTo>
                  <a:close/>
                </a:path>
              </a:pathLst>
            </a:custGeom>
            <a:solidFill>
              <a:srgbClr val="BAC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1"/>
            <p:cNvSpPr/>
            <p:nvPr/>
          </p:nvSpPr>
          <p:spPr>
            <a:xfrm>
              <a:off x="2801900" y="4022200"/>
              <a:ext cx="58575" cy="49225"/>
            </a:xfrm>
            <a:custGeom>
              <a:rect b="b" l="l" r="r" t="t"/>
              <a:pathLst>
                <a:path extrusionOk="0" h="1969" w="2343">
                  <a:moveTo>
                    <a:pt x="1408" y="0"/>
                  </a:moveTo>
                  <a:cubicBezTo>
                    <a:pt x="1280" y="0"/>
                    <a:pt x="1151" y="37"/>
                    <a:pt x="1036" y="119"/>
                  </a:cubicBezTo>
                  <a:lnTo>
                    <a:pt x="601" y="445"/>
                  </a:lnTo>
                  <a:cubicBezTo>
                    <a:pt x="777" y="320"/>
                    <a:pt x="988" y="241"/>
                    <a:pt x="1180" y="241"/>
                  </a:cubicBezTo>
                  <a:cubicBezTo>
                    <a:pt x="1403" y="241"/>
                    <a:pt x="1601" y="347"/>
                    <a:pt x="1689" y="611"/>
                  </a:cubicBezTo>
                  <a:cubicBezTo>
                    <a:pt x="1907" y="1046"/>
                    <a:pt x="1907" y="1425"/>
                    <a:pt x="1524" y="1590"/>
                  </a:cubicBezTo>
                  <a:cubicBezTo>
                    <a:pt x="1323" y="1640"/>
                    <a:pt x="1064" y="1679"/>
                    <a:pt x="807" y="1679"/>
                  </a:cubicBezTo>
                  <a:cubicBezTo>
                    <a:pt x="506" y="1679"/>
                    <a:pt x="207" y="1627"/>
                    <a:pt x="0" y="1481"/>
                  </a:cubicBezTo>
                  <a:lnTo>
                    <a:pt x="0" y="1481"/>
                  </a:lnTo>
                  <a:cubicBezTo>
                    <a:pt x="109" y="1699"/>
                    <a:pt x="275" y="1860"/>
                    <a:pt x="544" y="1860"/>
                  </a:cubicBezTo>
                  <a:lnTo>
                    <a:pt x="1524" y="1969"/>
                  </a:lnTo>
                  <a:cubicBezTo>
                    <a:pt x="2016" y="1969"/>
                    <a:pt x="2342" y="1534"/>
                    <a:pt x="2233" y="1098"/>
                  </a:cubicBezTo>
                  <a:lnTo>
                    <a:pt x="2068" y="502"/>
                  </a:lnTo>
                  <a:cubicBezTo>
                    <a:pt x="1992" y="198"/>
                    <a:pt x="1704" y="0"/>
                    <a:pt x="1408" y="0"/>
                  </a:cubicBezTo>
                  <a:close/>
                </a:path>
              </a:pathLst>
            </a:custGeom>
            <a:solidFill>
              <a:srgbClr val="87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1"/>
            <p:cNvSpPr/>
            <p:nvPr/>
          </p:nvSpPr>
          <p:spPr>
            <a:xfrm>
              <a:off x="1973525" y="4808650"/>
              <a:ext cx="168700" cy="163450"/>
            </a:xfrm>
            <a:custGeom>
              <a:rect b="b" l="l" r="r" t="t"/>
              <a:pathLst>
                <a:path extrusionOk="0" h="6538" w="6748">
                  <a:moveTo>
                    <a:pt x="3309" y="1"/>
                  </a:moveTo>
                  <a:cubicBezTo>
                    <a:pt x="3276" y="1"/>
                    <a:pt x="3242" y="1"/>
                    <a:pt x="3209" y="2"/>
                  </a:cubicBezTo>
                  <a:cubicBezTo>
                    <a:pt x="1416" y="111"/>
                    <a:pt x="1" y="1691"/>
                    <a:pt x="110" y="3484"/>
                  </a:cubicBezTo>
                  <a:cubicBezTo>
                    <a:pt x="214" y="5215"/>
                    <a:pt x="1630" y="6538"/>
                    <a:pt x="3385" y="6538"/>
                  </a:cubicBezTo>
                  <a:cubicBezTo>
                    <a:pt x="3453" y="6538"/>
                    <a:pt x="3523" y="6536"/>
                    <a:pt x="3592" y="6531"/>
                  </a:cubicBezTo>
                  <a:cubicBezTo>
                    <a:pt x="5385" y="6423"/>
                    <a:pt x="6748" y="4899"/>
                    <a:pt x="6639" y="3106"/>
                  </a:cubicBezTo>
                  <a:cubicBezTo>
                    <a:pt x="6532" y="1341"/>
                    <a:pt x="5063" y="1"/>
                    <a:pt x="3309" y="1"/>
                  </a:cubicBezTo>
                  <a:close/>
                </a:path>
              </a:pathLst>
            </a:custGeom>
            <a:solidFill>
              <a:srgbClr val="394E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1"/>
            <p:cNvSpPr/>
            <p:nvPr/>
          </p:nvSpPr>
          <p:spPr>
            <a:xfrm>
              <a:off x="2061900" y="4932525"/>
              <a:ext cx="24500" cy="39425"/>
            </a:xfrm>
            <a:custGeom>
              <a:rect b="b" l="l" r="r" t="t"/>
              <a:pathLst>
                <a:path extrusionOk="0" h="1577" w="980">
                  <a:moveTo>
                    <a:pt x="871" y="1"/>
                  </a:moveTo>
                  <a:lnTo>
                    <a:pt x="0" y="109"/>
                  </a:lnTo>
                  <a:lnTo>
                    <a:pt x="57" y="1576"/>
                  </a:lnTo>
                  <a:cubicBezTo>
                    <a:pt x="384" y="1576"/>
                    <a:pt x="653" y="1524"/>
                    <a:pt x="980" y="1415"/>
                  </a:cubicBezTo>
                  <a:cubicBezTo>
                    <a:pt x="928" y="871"/>
                    <a:pt x="871" y="1"/>
                    <a:pt x="871" y="1"/>
                  </a:cubicBezTo>
                  <a:close/>
                </a:path>
              </a:pathLst>
            </a:custGeom>
            <a:solidFill>
              <a:srgbClr val="243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1"/>
            <p:cNvSpPr/>
            <p:nvPr/>
          </p:nvSpPr>
          <p:spPr>
            <a:xfrm>
              <a:off x="2006175" y="4839800"/>
              <a:ext cx="111575" cy="109125"/>
            </a:xfrm>
            <a:custGeom>
              <a:rect b="b" l="l" r="r" t="t"/>
              <a:pathLst>
                <a:path extrusionOk="0" h="4365" w="4463">
                  <a:moveTo>
                    <a:pt x="2312" y="1"/>
                  </a:moveTo>
                  <a:cubicBezTo>
                    <a:pt x="2249" y="1"/>
                    <a:pt x="2185" y="4"/>
                    <a:pt x="2121" y="10"/>
                  </a:cubicBezTo>
                  <a:cubicBezTo>
                    <a:pt x="924" y="62"/>
                    <a:pt x="1" y="1098"/>
                    <a:pt x="53" y="2295"/>
                  </a:cubicBezTo>
                  <a:cubicBezTo>
                    <a:pt x="108" y="3460"/>
                    <a:pt x="1086" y="4365"/>
                    <a:pt x="2242" y="4365"/>
                  </a:cubicBezTo>
                  <a:cubicBezTo>
                    <a:pt x="2274" y="4365"/>
                    <a:pt x="2306" y="4364"/>
                    <a:pt x="2338" y="4363"/>
                  </a:cubicBezTo>
                  <a:cubicBezTo>
                    <a:pt x="3535" y="4254"/>
                    <a:pt x="4463" y="3274"/>
                    <a:pt x="4406" y="2021"/>
                  </a:cubicBezTo>
                  <a:cubicBezTo>
                    <a:pt x="4356" y="888"/>
                    <a:pt x="3426" y="1"/>
                    <a:pt x="2312" y="1"/>
                  </a:cubicBezTo>
                  <a:close/>
                </a:path>
              </a:pathLst>
            </a:custGeom>
            <a:solidFill>
              <a:srgbClr val="243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1"/>
            <p:cNvSpPr/>
            <p:nvPr/>
          </p:nvSpPr>
          <p:spPr>
            <a:xfrm>
              <a:off x="2044275" y="4424750"/>
              <a:ext cx="931750" cy="908700"/>
            </a:xfrm>
            <a:custGeom>
              <a:rect b="b" l="l" r="r" t="t"/>
              <a:pathLst>
                <a:path extrusionOk="0" h="36348" w="37270">
                  <a:moveTo>
                    <a:pt x="28077" y="20856"/>
                  </a:moveTo>
                  <a:cubicBezTo>
                    <a:pt x="28346" y="20856"/>
                    <a:pt x="28621" y="20908"/>
                    <a:pt x="28947" y="21073"/>
                  </a:cubicBezTo>
                  <a:cubicBezTo>
                    <a:pt x="29870" y="21618"/>
                    <a:pt x="30362" y="22432"/>
                    <a:pt x="30580" y="23302"/>
                  </a:cubicBezTo>
                  <a:cubicBezTo>
                    <a:pt x="30326" y="23341"/>
                    <a:pt x="30067" y="23359"/>
                    <a:pt x="29803" y="23359"/>
                  </a:cubicBezTo>
                  <a:cubicBezTo>
                    <a:pt x="29326" y="23359"/>
                    <a:pt x="28836" y="23300"/>
                    <a:pt x="28346" y="23193"/>
                  </a:cubicBezTo>
                  <a:cubicBezTo>
                    <a:pt x="27532" y="22976"/>
                    <a:pt x="26988" y="22597"/>
                    <a:pt x="26932" y="22105"/>
                  </a:cubicBezTo>
                  <a:cubicBezTo>
                    <a:pt x="26823" y="21779"/>
                    <a:pt x="27041" y="21343"/>
                    <a:pt x="27367" y="21126"/>
                  </a:cubicBezTo>
                  <a:cubicBezTo>
                    <a:pt x="27476" y="21017"/>
                    <a:pt x="27750" y="20908"/>
                    <a:pt x="28077" y="20856"/>
                  </a:cubicBezTo>
                  <a:close/>
                  <a:moveTo>
                    <a:pt x="36263" y="1"/>
                  </a:moveTo>
                  <a:cubicBezTo>
                    <a:pt x="36129" y="1"/>
                    <a:pt x="36011" y="98"/>
                    <a:pt x="35964" y="232"/>
                  </a:cubicBezTo>
                  <a:lnTo>
                    <a:pt x="35855" y="558"/>
                  </a:lnTo>
                  <a:cubicBezTo>
                    <a:pt x="35041" y="2735"/>
                    <a:pt x="33570" y="4641"/>
                    <a:pt x="32264" y="5076"/>
                  </a:cubicBezTo>
                  <a:cubicBezTo>
                    <a:pt x="32007" y="5148"/>
                    <a:pt x="31717" y="5183"/>
                    <a:pt x="31402" y="5183"/>
                  </a:cubicBezTo>
                  <a:cubicBezTo>
                    <a:pt x="30055" y="5183"/>
                    <a:pt x="28260" y="4545"/>
                    <a:pt x="26714" y="3444"/>
                  </a:cubicBezTo>
                  <a:lnTo>
                    <a:pt x="26388" y="3226"/>
                  </a:lnTo>
                  <a:cubicBezTo>
                    <a:pt x="26347" y="3206"/>
                    <a:pt x="26293" y="3192"/>
                    <a:pt x="26236" y="3192"/>
                  </a:cubicBezTo>
                  <a:cubicBezTo>
                    <a:pt x="26141" y="3192"/>
                    <a:pt x="26042" y="3231"/>
                    <a:pt x="26009" y="3335"/>
                  </a:cubicBezTo>
                  <a:lnTo>
                    <a:pt x="25574" y="3879"/>
                  </a:lnTo>
                  <a:cubicBezTo>
                    <a:pt x="25465" y="4040"/>
                    <a:pt x="25517" y="4206"/>
                    <a:pt x="25626" y="4315"/>
                  </a:cubicBezTo>
                  <a:lnTo>
                    <a:pt x="25952" y="4532"/>
                  </a:lnTo>
                  <a:cubicBezTo>
                    <a:pt x="27685" y="5756"/>
                    <a:pt x="29705" y="6501"/>
                    <a:pt x="31342" y="6501"/>
                  </a:cubicBezTo>
                  <a:cubicBezTo>
                    <a:pt x="31452" y="6501"/>
                    <a:pt x="31561" y="6498"/>
                    <a:pt x="31668" y="6491"/>
                  </a:cubicBezTo>
                  <a:cubicBezTo>
                    <a:pt x="31938" y="6491"/>
                    <a:pt x="32155" y="6600"/>
                    <a:pt x="32264" y="6818"/>
                  </a:cubicBezTo>
                  <a:cubicBezTo>
                    <a:pt x="32482" y="7253"/>
                    <a:pt x="32756" y="7740"/>
                    <a:pt x="32974" y="8232"/>
                  </a:cubicBezTo>
                  <a:cubicBezTo>
                    <a:pt x="34441" y="11332"/>
                    <a:pt x="35150" y="14109"/>
                    <a:pt x="35093" y="16503"/>
                  </a:cubicBezTo>
                  <a:cubicBezTo>
                    <a:pt x="34985" y="19223"/>
                    <a:pt x="34171" y="21291"/>
                    <a:pt x="32647" y="22432"/>
                  </a:cubicBezTo>
                  <a:cubicBezTo>
                    <a:pt x="32321" y="22706"/>
                    <a:pt x="31994" y="22867"/>
                    <a:pt x="31611" y="23032"/>
                  </a:cubicBezTo>
                  <a:cubicBezTo>
                    <a:pt x="31285" y="21509"/>
                    <a:pt x="30362" y="20638"/>
                    <a:pt x="29435" y="20146"/>
                  </a:cubicBezTo>
                  <a:cubicBezTo>
                    <a:pt x="29021" y="19915"/>
                    <a:pt x="28572" y="19793"/>
                    <a:pt x="28132" y="19793"/>
                  </a:cubicBezTo>
                  <a:cubicBezTo>
                    <a:pt x="27645" y="19793"/>
                    <a:pt x="27171" y="19942"/>
                    <a:pt x="26771" y="20255"/>
                  </a:cubicBezTo>
                  <a:cubicBezTo>
                    <a:pt x="26061" y="20747"/>
                    <a:pt x="25735" y="21561"/>
                    <a:pt x="25844" y="22323"/>
                  </a:cubicBezTo>
                  <a:cubicBezTo>
                    <a:pt x="25952" y="22867"/>
                    <a:pt x="26388" y="23794"/>
                    <a:pt x="28129" y="24229"/>
                  </a:cubicBezTo>
                  <a:cubicBezTo>
                    <a:pt x="28707" y="24374"/>
                    <a:pt x="29284" y="24445"/>
                    <a:pt x="29847" y="24445"/>
                  </a:cubicBezTo>
                  <a:cubicBezTo>
                    <a:pt x="30132" y="24445"/>
                    <a:pt x="30413" y="24427"/>
                    <a:pt x="30688" y="24390"/>
                  </a:cubicBezTo>
                  <a:lnTo>
                    <a:pt x="30688" y="24390"/>
                  </a:lnTo>
                  <a:cubicBezTo>
                    <a:pt x="30688" y="25261"/>
                    <a:pt x="30523" y="26132"/>
                    <a:pt x="30305" y="26950"/>
                  </a:cubicBezTo>
                  <a:cubicBezTo>
                    <a:pt x="28997" y="31824"/>
                    <a:pt x="23136" y="35288"/>
                    <a:pt x="16480" y="35288"/>
                  </a:cubicBezTo>
                  <a:cubicBezTo>
                    <a:pt x="16229" y="35288"/>
                    <a:pt x="15976" y="35283"/>
                    <a:pt x="15723" y="35273"/>
                  </a:cubicBezTo>
                  <a:cubicBezTo>
                    <a:pt x="10230" y="35003"/>
                    <a:pt x="1032" y="32718"/>
                    <a:pt x="1089" y="20037"/>
                  </a:cubicBezTo>
                  <a:lnTo>
                    <a:pt x="0" y="20037"/>
                  </a:lnTo>
                  <a:cubicBezTo>
                    <a:pt x="0" y="25587"/>
                    <a:pt x="1685" y="29832"/>
                    <a:pt x="5006" y="32609"/>
                  </a:cubicBezTo>
                  <a:cubicBezTo>
                    <a:pt x="7618" y="34837"/>
                    <a:pt x="11318" y="36143"/>
                    <a:pt x="15671" y="36309"/>
                  </a:cubicBezTo>
                  <a:cubicBezTo>
                    <a:pt x="15997" y="36335"/>
                    <a:pt x="16337" y="36348"/>
                    <a:pt x="16676" y="36348"/>
                  </a:cubicBezTo>
                  <a:cubicBezTo>
                    <a:pt x="17016" y="36348"/>
                    <a:pt x="17355" y="36335"/>
                    <a:pt x="17682" y="36309"/>
                  </a:cubicBezTo>
                  <a:cubicBezTo>
                    <a:pt x="20620" y="36143"/>
                    <a:pt x="23449" y="35329"/>
                    <a:pt x="25791" y="33915"/>
                  </a:cubicBezTo>
                  <a:cubicBezTo>
                    <a:pt x="28673" y="32282"/>
                    <a:pt x="30632" y="29888"/>
                    <a:pt x="31341" y="27220"/>
                  </a:cubicBezTo>
                  <a:cubicBezTo>
                    <a:pt x="31668" y="26023"/>
                    <a:pt x="31829" y="24991"/>
                    <a:pt x="31777" y="24120"/>
                  </a:cubicBezTo>
                  <a:cubicBezTo>
                    <a:pt x="32321" y="23955"/>
                    <a:pt x="32865" y="23629"/>
                    <a:pt x="33300" y="23302"/>
                  </a:cubicBezTo>
                  <a:cubicBezTo>
                    <a:pt x="34549" y="22379"/>
                    <a:pt x="36021" y="20420"/>
                    <a:pt x="36129" y="16503"/>
                  </a:cubicBezTo>
                  <a:cubicBezTo>
                    <a:pt x="36182" y="13943"/>
                    <a:pt x="35477" y="11005"/>
                    <a:pt x="33953" y="7740"/>
                  </a:cubicBezTo>
                  <a:cubicBezTo>
                    <a:pt x="33679" y="7305"/>
                    <a:pt x="33461" y="6818"/>
                    <a:pt x="33243" y="6382"/>
                  </a:cubicBezTo>
                  <a:cubicBezTo>
                    <a:pt x="33191" y="6217"/>
                    <a:pt x="33243" y="6056"/>
                    <a:pt x="33352" y="5999"/>
                  </a:cubicBezTo>
                  <a:cubicBezTo>
                    <a:pt x="34824" y="5129"/>
                    <a:pt x="36291" y="3226"/>
                    <a:pt x="37109" y="993"/>
                  </a:cubicBezTo>
                  <a:lnTo>
                    <a:pt x="37218" y="667"/>
                  </a:lnTo>
                  <a:cubicBezTo>
                    <a:pt x="37270" y="506"/>
                    <a:pt x="37161" y="340"/>
                    <a:pt x="37052" y="288"/>
                  </a:cubicBezTo>
                  <a:lnTo>
                    <a:pt x="36347" y="14"/>
                  </a:lnTo>
                  <a:cubicBezTo>
                    <a:pt x="36319" y="5"/>
                    <a:pt x="36290" y="1"/>
                    <a:pt x="36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1"/>
            <p:cNvSpPr/>
            <p:nvPr/>
          </p:nvSpPr>
          <p:spPr>
            <a:xfrm>
              <a:off x="2044275" y="4932525"/>
              <a:ext cx="707375" cy="400925"/>
            </a:xfrm>
            <a:custGeom>
              <a:rect b="b" l="l" r="r" t="t"/>
              <a:pathLst>
                <a:path extrusionOk="0" h="16037" w="28295">
                  <a:moveTo>
                    <a:pt x="0" y="1"/>
                  </a:moveTo>
                  <a:cubicBezTo>
                    <a:pt x="53" y="5385"/>
                    <a:pt x="1741" y="9577"/>
                    <a:pt x="5006" y="12298"/>
                  </a:cubicBezTo>
                  <a:cubicBezTo>
                    <a:pt x="7618" y="14526"/>
                    <a:pt x="11318" y="15832"/>
                    <a:pt x="15671" y="15998"/>
                  </a:cubicBezTo>
                  <a:cubicBezTo>
                    <a:pt x="15997" y="16024"/>
                    <a:pt x="16337" y="16037"/>
                    <a:pt x="16676" y="16037"/>
                  </a:cubicBezTo>
                  <a:cubicBezTo>
                    <a:pt x="17016" y="16037"/>
                    <a:pt x="17355" y="16024"/>
                    <a:pt x="17682" y="15998"/>
                  </a:cubicBezTo>
                  <a:cubicBezTo>
                    <a:pt x="20620" y="15832"/>
                    <a:pt x="23449" y="15018"/>
                    <a:pt x="25791" y="13604"/>
                  </a:cubicBezTo>
                  <a:cubicBezTo>
                    <a:pt x="26714" y="13059"/>
                    <a:pt x="27585" y="12459"/>
                    <a:pt x="28294" y="11754"/>
                  </a:cubicBezTo>
                  <a:lnTo>
                    <a:pt x="28294" y="11754"/>
                  </a:lnTo>
                  <a:cubicBezTo>
                    <a:pt x="27995" y="12001"/>
                    <a:pt x="23685" y="15716"/>
                    <a:pt x="16905" y="15716"/>
                  </a:cubicBezTo>
                  <a:cubicBezTo>
                    <a:pt x="16278" y="15716"/>
                    <a:pt x="15630" y="15684"/>
                    <a:pt x="14961" y="15615"/>
                  </a:cubicBezTo>
                  <a:cubicBezTo>
                    <a:pt x="7074" y="14853"/>
                    <a:pt x="3426" y="10935"/>
                    <a:pt x="1794" y="7183"/>
                  </a:cubicBezTo>
                  <a:cubicBezTo>
                    <a:pt x="161" y="3426"/>
                    <a:pt x="544" y="1"/>
                    <a:pt x="5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1"/>
            <p:cNvSpPr/>
            <p:nvPr/>
          </p:nvSpPr>
          <p:spPr>
            <a:xfrm>
              <a:off x="2704700" y="4938925"/>
              <a:ext cx="110825" cy="68400"/>
            </a:xfrm>
            <a:custGeom>
              <a:rect b="b" l="l" r="r" t="t"/>
              <a:pathLst>
                <a:path extrusionOk="0" h="2736" w="4433">
                  <a:moveTo>
                    <a:pt x="1052" y="2278"/>
                  </a:moveTo>
                  <a:lnTo>
                    <a:pt x="1052" y="2278"/>
                  </a:lnTo>
                  <a:cubicBezTo>
                    <a:pt x="1121" y="2324"/>
                    <a:pt x="1196" y="2368"/>
                    <a:pt x="1277" y="2409"/>
                  </a:cubicBezTo>
                  <a:cubicBezTo>
                    <a:pt x="1226" y="2378"/>
                    <a:pt x="1146" y="2334"/>
                    <a:pt x="1052" y="2278"/>
                  </a:cubicBezTo>
                  <a:close/>
                  <a:moveTo>
                    <a:pt x="1772" y="0"/>
                  </a:moveTo>
                  <a:cubicBezTo>
                    <a:pt x="1137" y="0"/>
                    <a:pt x="622" y="349"/>
                    <a:pt x="354" y="885"/>
                  </a:cubicBezTo>
                  <a:cubicBezTo>
                    <a:pt x="0" y="1549"/>
                    <a:pt x="651" y="2033"/>
                    <a:pt x="1052" y="2278"/>
                  </a:cubicBezTo>
                  <a:lnTo>
                    <a:pt x="1052" y="2278"/>
                  </a:lnTo>
                  <a:cubicBezTo>
                    <a:pt x="749" y="2070"/>
                    <a:pt x="561" y="1804"/>
                    <a:pt x="515" y="1538"/>
                  </a:cubicBezTo>
                  <a:cubicBezTo>
                    <a:pt x="406" y="1212"/>
                    <a:pt x="624" y="776"/>
                    <a:pt x="950" y="559"/>
                  </a:cubicBezTo>
                  <a:cubicBezTo>
                    <a:pt x="1059" y="450"/>
                    <a:pt x="1333" y="341"/>
                    <a:pt x="1660" y="289"/>
                  </a:cubicBezTo>
                  <a:cubicBezTo>
                    <a:pt x="1929" y="289"/>
                    <a:pt x="2204" y="341"/>
                    <a:pt x="2530" y="506"/>
                  </a:cubicBezTo>
                  <a:cubicBezTo>
                    <a:pt x="3453" y="1051"/>
                    <a:pt x="3945" y="1865"/>
                    <a:pt x="4163" y="2735"/>
                  </a:cubicBezTo>
                  <a:cubicBezTo>
                    <a:pt x="4163" y="2735"/>
                    <a:pt x="4324" y="2735"/>
                    <a:pt x="4432" y="2683"/>
                  </a:cubicBezTo>
                  <a:cubicBezTo>
                    <a:pt x="4432" y="2683"/>
                    <a:pt x="4271" y="1268"/>
                    <a:pt x="3074" y="450"/>
                  </a:cubicBezTo>
                  <a:cubicBezTo>
                    <a:pt x="2614" y="137"/>
                    <a:pt x="2169" y="0"/>
                    <a:pt x="1772"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1"/>
            <p:cNvSpPr/>
            <p:nvPr/>
          </p:nvSpPr>
          <p:spPr>
            <a:xfrm>
              <a:off x="2811475" y="5027750"/>
              <a:ext cx="27225" cy="23100"/>
            </a:xfrm>
            <a:custGeom>
              <a:rect b="b" l="l" r="r" t="t"/>
              <a:pathLst>
                <a:path extrusionOk="0" h="924" w="1089">
                  <a:moveTo>
                    <a:pt x="1089" y="0"/>
                  </a:moveTo>
                  <a:cubicBezTo>
                    <a:pt x="706" y="109"/>
                    <a:pt x="0" y="270"/>
                    <a:pt x="0" y="270"/>
                  </a:cubicBezTo>
                  <a:lnTo>
                    <a:pt x="0" y="923"/>
                  </a:lnTo>
                  <a:cubicBezTo>
                    <a:pt x="218" y="923"/>
                    <a:pt x="706" y="871"/>
                    <a:pt x="1089" y="762"/>
                  </a:cubicBezTo>
                  <a:lnTo>
                    <a:pt x="1089" y="0"/>
                  </a:ln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1"/>
            <p:cNvSpPr/>
            <p:nvPr/>
          </p:nvSpPr>
          <p:spPr>
            <a:xfrm>
              <a:off x="2680875" y="4508125"/>
              <a:ext cx="236725" cy="274800"/>
            </a:xfrm>
            <a:custGeom>
              <a:rect b="b" l="l" r="r" t="t"/>
              <a:pathLst>
                <a:path extrusionOk="0" h="10992" w="9469">
                  <a:moveTo>
                    <a:pt x="545" y="0"/>
                  </a:moveTo>
                  <a:lnTo>
                    <a:pt x="110" y="544"/>
                  </a:lnTo>
                  <a:cubicBezTo>
                    <a:pt x="1" y="705"/>
                    <a:pt x="53" y="871"/>
                    <a:pt x="162" y="980"/>
                  </a:cubicBezTo>
                  <a:lnTo>
                    <a:pt x="488" y="1197"/>
                  </a:lnTo>
                  <a:cubicBezTo>
                    <a:pt x="2221" y="2421"/>
                    <a:pt x="4241" y="3166"/>
                    <a:pt x="5878" y="3166"/>
                  </a:cubicBezTo>
                  <a:cubicBezTo>
                    <a:pt x="5988" y="3166"/>
                    <a:pt x="6097" y="3163"/>
                    <a:pt x="6204" y="3156"/>
                  </a:cubicBezTo>
                  <a:cubicBezTo>
                    <a:pt x="6474" y="3156"/>
                    <a:pt x="6691" y="3265"/>
                    <a:pt x="6800" y="3483"/>
                  </a:cubicBezTo>
                  <a:cubicBezTo>
                    <a:pt x="7018" y="3918"/>
                    <a:pt x="7292" y="4405"/>
                    <a:pt x="7510" y="4897"/>
                  </a:cubicBezTo>
                  <a:cubicBezTo>
                    <a:pt x="8541" y="7074"/>
                    <a:pt x="9194" y="9141"/>
                    <a:pt x="9468" y="10991"/>
                  </a:cubicBezTo>
                  <a:cubicBezTo>
                    <a:pt x="9360" y="8271"/>
                    <a:pt x="7836" y="4732"/>
                    <a:pt x="7453" y="3861"/>
                  </a:cubicBezTo>
                  <a:cubicBezTo>
                    <a:pt x="7074" y="3047"/>
                    <a:pt x="6857" y="2721"/>
                    <a:pt x="5768" y="2664"/>
                  </a:cubicBezTo>
                  <a:cubicBezTo>
                    <a:pt x="4297" y="2612"/>
                    <a:pt x="2721" y="1959"/>
                    <a:pt x="1685" y="1415"/>
                  </a:cubicBezTo>
                  <a:cubicBezTo>
                    <a:pt x="654" y="814"/>
                    <a:pt x="218" y="436"/>
                    <a:pt x="545"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1"/>
            <p:cNvSpPr/>
            <p:nvPr/>
          </p:nvSpPr>
          <p:spPr>
            <a:xfrm>
              <a:off x="2044275" y="4927100"/>
              <a:ext cx="27225" cy="28550"/>
            </a:xfrm>
            <a:custGeom>
              <a:rect b="b" l="l" r="r" t="t"/>
              <a:pathLst>
                <a:path extrusionOk="0" h="1142" w="1089">
                  <a:moveTo>
                    <a:pt x="0" y="0"/>
                  </a:moveTo>
                  <a:cubicBezTo>
                    <a:pt x="0" y="379"/>
                    <a:pt x="0" y="762"/>
                    <a:pt x="53" y="1088"/>
                  </a:cubicBezTo>
                  <a:cubicBezTo>
                    <a:pt x="135" y="1114"/>
                    <a:pt x="271" y="1142"/>
                    <a:pt x="448" y="1142"/>
                  </a:cubicBezTo>
                  <a:cubicBezTo>
                    <a:pt x="625" y="1142"/>
                    <a:pt x="843" y="1114"/>
                    <a:pt x="1089" y="1032"/>
                  </a:cubicBezTo>
                  <a:lnTo>
                    <a:pt x="1089" y="109"/>
                  </a:lnTo>
                  <a:lnTo>
                    <a:pt x="0" y="0"/>
                  </a:ln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1"/>
            <p:cNvSpPr/>
            <p:nvPr/>
          </p:nvSpPr>
          <p:spPr>
            <a:xfrm>
              <a:off x="2004775" y="4838550"/>
              <a:ext cx="106125" cy="103525"/>
            </a:xfrm>
            <a:custGeom>
              <a:rect b="b" l="l" r="r" t="t"/>
              <a:pathLst>
                <a:path extrusionOk="0" h="4141" w="4245">
                  <a:moveTo>
                    <a:pt x="2113" y="1"/>
                  </a:moveTo>
                  <a:cubicBezTo>
                    <a:pt x="2081" y="1"/>
                    <a:pt x="2048" y="2"/>
                    <a:pt x="2016" y="3"/>
                  </a:cubicBezTo>
                  <a:cubicBezTo>
                    <a:pt x="871" y="112"/>
                    <a:pt x="0" y="1039"/>
                    <a:pt x="57" y="2180"/>
                  </a:cubicBezTo>
                  <a:cubicBezTo>
                    <a:pt x="107" y="3289"/>
                    <a:pt x="1029" y="4141"/>
                    <a:pt x="2128" y="4141"/>
                  </a:cubicBezTo>
                  <a:cubicBezTo>
                    <a:pt x="2163" y="4141"/>
                    <a:pt x="2198" y="4140"/>
                    <a:pt x="2233" y="4138"/>
                  </a:cubicBezTo>
                  <a:cubicBezTo>
                    <a:pt x="3374" y="4086"/>
                    <a:pt x="4244" y="3107"/>
                    <a:pt x="4192" y="1962"/>
                  </a:cubicBezTo>
                  <a:cubicBezTo>
                    <a:pt x="4137" y="854"/>
                    <a:pt x="3211" y="1"/>
                    <a:pt x="2113" y="1"/>
                  </a:cubicBezTo>
                  <a:close/>
                </a:path>
              </a:pathLst>
            </a:custGeom>
            <a:solidFill>
              <a:srgbClr val="D9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1"/>
            <p:cNvSpPr/>
            <p:nvPr/>
          </p:nvSpPr>
          <p:spPr>
            <a:xfrm>
              <a:off x="2004775" y="4845475"/>
              <a:ext cx="95225" cy="96600"/>
            </a:xfrm>
            <a:custGeom>
              <a:rect b="b" l="l" r="r" t="t"/>
              <a:pathLst>
                <a:path extrusionOk="0" h="3864" w="3809">
                  <a:moveTo>
                    <a:pt x="1145" y="0"/>
                  </a:moveTo>
                  <a:lnTo>
                    <a:pt x="1145" y="0"/>
                  </a:lnTo>
                  <a:cubicBezTo>
                    <a:pt x="435" y="379"/>
                    <a:pt x="0" y="1089"/>
                    <a:pt x="57" y="1903"/>
                  </a:cubicBezTo>
                  <a:cubicBezTo>
                    <a:pt x="107" y="3012"/>
                    <a:pt x="1029" y="3864"/>
                    <a:pt x="2128" y="3864"/>
                  </a:cubicBezTo>
                  <a:cubicBezTo>
                    <a:pt x="2163" y="3864"/>
                    <a:pt x="2198" y="3863"/>
                    <a:pt x="2233" y="3861"/>
                  </a:cubicBezTo>
                  <a:cubicBezTo>
                    <a:pt x="2886" y="3809"/>
                    <a:pt x="3430" y="3535"/>
                    <a:pt x="3809" y="3047"/>
                  </a:cubicBezTo>
                  <a:lnTo>
                    <a:pt x="3809" y="3047"/>
                  </a:lnTo>
                  <a:cubicBezTo>
                    <a:pt x="3539" y="3208"/>
                    <a:pt x="3213" y="3265"/>
                    <a:pt x="2886" y="3317"/>
                  </a:cubicBezTo>
                  <a:cubicBezTo>
                    <a:pt x="2851" y="3319"/>
                    <a:pt x="2816" y="3320"/>
                    <a:pt x="2781" y="3320"/>
                  </a:cubicBezTo>
                  <a:cubicBezTo>
                    <a:pt x="1682" y="3320"/>
                    <a:pt x="760" y="2468"/>
                    <a:pt x="710" y="1358"/>
                  </a:cubicBezTo>
                  <a:cubicBezTo>
                    <a:pt x="710" y="871"/>
                    <a:pt x="819" y="379"/>
                    <a:pt x="1145" y="0"/>
                  </a:cubicBezTo>
                  <a:close/>
                </a:path>
              </a:pathLst>
            </a:custGeom>
            <a:solidFill>
              <a:srgbClr val="BAC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1"/>
            <p:cNvSpPr/>
            <p:nvPr/>
          </p:nvSpPr>
          <p:spPr>
            <a:xfrm>
              <a:off x="2044275" y="4848200"/>
              <a:ext cx="46275" cy="35375"/>
            </a:xfrm>
            <a:custGeom>
              <a:rect b="b" l="l" r="r" t="t"/>
              <a:pathLst>
                <a:path extrusionOk="0" h="1415" w="1851">
                  <a:moveTo>
                    <a:pt x="705" y="0"/>
                  </a:moveTo>
                  <a:cubicBezTo>
                    <a:pt x="544" y="0"/>
                    <a:pt x="379" y="52"/>
                    <a:pt x="270" y="109"/>
                  </a:cubicBezTo>
                  <a:cubicBezTo>
                    <a:pt x="218" y="109"/>
                    <a:pt x="218" y="161"/>
                    <a:pt x="161" y="218"/>
                  </a:cubicBezTo>
                  <a:cubicBezTo>
                    <a:pt x="0" y="379"/>
                    <a:pt x="161" y="596"/>
                    <a:pt x="270" y="762"/>
                  </a:cubicBezTo>
                  <a:lnTo>
                    <a:pt x="923" y="1249"/>
                  </a:lnTo>
                  <a:cubicBezTo>
                    <a:pt x="1032" y="1306"/>
                    <a:pt x="1250" y="1415"/>
                    <a:pt x="1415" y="1415"/>
                  </a:cubicBezTo>
                  <a:cubicBezTo>
                    <a:pt x="1524" y="1415"/>
                    <a:pt x="1633" y="1358"/>
                    <a:pt x="1685" y="1306"/>
                  </a:cubicBezTo>
                  <a:cubicBezTo>
                    <a:pt x="1741" y="1249"/>
                    <a:pt x="1741" y="1197"/>
                    <a:pt x="1794" y="1141"/>
                  </a:cubicBezTo>
                  <a:cubicBezTo>
                    <a:pt x="1850" y="871"/>
                    <a:pt x="1685" y="488"/>
                    <a:pt x="1467" y="327"/>
                  </a:cubicBezTo>
                  <a:cubicBezTo>
                    <a:pt x="1306" y="109"/>
                    <a:pt x="980" y="0"/>
                    <a:pt x="705" y="0"/>
                  </a:cubicBezTo>
                  <a:close/>
                </a:path>
              </a:pathLst>
            </a:custGeom>
            <a:solidFill>
              <a:srgbClr val="E4ED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1"/>
            <p:cNvSpPr/>
            <p:nvPr/>
          </p:nvSpPr>
          <p:spPr>
            <a:xfrm>
              <a:off x="2083675" y="4887575"/>
              <a:ext cx="19050" cy="21800"/>
            </a:xfrm>
            <a:custGeom>
              <a:rect b="b" l="l" r="r" t="t"/>
              <a:pathLst>
                <a:path extrusionOk="0" h="872" w="762">
                  <a:moveTo>
                    <a:pt x="327" y="1"/>
                  </a:moveTo>
                  <a:cubicBezTo>
                    <a:pt x="165" y="1"/>
                    <a:pt x="0" y="166"/>
                    <a:pt x="0" y="384"/>
                  </a:cubicBezTo>
                  <a:cubicBezTo>
                    <a:pt x="0" y="545"/>
                    <a:pt x="109" y="763"/>
                    <a:pt x="218" y="819"/>
                  </a:cubicBezTo>
                  <a:cubicBezTo>
                    <a:pt x="274" y="819"/>
                    <a:pt x="327" y="871"/>
                    <a:pt x="383" y="871"/>
                  </a:cubicBezTo>
                  <a:lnTo>
                    <a:pt x="435" y="819"/>
                  </a:lnTo>
                  <a:cubicBezTo>
                    <a:pt x="492" y="819"/>
                    <a:pt x="544" y="763"/>
                    <a:pt x="601" y="710"/>
                  </a:cubicBezTo>
                  <a:cubicBezTo>
                    <a:pt x="762" y="545"/>
                    <a:pt x="710" y="219"/>
                    <a:pt x="492" y="57"/>
                  </a:cubicBezTo>
                  <a:cubicBezTo>
                    <a:pt x="435" y="57"/>
                    <a:pt x="383" y="1"/>
                    <a:pt x="327" y="1"/>
                  </a:cubicBezTo>
                  <a:close/>
                </a:path>
              </a:pathLst>
            </a:custGeom>
            <a:solidFill>
              <a:srgbClr val="E4ED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1"/>
            <p:cNvSpPr/>
            <p:nvPr/>
          </p:nvSpPr>
          <p:spPr>
            <a:xfrm>
              <a:off x="2040125" y="4814125"/>
              <a:ext cx="85775" cy="46275"/>
            </a:xfrm>
            <a:custGeom>
              <a:rect b="b" l="l" r="r" t="t"/>
              <a:pathLst>
                <a:path extrusionOk="0" h="1851" w="3431">
                  <a:moveTo>
                    <a:pt x="710" y="1"/>
                  </a:moveTo>
                  <a:cubicBezTo>
                    <a:pt x="545" y="1"/>
                    <a:pt x="384" y="1"/>
                    <a:pt x="219" y="57"/>
                  </a:cubicBezTo>
                  <a:cubicBezTo>
                    <a:pt x="166" y="57"/>
                    <a:pt x="110" y="109"/>
                    <a:pt x="110" y="109"/>
                  </a:cubicBezTo>
                  <a:cubicBezTo>
                    <a:pt x="57" y="166"/>
                    <a:pt x="1" y="218"/>
                    <a:pt x="57" y="275"/>
                  </a:cubicBezTo>
                  <a:cubicBezTo>
                    <a:pt x="57" y="327"/>
                    <a:pt x="110" y="384"/>
                    <a:pt x="166" y="384"/>
                  </a:cubicBezTo>
                  <a:cubicBezTo>
                    <a:pt x="436" y="493"/>
                    <a:pt x="710" y="436"/>
                    <a:pt x="1037" y="493"/>
                  </a:cubicBezTo>
                  <a:cubicBezTo>
                    <a:pt x="1524" y="601"/>
                    <a:pt x="2016" y="762"/>
                    <a:pt x="2452" y="1089"/>
                  </a:cubicBezTo>
                  <a:cubicBezTo>
                    <a:pt x="2721" y="1254"/>
                    <a:pt x="2996" y="1472"/>
                    <a:pt x="3213" y="1798"/>
                  </a:cubicBezTo>
                  <a:cubicBezTo>
                    <a:pt x="3213" y="1798"/>
                    <a:pt x="3213" y="1851"/>
                    <a:pt x="3266" y="1851"/>
                  </a:cubicBezTo>
                  <a:lnTo>
                    <a:pt x="3322" y="1851"/>
                  </a:lnTo>
                  <a:cubicBezTo>
                    <a:pt x="3374" y="1851"/>
                    <a:pt x="3374" y="1798"/>
                    <a:pt x="3374" y="1742"/>
                  </a:cubicBezTo>
                  <a:cubicBezTo>
                    <a:pt x="3431" y="1633"/>
                    <a:pt x="3266" y="1415"/>
                    <a:pt x="3157" y="1307"/>
                  </a:cubicBezTo>
                  <a:cubicBezTo>
                    <a:pt x="3048" y="1145"/>
                    <a:pt x="2887" y="1037"/>
                    <a:pt x="2778" y="928"/>
                  </a:cubicBezTo>
                  <a:cubicBezTo>
                    <a:pt x="2234" y="436"/>
                    <a:pt x="1472" y="1"/>
                    <a:pt x="710" y="1"/>
                  </a:cubicBezTo>
                  <a:close/>
                </a:path>
              </a:pathLst>
            </a:custGeom>
            <a:solidFill>
              <a:srgbClr val="4D6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1"/>
            <p:cNvSpPr/>
            <p:nvPr/>
          </p:nvSpPr>
          <p:spPr>
            <a:xfrm>
              <a:off x="2124475" y="4863100"/>
              <a:ext cx="6875" cy="6875"/>
            </a:xfrm>
            <a:custGeom>
              <a:rect b="b" l="l" r="r" t="t"/>
              <a:pathLst>
                <a:path extrusionOk="0" h="275" w="275">
                  <a:moveTo>
                    <a:pt x="166" y="0"/>
                  </a:moveTo>
                  <a:cubicBezTo>
                    <a:pt x="57" y="0"/>
                    <a:pt x="0" y="166"/>
                    <a:pt x="57" y="218"/>
                  </a:cubicBezTo>
                  <a:cubicBezTo>
                    <a:pt x="57" y="275"/>
                    <a:pt x="109" y="275"/>
                    <a:pt x="109" y="275"/>
                  </a:cubicBezTo>
                  <a:lnTo>
                    <a:pt x="166" y="275"/>
                  </a:lnTo>
                  <a:cubicBezTo>
                    <a:pt x="275" y="218"/>
                    <a:pt x="275" y="0"/>
                    <a:pt x="166" y="0"/>
                  </a:cubicBezTo>
                  <a:close/>
                </a:path>
              </a:pathLst>
            </a:custGeom>
            <a:solidFill>
              <a:srgbClr val="4D6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1"/>
            <p:cNvSpPr/>
            <p:nvPr/>
          </p:nvSpPr>
          <p:spPr>
            <a:xfrm>
              <a:off x="2823650" y="4040175"/>
              <a:ext cx="25" cy="25"/>
            </a:xfrm>
            <a:custGeom>
              <a:rect b="b" l="l" r="r" t="t"/>
              <a:pathLst>
                <a:path extrusionOk="0" h="1" w="1">
                  <a:moveTo>
                    <a:pt x="1" y="1"/>
                  </a:move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5" name="Shape 1625"/>
        <p:cNvGrpSpPr/>
        <p:nvPr/>
      </p:nvGrpSpPr>
      <p:grpSpPr>
        <a:xfrm>
          <a:off x="0" y="0"/>
          <a:ext cx="0" cy="0"/>
          <a:chOff x="0" y="0"/>
          <a:chExt cx="0" cy="0"/>
        </a:xfrm>
      </p:grpSpPr>
      <p:sp>
        <p:nvSpPr>
          <p:cNvPr id="1626" name="Google Shape;1626;p40"/>
          <p:cNvSpPr/>
          <p:nvPr/>
        </p:nvSpPr>
        <p:spPr>
          <a:xfrm>
            <a:off x="3779588" y="1252525"/>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0"/>
          <p:cNvSpPr txBox="1"/>
          <p:nvPr>
            <p:ph type="title"/>
          </p:nvPr>
        </p:nvSpPr>
        <p:spPr>
          <a:xfrm>
            <a:off x="713275" y="2288400"/>
            <a:ext cx="7687500" cy="841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Dataset Understanding</a:t>
            </a:r>
            <a:endParaRPr/>
          </a:p>
        </p:txBody>
      </p:sp>
      <p:sp>
        <p:nvSpPr>
          <p:cNvPr id="1628" name="Google Shape;1628;p40"/>
          <p:cNvSpPr txBox="1"/>
          <p:nvPr>
            <p:ph idx="2" type="title"/>
          </p:nvPr>
        </p:nvSpPr>
        <p:spPr>
          <a:xfrm>
            <a:off x="3994525" y="1619250"/>
            <a:ext cx="1125000" cy="446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03</a:t>
            </a:r>
            <a:endParaRPr/>
          </a:p>
        </p:txBody>
      </p:sp>
      <p:sp>
        <p:nvSpPr>
          <p:cNvPr id="1629" name="Google Shape;1629;p40"/>
          <p:cNvSpPr txBox="1"/>
          <p:nvPr>
            <p:ph idx="1" type="subTitle"/>
          </p:nvPr>
        </p:nvSpPr>
        <p:spPr>
          <a:xfrm>
            <a:off x="1988250" y="3078375"/>
            <a:ext cx="5167500" cy="50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33" name="Shape 1633"/>
        <p:cNvGrpSpPr/>
        <p:nvPr/>
      </p:nvGrpSpPr>
      <p:grpSpPr>
        <a:xfrm>
          <a:off x="0" y="0"/>
          <a:ext cx="0" cy="0"/>
          <a:chOff x="0" y="0"/>
          <a:chExt cx="0" cy="0"/>
        </a:xfrm>
      </p:grpSpPr>
      <p:sp>
        <p:nvSpPr>
          <p:cNvPr id="1634" name="Google Shape;1634;p41"/>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About Dataset</a:t>
            </a:r>
            <a:endParaRPr>
              <a:solidFill>
                <a:srgbClr val="000000"/>
              </a:solidFill>
            </a:endParaRPr>
          </a:p>
        </p:txBody>
      </p:sp>
      <p:sp>
        <p:nvSpPr>
          <p:cNvPr id="1635" name="Google Shape;1635;p41"/>
          <p:cNvSpPr txBox="1"/>
          <p:nvPr>
            <p:ph idx="1" type="body"/>
          </p:nvPr>
        </p:nvSpPr>
        <p:spPr>
          <a:xfrm>
            <a:off x="1598500" y="1308300"/>
            <a:ext cx="6264900" cy="3435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The Cardiovascular Disease dataset is obtained from Kaggle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The dataset consists of 70,000 records of patient data.</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Contains 12 features, which are broadly categorized into three categories:</a:t>
            </a:r>
            <a:endParaRPr sz="1800">
              <a:solidFill>
                <a:srgbClr val="000000"/>
              </a:solidFill>
            </a:endParaRPr>
          </a:p>
          <a:p>
            <a:pPr indent="-342900" lvl="0" marL="914400" rtl="0" algn="l">
              <a:lnSpc>
                <a:spcPct val="115000"/>
              </a:lnSpc>
              <a:spcBef>
                <a:spcPts val="0"/>
              </a:spcBef>
              <a:spcAft>
                <a:spcPts val="0"/>
              </a:spcAft>
              <a:buClr>
                <a:srgbClr val="000000"/>
              </a:buClr>
              <a:buSzPts val="1800"/>
              <a:buChar char="●"/>
            </a:pPr>
            <a:r>
              <a:rPr lang="en" sz="1800">
                <a:solidFill>
                  <a:srgbClr val="000000"/>
                </a:solidFill>
              </a:rPr>
              <a:t>Objective: factual information</a:t>
            </a:r>
            <a:endParaRPr sz="1800">
              <a:solidFill>
                <a:srgbClr val="000000"/>
              </a:solidFill>
            </a:endParaRPr>
          </a:p>
          <a:p>
            <a:pPr indent="-342900" lvl="0" marL="914400" rtl="0" algn="l">
              <a:lnSpc>
                <a:spcPct val="115000"/>
              </a:lnSpc>
              <a:spcBef>
                <a:spcPts val="0"/>
              </a:spcBef>
              <a:spcAft>
                <a:spcPts val="0"/>
              </a:spcAft>
              <a:buClr>
                <a:srgbClr val="000000"/>
              </a:buClr>
              <a:buSzPts val="1800"/>
              <a:buChar char="●"/>
            </a:pPr>
            <a:r>
              <a:rPr lang="en" sz="1800">
                <a:solidFill>
                  <a:srgbClr val="000000"/>
                </a:solidFill>
              </a:rPr>
              <a:t>Examination: results of medical analysis</a:t>
            </a:r>
            <a:endParaRPr sz="1800">
              <a:solidFill>
                <a:srgbClr val="000000"/>
              </a:solidFill>
            </a:endParaRPr>
          </a:p>
          <a:p>
            <a:pPr indent="-342900" lvl="0" marL="914400" rtl="0" algn="l">
              <a:lnSpc>
                <a:spcPct val="115000"/>
              </a:lnSpc>
              <a:spcBef>
                <a:spcPts val="0"/>
              </a:spcBef>
              <a:spcAft>
                <a:spcPts val="0"/>
              </a:spcAft>
              <a:buClr>
                <a:srgbClr val="000000"/>
              </a:buClr>
              <a:buSzPts val="1800"/>
              <a:buChar char="●"/>
            </a:pPr>
            <a:r>
              <a:rPr lang="en" sz="1800">
                <a:solidFill>
                  <a:srgbClr val="000000"/>
                </a:solidFill>
              </a:rPr>
              <a:t>Subjective: the patient gave information</a:t>
            </a:r>
            <a:endParaRPr sz="1800">
              <a:solidFill>
                <a:srgbClr val="000000"/>
              </a:solidFill>
            </a:endParaRPr>
          </a:p>
          <a:p>
            <a:pPr indent="0" lvl="0" marL="457200" rtl="0" algn="l">
              <a:lnSpc>
                <a:spcPct val="115000"/>
              </a:lnSpc>
              <a:spcBef>
                <a:spcPts val="1600"/>
              </a:spcBef>
              <a:spcAft>
                <a:spcPts val="0"/>
              </a:spcAft>
              <a:buNone/>
            </a:pPr>
            <a:r>
              <a:t/>
            </a:r>
            <a:endParaRPr sz="1800">
              <a:solidFill>
                <a:srgbClr val="000000"/>
              </a:solidFill>
            </a:endParaRPr>
          </a:p>
          <a:p>
            <a:pPr indent="0" lvl="0" marL="457200" rtl="0" algn="l">
              <a:lnSpc>
                <a:spcPct val="115000"/>
              </a:lnSpc>
              <a:spcBef>
                <a:spcPts val="1600"/>
              </a:spcBef>
              <a:spcAft>
                <a:spcPts val="1600"/>
              </a:spcAft>
              <a:buNone/>
            </a:pPr>
            <a:r>
              <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39" name="Shape 1639"/>
        <p:cNvGrpSpPr/>
        <p:nvPr/>
      </p:nvGrpSpPr>
      <p:grpSpPr>
        <a:xfrm>
          <a:off x="0" y="0"/>
          <a:ext cx="0" cy="0"/>
          <a:chOff x="0" y="0"/>
          <a:chExt cx="0" cy="0"/>
        </a:xfrm>
      </p:grpSpPr>
      <p:pic>
        <p:nvPicPr>
          <p:cNvPr id="1640" name="Google Shape;1640;p42"/>
          <p:cNvPicPr preferRelativeResize="0"/>
          <p:nvPr/>
        </p:nvPicPr>
        <p:blipFill>
          <a:blip r:embed="rId3">
            <a:alphaModFix/>
          </a:blip>
          <a:stretch>
            <a:fillRect/>
          </a:stretch>
        </p:blipFill>
        <p:spPr>
          <a:xfrm>
            <a:off x="1478550" y="214375"/>
            <a:ext cx="5521303"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44" name="Shape 1644"/>
        <p:cNvGrpSpPr/>
        <p:nvPr/>
      </p:nvGrpSpPr>
      <p:grpSpPr>
        <a:xfrm>
          <a:off x="0" y="0"/>
          <a:ext cx="0" cy="0"/>
          <a:chOff x="0" y="0"/>
          <a:chExt cx="0" cy="0"/>
        </a:xfrm>
      </p:grpSpPr>
      <p:pic>
        <p:nvPicPr>
          <p:cNvPr id="1645" name="Google Shape;1645;p43"/>
          <p:cNvPicPr preferRelativeResize="0"/>
          <p:nvPr/>
        </p:nvPicPr>
        <p:blipFill>
          <a:blip r:embed="rId3">
            <a:alphaModFix/>
          </a:blip>
          <a:stretch>
            <a:fillRect/>
          </a:stretch>
        </p:blipFill>
        <p:spPr>
          <a:xfrm>
            <a:off x="4788325" y="1636900"/>
            <a:ext cx="4128775" cy="3357225"/>
          </a:xfrm>
          <a:prstGeom prst="rect">
            <a:avLst/>
          </a:prstGeom>
          <a:noFill/>
          <a:ln>
            <a:noFill/>
          </a:ln>
        </p:spPr>
      </p:pic>
      <p:pic>
        <p:nvPicPr>
          <p:cNvPr id="1646" name="Google Shape;1646;p43"/>
          <p:cNvPicPr preferRelativeResize="0"/>
          <p:nvPr/>
        </p:nvPicPr>
        <p:blipFill>
          <a:blip r:embed="rId4">
            <a:alphaModFix/>
          </a:blip>
          <a:stretch>
            <a:fillRect/>
          </a:stretch>
        </p:blipFill>
        <p:spPr>
          <a:xfrm>
            <a:off x="578925" y="145985"/>
            <a:ext cx="3371850" cy="2028828"/>
          </a:xfrm>
          <a:prstGeom prst="rect">
            <a:avLst/>
          </a:prstGeom>
          <a:noFill/>
          <a:ln>
            <a:noFill/>
          </a:ln>
        </p:spPr>
      </p:pic>
      <p:sp>
        <p:nvSpPr>
          <p:cNvPr id="1647" name="Google Shape;1647;p43"/>
          <p:cNvSpPr txBox="1"/>
          <p:nvPr>
            <p:ph type="title"/>
          </p:nvPr>
        </p:nvSpPr>
        <p:spPr>
          <a:xfrm>
            <a:off x="426525" y="2069850"/>
            <a:ext cx="3800700" cy="149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000000"/>
                </a:solidFill>
              </a:rPr>
              <a:t>Class Distribution of Target Variable Cardio</a:t>
            </a:r>
            <a:endParaRPr sz="2200">
              <a:solidFill>
                <a:srgbClr val="000000"/>
              </a:solidFill>
            </a:endParaRPr>
          </a:p>
        </p:txBody>
      </p:sp>
      <p:sp>
        <p:nvSpPr>
          <p:cNvPr id="1648" name="Google Shape;1648;p43"/>
          <p:cNvSpPr txBox="1"/>
          <p:nvPr/>
        </p:nvSpPr>
        <p:spPr>
          <a:xfrm>
            <a:off x="5033800" y="447825"/>
            <a:ext cx="3800700" cy="10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Lilita One"/>
                <a:ea typeface="Lilita One"/>
                <a:cs typeface="Lilita One"/>
                <a:sym typeface="Lilita One"/>
              </a:rPr>
              <a:t>Distribution of weight and Height</a:t>
            </a:r>
            <a:endParaRPr sz="2200">
              <a:latin typeface="Lilita One"/>
              <a:ea typeface="Lilita One"/>
              <a:cs typeface="Lilita One"/>
              <a:sym typeface="Lilita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652" name="Shape 1652"/>
        <p:cNvGrpSpPr/>
        <p:nvPr/>
      </p:nvGrpSpPr>
      <p:grpSpPr>
        <a:xfrm>
          <a:off x="0" y="0"/>
          <a:ext cx="0" cy="0"/>
          <a:chOff x="0" y="0"/>
          <a:chExt cx="0" cy="0"/>
        </a:xfrm>
      </p:grpSpPr>
      <p:sp>
        <p:nvSpPr>
          <p:cNvPr id="1653" name="Google Shape;1653;p44"/>
          <p:cNvSpPr/>
          <p:nvPr/>
        </p:nvSpPr>
        <p:spPr>
          <a:xfrm>
            <a:off x="1665453" y="12754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4"/>
          <p:cNvSpPr/>
          <p:nvPr/>
        </p:nvSpPr>
        <p:spPr>
          <a:xfrm>
            <a:off x="4237978" y="12754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4"/>
          <p:cNvSpPr/>
          <p:nvPr/>
        </p:nvSpPr>
        <p:spPr>
          <a:xfrm>
            <a:off x="6812628" y="12754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Data Cleaning</a:t>
            </a:r>
            <a:endParaRPr/>
          </a:p>
        </p:txBody>
      </p:sp>
      <p:sp>
        <p:nvSpPr>
          <p:cNvPr id="1657" name="Google Shape;1657;p44"/>
          <p:cNvSpPr txBox="1"/>
          <p:nvPr>
            <p:ph idx="1" type="subTitle"/>
          </p:nvPr>
        </p:nvSpPr>
        <p:spPr>
          <a:xfrm>
            <a:off x="863700" y="2320375"/>
            <a:ext cx="2539500" cy="2475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rgbClr val="000000"/>
                </a:solidFill>
                <a:latin typeface="Nunito"/>
                <a:ea typeface="Nunito"/>
                <a:cs typeface="Nunito"/>
                <a:sym typeface="Nunito"/>
              </a:rPr>
              <a:t>Removal of Duplicate Data</a:t>
            </a:r>
            <a:endParaRPr b="1" sz="1700">
              <a:solidFill>
                <a:srgbClr val="000000"/>
              </a:solidFill>
              <a:latin typeface="Nunito"/>
              <a:ea typeface="Nunito"/>
              <a:cs typeface="Nunito"/>
              <a:sym typeface="Nunito"/>
            </a:endParaRPr>
          </a:p>
          <a:p>
            <a:pPr indent="0" lvl="0" marL="0" rtl="0" algn="l">
              <a:lnSpc>
                <a:spcPct val="100000"/>
              </a:lnSpc>
              <a:spcBef>
                <a:spcPts val="1600"/>
              </a:spcBef>
              <a:spcAft>
                <a:spcPts val="1600"/>
              </a:spcAft>
              <a:buNone/>
            </a:pPr>
            <a:r>
              <a:rPr lang="en" sz="1600">
                <a:solidFill>
                  <a:srgbClr val="000000"/>
                </a:solidFill>
                <a:latin typeface="Nunito"/>
                <a:ea typeface="Nunito"/>
                <a:cs typeface="Nunito"/>
                <a:sym typeface="Nunito"/>
              </a:rPr>
              <a:t>The duplicate rows </a:t>
            </a:r>
            <a:r>
              <a:rPr lang="en" sz="1600">
                <a:solidFill>
                  <a:srgbClr val="000000"/>
                </a:solidFill>
                <a:latin typeface="Nunito"/>
                <a:ea typeface="Nunito"/>
                <a:cs typeface="Nunito"/>
                <a:sym typeface="Nunito"/>
              </a:rPr>
              <a:t>were dropped from the data. There were 48 duplicate rows present in the data.</a:t>
            </a:r>
            <a:endParaRPr sz="1600">
              <a:solidFill>
                <a:srgbClr val="000000"/>
              </a:solidFill>
              <a:latin typeface="Nunito"/>
              <a:ea typeface="Nunito"/>
              <a:cs typeface="Nunito"/>
              <a:sym typeface="Nunito"/>
            </a:endParaRPr>
          </a:p>
        </p:txBody>
      </p:sp>
      <p:grpSp>
        <p:nvGrpSpPr>
          <p:cNvPr id="1658" name="Google Shape;1658;p44"/>
          <p:cNvGrpSpPr/>
          <p:nvPr/>
        </p:nvGrpSpPr>
        <p:grpSpPr>
          <a:xfrm>
            <a:off x="1901221" y="1364010"/>
            <a:ext cx="342907" cy="457170"/>
            <a:chOff x="238125" y="2437475"/>
            <a:chExt cx="708925" cy="951050"/>
          </a:xfrm>
        </p:grpSpPr>
        <p:sp>
          <p:nvSpPr>
            <p:cNvPr id="1659" name="Google Shape;1659;p44"/>
            <p:cNvSpPr/>
            <p:nvPr/>
          </p:nvSpPr>
          <p:spPr>
            <a:xfrm>
              <a:off x="268025" y="2485325"/>
              <a:ext cx="212475" cy="562250"/>
            </a:xfrm>
            <a:custGeom>
              <a:rect b="b" l="l" r="r" t="t"/>
              <a:pathLst>
                <a:path extrusionOk="0" h="22490" w="8499">
                  <a:moveTo>
                    <a:pt x="5628" y="0"/>
                  </a:moveTo>
                  <a:cubicBezTo>
                    <a:pt x="2393" y="1072"/>
                    <a:pt x="0" y="4068"/>
                    <a:pt x="0" y="7417"/>
                  </a:cubicBezTo>
                  <a:lnTo>
                    <a:pt x="0" y="14470"/>
                  </a:lnTo>
                  <a:cubicBezTo>
                    <a:pt x="0" y="18777"/>
                    <a:pt x="3828" y="22366"/>
                    <a:pt x="8499" y="22490"/>
                  </a:cubicBezTo>
                  <a:lnTo>
                    <a:pt x="8499" y="19858"/>
                  </a:lnTo>
                  <a:cubicBezTo>
                    <a:pt x="5149" y="19858"/>
                    <a:pt x="2517" y="17466"/>
                    <a:pt x="2517" y="14470"/>
                  </a:cubicBezTo>
                  <a:lnTo>
                    <a:pt x="2517" y="7417"/>
                  </a:lnTo>
                  <a:cubicBezTo>
                    <a:pt x="2517" y="5379"/>
                    <a:pt x="3828" y="3589"/>
                    <a:pt x="5628" y="2747"/>
                  </a:cubicBezTo>
                  <a:lnTo>
                    <a:pt x="56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4"/>
            <p:cNvSpPr/>
            <p:nvPr/>
          </p:nvSpPr>
          <p:spPr>
            <a:xfrm>
              <a:off x="318975" y="3083450"/>
              <a:ext cx="628075" cy="293100"/>
            </a:xfrm>
            <a:custGeom>
              <a:rect b="b" l="l" r="r" t="t"/>
              <a:pathLst>
                <a:path extrusionOk="0" h="11724" w="25123">
                  <a:moveTo>
                    <a:pt x="20692" y="2508"/>
                  </a:moveTo>
                  <a:cubicBezTo>
                    <a:pt x="21410" y="2508"/>
                    <a:pt x="21888" y="2871"/>
                    <a:pt x="22252" y="3589"/>
                  </a:cubicBezTo>
                  <a:cubicBezTo>
                    <a:pt x="22491" y="4183"/>
                    <a:pt x="22606" y="4900"/>
                    <a:pt x="22606" y="5025"/>
                  </a:cubicBezTo>
                  <a:lnTo>
                    <a:pt x="22606" y="5743"/>
                  </a:lnTo>
                  <a:cubicBezTo>
                    <a:pt x="22606" y="7657"/>
                    <a:pt x="21295" y="9207"/>
                    <a:pt x="19735" y="9207"/>
                  </a:cubicBezTo>
                  <a:lnTo>
                    <a:pt x="15074" y="9207"/>
                  </a:lnTo>
                  <a:cubicBezTo>
                    <a:pt x="13514" y="9207"/>
                    <a:pt x="12442" y="7771"/>
                    <a:pt x="12442" y="5743"/>
                  </a:cubicBezTo>
                  <a:lnTo>
                    <a:pt x="12442" y="2508"/>
                  </a:lnTo>
                  <a:close/>
                  <a:moveTo>
                    <a:pt x="5140" y="0"/>
                  </a:moveTo>
                  <a:cubicBezTo>
                    <a:pt x="4786" y="0"/>
                    <a:pt x="2987" y="0"/>
                    <a:pt x="1551" y="1312"/>
                  </a:cubicBezTo>
                  <a:cubicBezTo>
                    <a:pt x="833" y="1914"/>
                    <a:pt x="240" y="2871"/>
                    <a:pt x="1" y="3828"/>
                  </a:cubicBezTo>
                  <a:lnTo>
                    <a:pt x="958" y="3828"/>
                  </a:lnTo>
                  <a:cubicBezTo>
                    <a:pt x="1551" y="3828"/>
                    <a:pt x="2030" y="3943"/>
                    <a:pt x="2633" y="4068"/>
                  </a:cubicBezTo>
                  <a:cubicBezTo>
                    <a:pt x="2747" y="3704"/>
                    <a:pt x="2987" y="3465"/>
                    <a:pt x="3226" y="3226"/>
                  </a:cubicBezTo>
                  <a:cubicBezTo>
                    <a:pt x="3829" y="2632"/>
                    <a:pt x="4661" y="2508"/>
                    <a:pt x="4901" y="2508"/>
                  </a:cubicBezTo>
                  <a:lnTo>
                    <a:pt x="9925" y="2508"/>
                  </a:lnTo>
                  <a:lnTo>
                    <a:pt x="9925" y="5743"/>
                  </a:lnTo>
                  <a:cubicBezTo>
                    <a:pt x="9925" y="9207"/>
                    <a:pt x="12078" y="11724"/>
                    <a:pt x="15074" y="11724"/>
                  </a:cubicBezTo>
                  <a:lnTo>
                    <a:pt x="19735" y="11724"/>
                  </a:lnTo>
                  <a:cubicBezTo>
                    <a:pt x="22730" y="11724"/>
                    <a:pt x="25123" y="9092"/>
                    <a:pt x="25123" y="5743"/>
                  </a:cubicBezTo>
                  <a:lnTo>
                    <a:pt x="25123" y="4900"/>
                  </a:lnTo>
                  <a:cubicBezTo>
                    <a:pt x="25123" y="4786"/>
                    <a:pt x="24998" y="3704"/>
                    <a:pt x="24520" y="2632"/>
                  </a:cubicBezTo>
                  <a:cubicBezTo>
                    <a:pt x="23802" y="957"/>
                    <a:pt x="22367" y="0"/>
                    <a:pt x="20692" y="0"/>
                  </a:cubicBezTo>
                  <a:lnTo>
                    <a:pt x="12557" y="0"/>
                  </a:lnTo>
                  <a:lnTo>
                    <a:pt x="12557" y="2393"/>
                  </a:lnTo>
                  <a:lnTo>
                    <a:pt x="9810" y="2393"/>
                  </a:lnTo>
                  <a:lnTo>
                    <a:pt x="98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4"/>
            <p:cNvSpPr/>
            <p:nvPr/>
          </p:nvSpPr>
          <p:spPr>
            <a:xfrm>
              <a:off x="238125" y="3179150"/>
              <a:ext cx="209375" cy="209375"/>
            </a:xfrm>
            <a:custGeom>
              <a:rect b="b" l="l" r="r" t="t"/>
              <a:pathLst>
                <a:path extrusionOk="0" h="8375" w="8375">
                  <a:moveTo>
                    <a:pt x="4192" y="2029"/>
                  </a:moveTo>
                  <a:cubicBezTo>
                    <a:pt x="4670" y="2029"/>
                    <a:pt x="5024" y="2154"/>
                    <a:pt x="5388" y="2508"/>
                  </a:cubicBezTo>
                  <a:cubicBezTo>
                    <a:pt x="5981" y="2872"/>
                    <a:pt x="6221" y="3465"/>
                    <a:pt x="6221" y="4183"/>
                  </a:cubicBezTo>
                  <a:cubicBezTo>
                    <a:pt x="6221" y="5264"/>
                    <a:pt x="5264" y="6221"/>
                    <a:pt x="4192" y="6221"/>
                  </a:cubicBezTo>
                  <a:cubicBezTo>
                    <a:pt x="2996" y="6221"/>
                    <a:pt x="2038" y="5264"/>
                    <a:pt x="2038" y="4183"/>
                  </a:cubicBezTo>
                  <a:cubicBezTo>
                    <a:pt x="2038" y="3465"/>
                    <a:pt x="2393" y="2872"/>
                    <a:pt x="2871" y="2508"/>
                  </a:cubicBezTo>
                  <a:cubicBezTo>
                    <a:pt x="3235" y="2154"/>
                    <a:pt x="3713" y="2029"/>
                    <a:pt x="4192" y="2029"/>
                  </a:cubicBezTo>
                  <a:close/>
                  <a:moveTo>
                    <a:pt x="3235" y="0"/>
                  </a:moveTo>
                  <a:cubicBezTo>
                    <a:pt x="1321" y="479"/>
                    <a:pt x="0" y="2154"/>
                    <a:pt x="0" y="4183"/>
                  </a:cubicBezTo>
                  <a:cubicBezTo>
                    <a:pt x="0" y="6460"/>
                    <a:pt x="1799" y="8374"/>
                    <a:pt x="4192" y="8374"/>
                  </a:cubicBezTo>
                  <a:cubicBezTo>
                    <a:pt x="6460" y="8374"/>
                    <a:pt x="8374" y="6460"/>
                    <a:pt x="8374" y="4183"/>
                  </a:cubicBezTo>
                  <a:cubicBezTo>
                    <a:pt x="8374" y="2393"/>
                    <a:pt x="7302" y="958"/>
                    <a:pt x="5867" y="240"/>
                  </a:cubicBezTo>
                  <a:cubicBezTo>
                    <a:pt x="5264" y="115"/>
                    <a:pt x="4785" y="0"/>
                    <a:pt x="4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4"/>
            <p:cNvSpPr/>
            <p:nvPr/>
          </p:nvSpPr>
          <p:spPr>
            <a:xfrm>
              <a:off x="289075" y="3229875"/>
              <a:ext cx="104575" cy="104825"/>
            </a:xfrm>
            <a:custGeom>
              <a:rect b="b" l="l" r="r" t="t"/>
              <a:pathLst>
                <a:path extrusionOk="0" h="4193" w="4183">
                  <a:moveTo>
                    <a:pt x="2154" y="0"/>
                  </a:moveTo>
                  <a:cubicBezTo>
                    <a:pt x="1675" y="0"/>
                    <a:pt x="1197" y="125"/>
                    <a:pt x="833" y="479"/>
                  </a:cubicBezTo>
                  <a:cubicBezTo>
                    <a:pt x="355" y="843"/>
                    <a:pt x="0" y="1436"/>
                    <a:pt x="0" y="2154"/>
                  </a:cubicBezTo>
                  <a:cubicBezTo>
                    <a:pt x="0" y="3235"/>
                    <a:pt x="958" y="4192"/>
                    <a:pt x="2154" y="4192"/>
                  </a:cubicBezTo>
                  <a:cubicBezTo>
                    <a:pt x="3226" y="4192"/>
                    <a:pt x="4183" y="3235"/>
                    <a:pt x="4183" y="2154"/>
                  </a:cubicBezTo>
                  <a:cubicBezTo>
                    <a:pt x="4183" y="1436"/>
                    <a:pt x="3943" y="843"/>
                    <a:pt x="3350" y="479"/>
                  </a:cubicBezTo>
                  <a:cubicBezTo>
                    <a:pt x="2986" y="125"/>
                    <a:pt x="2632" y="0"/>
                    <a:pt x="21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4"/>
            <p:cNvSpPr/>
            <p:nvPr/>
          </p:nvSpPr>
          <p:spPr>
            <a:xfrm>
              <a:off x="408700" y="2437475"/>
              <a:ext cx="74675" cy="146450"/>
            </a:xfrm>
            <a:custGeom>
              <a:rect b="b" l="l" r="r" t="t"/>
              <a:pathLst>
                <a:path extrusionOk="0" h="5858" w="2987">
                  <a:moveTo>
                    <a:pt x="479" y="0"/>
                  </a:moveTo>
                  <a:cubicBezTo>
                    <a:pt x="240" y="0"/>
                    <a:pt x="1" y="239"/>
                    <a:pt x="1" y="479"/>
                  </a:cubicBezTo>
                  <a:lnTo>
                    <a:pt x="1" y="1914"/>
                  </a:lnTo>
                  <a:lnTo>
                    <a:pt x="1" y="4661"/>
                  </a:lnTo>
                  <a:lnTo>
                    <a:pt x="1" y="5379"/>
                  </a:lnTo>
                  <a:cubicBezTo>
                    <a:pt x="1" y="5618"/>
                    <a:pt x="240" y="5857"/>
                    <a:pt x="479" y="5857"/>
                  </a:cubicBezTo>
                  <a:lnTo>
                    <a:pt x="2508" y="5857"/>
                  </a:lnTo>
                  <a:cubicBezTo>
                    <a:pt x="2872" y="5857"/>
                    <a:pt x="2987" y="5618"/>
                    <a:pt x="2987" y="5379"/>
                  </a:cubicBezTo>
                  <a:lnTo>
                    <a:pt x="2987" y="479"/>
                  </a:lnTo>
                  <a:cubicBezTo>
                    <a:pt x="2987" y="239"/>
                    <a:pt x="2872" y="0"/>
                    <a:pt x="25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4"/>
            <p:cNvSpPr/>
            <p:nvPr/>
          </p:nvSpPr>
          <p:spPr>
            <a:xfrm>
              <a:off x="716625" y="2485325"/>
              <a:ext cx="194550" cy="559150"/>
            </a:xfrm>
            <a:custGeom>
              <a:rect b="b" l="l" r="r" t="t"/>
              <a:pathLst>
                <a:path extrusionOk="0" h="22366" w="7782">
                  <a:moveTo>
                    <a:pt x="2154" y="0"/>
                  </a:moveTo>
                  <a:lnTo>
                    <a:pt x="2154" y="2747"/>
                  </a:lnTo>
                  <a:cubicBezTo>
                    <a:pt x="3953" y="3589"/>
                    <a:pt x="5264" y="5379"/>
                    <a:pt x="5264" y="7417"/>
                  </a:cubicBezTo>
                  <a:lnTo>
                    <a:pt x="5264" y="14470"/>
                  </a:lnTo>
                  <a:cubicBezTo>
                    <a:pt x="5264" y="17226"/>
                    <a:pt x="2996" y="19495"/>
                    <a:pt x="1" y="19858"/>
                  </a:cubicBezTo>
                  <a:lnTo>
                    <a:pt x="1" y="22366"/>
                  </a:lnTo>
                  <a:cubicBezTo>
                    <a:pt x="4307" y="22011"/>
                    <a:pt x="7781" y="18537"/>
                    <a:pt x="7781" y="14470"/>
                  </a:cubicBezTo>
                  <a:lnTo>
                    <a:pt x="7781" y="7417"/>
                  </a:lnTo>
                  <a:cubicBezTo>
                    <a:pt x="7781" y="4068"/>
                    <a:pt x="5389" y="1072"/>
                    <a:pt x="21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4"/>
            <p:cNvSpPr/>
            <p:nvPr/>
          </p:nvSpPr>
          <p:spPr>
            <a:xfrm>
              <a:off x="695800" y="2437475"/>
              <a:ext cx="74675" cy="146450"/>
            </a:xfrm>
            <a:custGeom>
              <a:rect b="b" l="l" r="r" t="t"/>
              <a:pathLst>
                <a:path extrusionOk="0" h="5858" w="2987">
                  <a:moveTo>
                    <a:pt x="479" y="0"/>
                  </a:moveTo>
                  <a:cubicBezTo>
                    <a:pt x="116" y="0"/>
                    <a:pt x="1" y="239"/>
                    <a:pt x="1" y="479"/>
                  </a:cubicBezTo>
                  <a:lnTo>
                    <a:pt x="1" y="5379"/>
                  </a:lnTo>
                  <a:cubicBezTo>
                    <a:pt x="1" y="5618"/>
                    <a:pt x="116" y="5857"/>
                    <a:pt x="479" y="5857"/>
                  </a:cubicBezTo>
                  <a:lnTo>
                    <a:pt x="2508" y="5857"/>
                  </a:lnTo>
                  <a:cubicBezTo>
                    <a:pt x="2748" y="5857"/>
                    <a:pt x="2987" y="5618"/>
                    <a:pt x="2987" y="5379"/>
                  </a:cubicBezTo>
                  <a:lnTo>
                    <a:pt x="2987" y="4661"/>
                  </a:lnTo>
                  <a:lnTo>
                    <a:pt x="2987" y="1914"/>
                  </a:lnTo>
                  <a:lnTo>
                    <a:pt x="2987" y="479"/>
                  </a:lnTo>
                  <a:cubicBezTo>
                    <a:pt x="2987" y="239"/>
                    <a:pt x="2748" y="0"/>
                    <a:pt x="25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4"/>
            <p:cNvSpPr/>
            <p:nvPr/>
          </p:nvSpPr>
          <p:spPr>
            <a:xfrm>
              <a:off x="480475" y="2978650"/>
              <a:ext cx="236175" cy="164625"/>
            </a:xfrm>
            <a:custGeom>
              <a:rect b="b" l="l" r="r" t="t"/>
              <a:pathLst>
                <a:path extrusionOk="0" h="6585" w="9447">
                  <a:moveTo>
                    <a:pt x="1" y="1"/>
                  </a:moveTo>
                  <a:lnTo>
                    <a:pt x="1" y="125"/>
                  </a:lnTo>
                  <a:lnTo>
                    <a:pt x="1" y="2757"/>
                  </a:lnTo>
                  <a:lnTo>
                    <a:pt x="1" y="2872"/>
                  </a:lnTo>
                  <a:lnTo>
                    <a:pt x="3350" y="2872"/>
                  </a:lnTo>
                  <a:lnTo>
                    <a:pt x="3350" y="4192"/>
                  </a:lnTo>
                  <a:lnTo>
                    <a:pt x="3350" y="6585"/>
                  </a:lnTo>
                  <a:lnTo>
                    <a:pt x="6097" y="6585"/>
                  </a:lnTo>
                  <a:lnTo>
                    <a:pt x="6097" y="4192"/>
                  </a:lnTo>
                  <a:lnTo>
                    <a:pt x="6097" y="2872"/>
                  </a:lnTo>
                  <a:lnTo>
                    <a:pt x="9447" y="2872"/>
                  </a:lnTo>
                  <a:lnTo>
                    <a:pt x="9447" y="2633"/>
                  </a:lnTo>
                  <a:lnTo>
                    <a:pt x="9447" y="125"/>
                  </a:lnTo>
                  <a:lnTo>
                    <a:pt x="94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7" name="Google Shape;1667;p44"/>
          <p:cNvGrpSpPr/>
          <p:nvPr/>
        </p:nvGrpSpPr>
        <p:grpSpPr>
          <a:xfrm>
            <a:off x="4427343" y="1364014"/>
            <a:ext cx="435715" cy="457165"/>
            <a:chOff x="1299925" y="2446325"/>
            <a:chExt cx="738625" cy="774725"/>
          </a:xfrm>
        </p:grpSpPr>
        <p:sp>
          <p:nvSpPr>
            <p:cNvPr id="1668" name="Google Shape;1668;p44"/>
            <p:cNvSpPr/>
            <p:nvPr/>
          </p:nvSpPr>
          <p:spPr>
            <a:xfrm>
              <a:off x="1506175" y="2446325"/>
              <a:ext cx="323025" cy="161525"/>
            </a:xfrm>
            <a:custGeom>
              <a:rect b="b" l="l" r="r" t="t"/>
              <a:pathLst>
                <a:path extrusionOk="0" h="6461" w="12921">
                  <a:moveTo>
                    <a:pt x="4546" y="0"/>
                  </a:moveTo>
                  <a:cubicBezTo>
                    <a:pt x="2039" y="0"/>
                    <a:pt x="1" y="2039"/>
                    <a:pt x="1" y="4546"/>
                  </a:cubicBezTo>
                  <a:lnTo>
                    <a:pt x="1" y="6460"/>
                  </a:lnTo>
                  <a:lnTo>
                    <a:pt x="2278" y="6460"/>
                  </a:lnTo>
                  <a:lnTo>
                    <a:pt x="2278" y="4546"/>
                  </a:lnTo>
                  <a:cubicBezTo>
                    <a:pt x="2278" y="3235"/>
                    <a:pt x="3235" y="2154"/>
                    <a:pt x="4546" y="2154"/>
                  </a:cubicBezTo>
                  <a:lnTo>
                    <a:pt x="8375" y="2154"/>
                  </a:lnTo>
                  <a:cubicBezTo>
                    <a:pt x="9695" y="2154"/>
                    <a:pt x="10767" y="3235"/>
                    <a:pt x="10767" y="4546"/>
                  </a:cubicBezTo>
                  <a:lnTo>
                    <a:pt x="10767" y="6460"/>
                  </a:lnTo>
                  <a:lnTo>
                    <a:pt x="12920" y="6460"/>
                  </a:lnTo>
                  <a:lnTo>
                    <a:pt x="12920" y="4546"/>
                  </a:lnTo>
                  <a:cubicBezTo>
                    <a:pt x="12920" y="2039"/>
                    <a:pt x="10892" y="0"/>
                    <a:pt x="83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4"/>
            <p:cNvSpPr/>
            <p:nvPr/>
          </p:nvSpPr>
          <p:spPr>
            <a:xfrm>
              <a:off x="1299925" y="2607825"/>
              <a:ext cx="738625" cy="613225"/>
            </a:xfrm>
            <a:custGeom>
              <a:rect b="b" l="l" r="r" t="t"/>
              <a:pathLst>
                <a:path extrusionOk="0" h="24529" w="29545">
                  <a:moveTo>
                    <a:pt x="14711" y="5981"/>
                  </a:moveTo>
                  <a:cubicBezTo>
                    <a:pt x="17706" y="5981"/>
                    <a:pt x="20213" y="8374"/>
                    <a:pt x="20213" y="11369"/>
                  </a:cubicBezTo>
                  <a:cubicBezTo>
                    <a:pt x="20213" y="14480"/>
                    <a:pt x="17706" y="16872"/>
                    <a:pt x="14711" y="16872"/>
                  </a:cubicBezTo>
                  <a:cubicBezTo>
                    <a:pt x="11725" y="16872"/>
                    <a:pt x="9332" y="14480"/>
                    <a:pt x="9332" y="11369"/>
                  </a:cubicBezTo>
                  <a:cubicBezTo>
                    <a:pt x="9332" y="8374"/>
                    <a:pt x="11725" y="5981"/>
                    <a:pt x="14711" y="5981"/>
                  </a:cubicBezTo>
                  <a:close/>
                  <a:moveTo>
                    <a:pt x="2030" y="0"/>
                  </a:moveTo>
                  <a:cubicBezTo>
                    <a:pt x="958" y="0"/>
                    <a:pt x="1" y="842"/>
                    <a:pt x="1" y="2039"/>
                  </a:cubicBezTo>
                  <a:lnTo>
                    <a:pt x="1" y="22490"/>
                  </a:lnTo>
                  <a:cubicBezTo>
                    <a:pt x="1" y="23571"/>
                    <a:pt x="958" y="24528"/>
                    <a:pt x="2030" y="24528"/>
                  </a:cubicBezTo>
                  <a:lnTo>
                    <a:pt x="5858" y="24528"/>
                  </a:lnTo>
                  <a:lnTo>
                    <a:pt x="5858" y="0"/>
                  </a:lnTo>
                  <a:close/>
                  <a:moveTo>
                    <a:pt x="8136" y="0"/>
                  </a:moveTo>
                  <a:lnTo>
                    <a:pt x="8136" y="24528"/>
                  </a:lnTo>
                  <a:lnTo>
                    <a:pt x="21410" y="24528"/>
                  </a:lnTo>
                  <a:lnTo>
                    <a:pt x="21410" y="0"/>
                  </a:lnTo>
                  <a:close/>
                  <a:moveTo>
                    <a:pt x="23563" y="0"/>
                  </a:moveTo>
                  <a:lnTo>
                    <a:pt x="23563" y="24528"/>
                  </a:lnTo>
                  <a:lnTo>
                    <a:pt x="27516" y="24528"/>
                  </a:lnTo>
                  <a:cubicBezTo>
                    <a:pt x="28712" y="24528"/>
                    <a:pt x="29545" y="23571"/>
                    <a:pt x="29545" y="22490"/>
                  </a:cubicBezTo>
                  <a:lnTo>
                    <a:pt x="29545" y="2039"/>
                  </a:lnTo>
                  <a:cubicBezTo>
                    <a:pt x="29545" y="842"/>
                    <a:pt x="28712" y="0"/>
                    <a:pt x="275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4"/>
            <p:cNvSpPr/>
            <p:nvPr/>
          </p:nvSpPr>
          <p:spPr>
            <a:xfrm>
              <a:off x="1533225" y="2757350"/>
              <a:ext cx="272050" cy="272300"/>
            </a:xfrm>
            <a:custGeom>
              <a:rect b="b" l="l" r="r" t="t"/>
              <a:pathLst>
                <a:path extrusionOk="0" h="10892" w="10882">
                  <a:moveTo>
                    <a:pt x="6460" y="2278"/>
                  </a:moveTo>
                  <a:lnTo>
                    <a:pt x="6460" y="4431"/>
                  </a:lnTo>
                  <a:lnTo>
                    <a:pt x="8613" y="4431"/>
                  </a:lnTo>
                  <a:lnTo>
                    <a:pt x="8613" y="6460"/>
                  </a:lnTo>
                  <a:lnTo>
                    <a:pt x="6460" y="6460"/>
                  </a:lnTo>
                  <a:lnTo>
                    <a:pt x="6460" y="8614"/>
                  </a:lnTo>
                  <a:lnTo>
                    <a:pt x="4422" y="8614"/>
                  </a:lnTo>
                  <a:lnTo>
                    <a:pt x="4422" y="6460"/>
                  </a:lnTo>
                  <a:lnTo>
                    <a:pt x="2268" y="6460"/>
                  </a:lnTo>
                  <a:lnTo>
                    <a:pt x="2268" y="4431"/>
                  </a:lnTo>
                  <a:lnTo>
                    <a:pt x="4422" y="4431"/>
                  </a:lnTo>
                  <a:lnTo>
                    <a:pt x="4422" y="2278"/>
                  </a:lnTo>
                  <a:close/>
                  <a:moveTo>
                    <a:pt x="5379" y="0"/>
                  </a:moveTo>
                  <a:cubicBezTo>
                    <a:pt x="2393" y="0"/>
                    <a:pt x="0" y="2393"/>
                    <a:pt x="0" y="5388"/>
                  </a:cubicBezTo>
                  <a:cubicBezTo>
                    <a:pt x="0" y="8499"/>
                    <a:pt x="2393" y="10891"/>
                    <a:pt x="5379" y="10891"/>
                  </a:cubicBezTo>
                  <a:cubicBezTo>
                    <a:pt x="8374" y="10891"/>
                    <a:pt x="10881" y="8499"/>
                    <a:pt x="10881" y="5388"/>
                  </a:cubicBezTo>
                  <a:cubicBezTo>
                    <a:pt x="10881" y="2393"/>
                    <a:pt x="8374" y="0"/>
                    <a:pt x="5379" y="0"/>
                  </a:cubicBezTo>
                  <a:close/>
                </a:path>
              </a:pathLst>
            </a:custGeom>
            <a:solidFill>
              <a:srgbClr val="DC6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4"/>
            <p:cNvSpPr/>
            <p:nvPr/>
          </p:nvSpPr>
          <p:spPr>
            <a:xfrm>
              <a:off x="1589925" y="2814300"/>
              <a:ext cx="158650" cy="158400"/>
            </a:xfrm>
            <a:custGeom>
              <a:rect b="b" l="l" r="r" t="t"/>
              <a:pathLst>
                <a:path extrusionOk="0" h="6336" w="6346">
                  <a:moveTo>
                    <a:pt x="2154" y="0"/>
                  </a:moveTo>
                  <a:lnTo>
                    <a:pt x="2154" y="2153"/>
                  </a:lnTo>
                  <a:lnTo>
                    <a:pt x="0" y="2153"/>
                  </a:lnTo>
                  <a:lnTo>
                    <a:pt x="0" y="4182"/>
                  </a:lnTo>
                  <a:lnTo>
                    <a:pt x="2154" y="4182"/>
                  </a:lnTo>
                  <a:lnTo>
                    <a:pt x="2154" y="6336"/>
                  </a:lnTo>
                  <a:lnTo>
                    <a:pt x="4192" y="6336"/>
                  </a:lnTo>
                  <a:lnTo>
                    <a:pt x="4192" y="4182"/>
                  </a:lnTo>
                  <a:lnTo>
                    <a:pt x="6345" y="4182"/>
                  </a:lnTo>
                  <a:lnTo>
                    <a:pt x="6345" y="2153"/>
                  </a:lnTo>
                  <a:lnTo>
                    <a:pt x="4192" y="2153"/>
                  </a:lnTo>
                  <a:lnTo>
                    <a:pt x="4192" y="0"/>
                  </a:lnTo>
                  <a:close/>
                </a:path>
              </a:pathLst>
            </a:custGeom>
            <a:solidFill>
              <a:srgbClr val="F5F1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4"/>
            <p:cNvSpPr/>
            <p:nvPr/>
          </p:nvSpPr>
          <p:spPr>
            <a:xfrm>
              <a:off x="1446375" y="2607825"/>
              <a:ext cx="56950" cy="613225"/>
            </a:xfrm>
            <a:custGeom>
              <a:rect b="b" l="l" r="r" t="t"/>
              <a:pathLst>
                <a:path extrusionOk="0" h="24529" w="2278">
                  <a:moveTo>
                    <a:pt x="0" y="0"/>
                  </a:moveTo>
                  <a:lnTo>
                    <a:pt x="0" y="24528"/>
                  </a:lnTo>
                  <a:lnTo>
                    <a:pt x="2278" y="24528"/>
                  </a:lnTo>
                  <a:lnTo>
                    <a:pt x="22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4"/>
            <p:cNvSpPr/>
            <p:nvPr/>
          </p:nvSpPr>
          <p:spPr>
            <a:xfrm>
              <a:off x="1835150" y="2607825"/>
              <a:ext cx="53875" cy="613225"/>
            </a:xfrm>
            <a:custGeom>
              <a:rect b="b" l="l" r="r" t="t"/>
              <a:pathLst>
                <a:path extrusionOk="0" h="24529" w="2155">
                  <a:moveTo>
                    <a:pt x="1" y="0"/>
                  </a:moveTo>
                  <a:lnTo>
                    <a:pt x="1" y="24528"/>
                  </a:lnTo>
                  <a:lnTo>
                    <a:pt x="2154" y="24528"/>
                  </a:lnTo>
                  <a:lnTo>
                    <a:pt x="21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4" name="Google Shape;1674;p44"/>
          <p:cNvGrpSpPr/>
          <p:nvPr/>
        </p:nvGrpSpPr>
        <p:grpSpPr>
          <a:xfrm>
            <a:off x="6993397" y="1363943"/>
            <a:ext cx="452905" cy="457236"/>
            <a:chOff x="2472300" y="2343250"/>
            <a:chExt cx="971900" cy="976375"/>
          </a:xfrm>
        </p:grpSpPr>
        <p:sp>
          <p:nvSpPr>
            <p:cNvPr id="1675" name="Google Shape;1675;p44"/>
            <p:cNvSpPr/>
            <p:nvPr/>
          </p:nvSpPr>
          <p:spPr>
            <a:xfrm>
              <a:off x="2472300" y="2700650"/>
              <a:ext cx="406750" cy="618975"/>
            </a:xfrm>
            <a:custGeom>
              <a:rect b="b" l="l" r="r" t="t"/>
              <a:pathLst>
                <a:path extrusionOk="0" h="24759" w="16270">
                  <a:moveTo>
                    <a:pt x="2269" y="0"/>
                  </a:moveTo>
                  <a:cubicBezTo>
                    <a:pt x="1072" y="0"/>
                    <a:pt x="0" y="957"/>
                    <a:pt x="0" y="2154"/>
                  </a:cubicBezTo>
                  <a:lnTo>
                    <a:pt x="0" y="10164"/>
                  </a:lnTo>
                  <a:cubicBezTo>
                    <a:pt x="0" y="11006"/>
                    <a:pt x="479" y="11724"/>
                    <a:pt x="1197" y="12078"/>
                  </a:cubicBezTo>
                  <a:lnTo>
                    <a:pt x="10049" y="21055"/>
                  </a:lnTo>
                  <a:cubicBezTo>
                    <a:pt x="10164" y="21055"/>
                    <a:pt x="10164" y="21169"/>
                    <a:pt x="10289" y="21169"/>
                  </a:cubicBezTo>
                  <a:lnTo>
                    <a:pt x="10289" y="23208"/>
                  </a:lnTo>
                  <a:cubicBezTo>
                    <a:pt x="12203" y="23926"/>
                    <a:pt x="14117" y="24404"/>
                    <a:pt x="16270" y="24758"/>
                  </a:cubicBezTo>
                  <a:lnTo>
                    <a:pt x="16270" y="16509"/>
                  </a:lnTo>
                  <a:lnTo>
                    <a:pt x="16146" y="16509"/>
                  </a:lnTo>
                  <a:cubicBezTo>
                    <a:pt x="16031" y="16145"/>
                    <a:pt x="15791" y="15906"/>
                    <a:pt x="15552" y="15667"/>
                  </a:cubicBezTo>
                  <a:lnTo>
                    <a:pt x="9332" y="9446"/>
                  </a:lnTo>
                  <a:cubicBezTo>
                    <a:pt x="8910" y="8967"/>
                    <a:pt x="8341" y="8728"/>
                    <a:pt x="7773" y="8728"/>
                  </a:cubicBezTo>
                  <a:cubicBezTo>
                    <a:pt x="7205" y="8728"/>
                    <a:pt x="6637" y="8967"/>
                    <a:pt x="6221" y="9446"/>
                  </a:cubicBezTo>
                  <a:cubicBezTo>
                    <a:pt x="5982" y="9685"/>
                    <a:pt x="5743" y="10049"/>
                    <a:pt x="5618" y="10403"/>
                  </a:cubicBezTo>
                  <a:lnTo>
                    <a:pt x="4422" y="9207"/>
                  </a:lnTo>
                  <a:lnTo>
                    <a:pt x="4422" y="2154"/>
                  </a:lnTo>
                  <a:cubicBezTo>
                    <a:pt x="4422" y="957"/>
                    <a:pt x="3465" y="0"/>
                    <a:pt x="2269" y="0"/>
                  </a:cubicBezTo>
                  <a:close/>
                </a:path>
              </a:pathLst>
            </a:custGeom>
            <a:solidFill>
              <a:srgbClr val="F6BC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4"/>
            <p:cNvSpPr/>
            <p:nvPr/>
          </p:nvSpPr>
          <p:spPr>
            <a:xfrm>
              <a:off x="3040525" y="2700650"/>
              <a:ext cx="403675" cy="618975"/>
            </a:xfrm>
            <a:custGeom>
              <a:rect b="b" l="l" r="r" t="t"/>
              <a:pathLst>
                <a:path extrusionOk="0" h="24759" w="16147">
                  <a:moveTo>
                    <a:pt x="13993" y="0"/>
                  </a:moveTo>
                  <a:cubicBezTo>
                    <a:pt x="12796" y="0"/>
                    <a:pt x="11839" y="957"/>
                    <a:pt x="11839" y="2154"/>
                  </a:cubicBezTo>
                  <a:lnTo>
                    <a:pt x="11839" y="9207"/>
                  </a:lnTo>
                  <a:lnTo>
                    <a:pt x="10528" y="10403"/>
                  </a:lnTo>
                  <a:cubicBezTo>
                    <a:pt x="10404" y="10049"/>
                    <a:pt x="10289" y="9685"/>
                    <a:pt x="9925" y="9446"/>
                  </a:cubicBezTo>
                  <a:cubicBezTo>
                    <a:pt x="9509" y="8967"/>
                    <a:pt x="8971" y="8728"/>
                    <a:pt x="8432" y="8728"/>
                  </a:cubicBezTo>
                  <a:cubicBezTo>
                    <a:pt x="7894" y="8728"/>
                    <a:pt x="7356" y="8967"/>
                    <a:pt x="6939" y="9446"/>
                  </a:cubicBezTo>
                  <a:lnTo>
                    <a:pt x="594" y="15667"/>
                  </a:lnTo>
                  <a:cubicBezTo>
                    <a:pt x="355" y="15906"/>
                    <a:pt x="240" y="16145"/>
                    <a:pt x="116" y="16509"/>
                  </a:cubicBezTo>
                  <a:lnTo>
                    <a:pt x="1" y="16509"/>
                  </a:lnTo>
                  <a:lnTo>
                    <a:pt x="1" y="24758"/>
                  </a:lnTo>
                  <a:cubicBezTo>
                    <a:pt x="2030" y="24404"/>
                    <a:pt x="4068" y="23926"/>
                    <a:pt x="5858" y="23208"/>
                  </a:cubicBezTo>
                  <a:lnTo>
                    <a:pt x="5858" y="21169"/>
                  </a:lnTo>
                  <a:cubicBezTo>
                    <a:pt x="5982" y="21169"/>
                    <a:pt x="6097" y="21055"/>
                    <a:pt x="6222" y="21055"/>
                  </a:cubicBezTo>
                  <a:lnTo>
                    <a:pt x="15074" y="12078"/>
                  </a:lnTo>
                  <a:cubicBezTo>
                    <a:pt x="15792" y="11724"/>
                    <a:pt x="16146" y="11006"/>
                    <a:pt x="16146" y="10164"/>
                  </a:cubicBezTo>
                  <a:lnTo>
                    <a:pt x="16146" y="2154"/>
                  </a:lnTo>
                  <a:cubicBezTo>
                    <a:pt x="16146" y="957"/>
                    <a:pt x="15189" y="0"/>
                    <a:pt x="13993" y="0"/>
                  </a:cubicBezTo>
                  <a:close/>
                </a:path>
              </a:pathLst>
            </a:custGeom>
            <a:solidFill>
              <a:srgbClr val="F6BC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4"/>
            <p:cNvSpPr/>
            <p:nvPr/>
          </p:nvSpPr>
          <p:spPr>
            <a:xfrm>
              <a:off x="2714425" y="2634850"/>
              <a:ext cx="490500" cy="367750"/>
            </a:xfrm>
            <a:custGeom>
              <a:rect b="b" l="l" r="r" t="t"/>
              <a:pathLst>
                <a:path extrusionOk="0" h="14710" w="19620">
                  <a:moveTo>
                    <a:pt x="12203" y="1"/>
                  </a:moveTo>
                  <a:lnTo>
                    <a:pt x="10289" y="8374"/>
                  </a:lnTo>
                  <a:cubicBezTo>
                    <a:pt x="10289" y="8614"/>
                    <a:pt x="10049" y="8853"/>
                    <a:pt x="9810" y="8853"/>
                  </a:cubicBezTo>
                  <a:cubicBezTo>
                    <a:pt x="9571" y="8853"/>
                    <a:pt x="9332" y="8728"/>
                    <a:pt x="9217" y="8489"/>
                  </a:cubicBezTo>
                  <a:lnTo>
                    <a:pt x="6700" y="1197"/>
                  </a:lnTo>
                  <a:lnTo>
                    <a:pt x="5025" y="4546"/>
                  </a:lnTo>
                  <a:cubicBezTo>
                    <a:pt x="4910" y="4786"/>
                    <a:pt x="4786" y="4900"/>
                    <a:pt x="4546" y="4900"/>
                  </a:cubicBezTo>
                  <a:lnTo>
                    <a:pt x="1" y="4900"/>
                  </a:lnTo>
                  <a:lnTo>
                    <a:pt x="9810" y="14710"/>
                  </a:lnTo>
                  <a:lnTo>
                    <a:pt x="19620" y="4900"/>
                  </a:lnTo>
                  <a:lnTo>
                    <a:pt x="13878" y="4900"/>
                  </a:lnTo>
                  <a:cubicBezTo>
                    <a:pt x="13638" y="4900"/>
                    <a:pt x="13399" y="4786"/>
                    <a:pt x="13284" y="4422"/>
                  </a:cubicBezTo>
                  <a:lnTo>
                    <a:pt x="122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4"/>
            <p:cNvSpPr/>
            <p:nvPr/>
          </p:nvSpPr>
          <p:spPr>
            <a:xfrm>
              <a:off x="2556050" y="2343250"/>
              <a:ext cx="807500" cy="447150"/>
            </a:xfrm>
            <a:custGeom>
              <a:rect b="b" l="l" r="r" t="t"/>
              <a:pathLst>
                <a:path extrusionOk="0" h="17886" w="32300">
                  <a:moveTo>
                    <a:pt x="8536" y="1"/>
                  </a:moveTo>
                  <a:cubicBezTo>
                    <a:pt x="6546" y="1"/>
                    <a:pt x="4541" y="779"/>
                    <a:pt x="2986" y="2334"/>
                  </a:cubicBezTo>
                  <a:cubicBezTo>
                    <a:pt x="0" y="5320"/>
                    <a:pt x="0" y="10229"/>
                    <a:pt x="2986" y="13339"/>
                  </a:cubicBezTo>
                  <a:cubicBezTo>
                    <a:pt x="3110" y="13339"/>
                    <a:pt x="3943" y="14172"/>
                    <a:pt x="5139" y="15368"/>
                  </a:cubicBezTo>
                  <a:lnTo>
                    <a:pt x="10527" y="15368"/>
                  </a:lnTo>
                  <a:lnTo>
                    <a:pt x="12556" y="11186"/>
                  </a:lnTo>
                  <a:cubicBezTo>
                    <a:pt x="12681" y="10947"/>
                    <a:pt x="12920" y="10822"/>
                    <a:pt x="13159" y="10822"/>
                  </a:cubicBezTo>
                  <a:cubicBezTo>
                    <a:pt x="13398" y="10822"/>
                    <a:pt x="13513" y="10947"/>
                    <a:pt x="13638" y="11186"/>
                  </a:cubicBezTo>
                  <a:lnTo>
                    <a:pt x="16030" y="17885"/>
                  </a:lnTo>
                  <a:lnTo>
                    <a:pt x="17944" y="8908"/>
                  </a:lnTo>
                  <a:cubicBezTo>
                    <a:pt x="18059" y="8669"/>
                    <a:pt x="18298" y="8554"/>
                    <a:pt x="18538" y="8554"/>
                  </a:cubicBezTo>
                  <a:cubicBezTo>
                    <a:pt x="18777" y="8554"/>
                    <a:pt x="19016" y="8669"/>
                    <a:pt x="19141" y="8908"/>
                  </a:cubicBezTo>
                  <a:lnTo>
                    <a:pt x="20691" y="15368"/>
                  </a:lnTo>
                  <a:lnTo>
                    <a:pt x="27151" y="15368"/>
                  </a:lnTo>
                  <a:lnTo>
                    <a:pt x="29429" y="13215"/>
                  </a:lnTo>
                  <a:lnTo>
                    <a:pt x="29304" y="13100"/>
                  </a:lnTo>
                  <a:cubicBezTo>
                    <a:pt x="32300" y="10105"/>
                    <a:pt x="32175" y="5320"/>
                    <a:pt x="29189" y="2334"/>
                  </a:cubicBezTo>
                  <a:cubicBezTo>
                    <a:pt x="27692" y="779"/>
                    <a:pt x="25718" y="1"/>
                    <a:pt x="23730" y="1"/>
                  </a:cubicBezTo>
                  <a:cubicBezTo>
                    <a:pt x="21741" y="1"/>
                    <a:pt x="19739" y="779"/>
                    <a:pt x="18184" y="2334"/>
                  </a:cubicBezTo>
                  <a:cubicBezTo>
                    <a:pt x="17102" y="3406"/>
                    <a:pt x="16384" y="4726"/>
                    <a:pt x="16145" y="6162"/>
                  </a:cubicBezTo>
                  <a:cubicBezTo>
                    <a:pt x="15791" y="4726"/>
                    <a:pt x="15073" y="3406"/>
                    <a:pt x="13992" y="2334"/>
                  </a:cubicBezTo>
                  <a:cubicBezTo>
                    <a:pt x="12499" y="779"/>
                    <a:pt x="10525" y="1"/>
                    <a:pt x="8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4"/>
            <p:cNvSpPr/>
            <p:nvPr/>
          </p:nvSpPr>
          <p:spPr>
            <a:xfrm>
              <a:off x="2684525" y="2557100"/>
              <a:ext cx="550300" cy="299075"/>
            </a:xfrm>
            <a:custGeom>
              <a:rect b="b" l="l" r="r" t="t"/>
              <a:pathLst>
                <a:path extrusionOk="0" h="11963" w="22012">
                  <a:moveTo>
                    <a:pt x="13399" y="0"/>
                  </a:moveTo>
                  <a:cubicBezTo>
                    <a:pt x="13159" y="0"/>
                    <a:pt x="12920" y="115"/>
                    <a:pt x="12805" y="354"/>
                  </a:cubicBezTo>
                  <a:lnTo>
                    <a:pt x="10891" y="9331"/>
                  </a:lnTo>
                  <a:lnTo>
                    <a:pt x="8499" y="2632"/>
                  </a:lnTo>
                  <a:cubicBezTo>
                    <a:pt x="8374" y="2393"/>
                    <a:pt x="8259" y="2268"/>
                    <a:pt x="8020" y="2268"/>
                  </a:cubicBezTo>
                  <a:cubicBezTo>
                    <a:pt x="7781" y="2268"/>
                    <a:pt x="7542" y="2393"/>
                    <a:pt x="7417" y="2632"/>
                  </a:cubicBezTo>
                  <a:lnTo>
                    <a:pt x="5388" y="6814"/>
                  </a:lnTo>
                  <a:lnTo>
                    <a:pt x="0" y="6814"/>
                  </a:lnTo>
                  <a:lnTo>
                    <a:pt x="1197" y="8010"/>
                  </a:lnTo>
                  <a:lnTo>
                    <a:pt x="5742" y="8010"/>
                  </a:lnTo>
                  <a:cubicBezTo>
                    <a:pt x="5982" y="8010"/>
                    <a:pt x="6106" y="7896"/>
                    <a:pt x="6221" y="7656"/>
                  </a:cubicBezTo>
                  <a:lnTo>
                    <a:pt x="7896" y="4307"/>
                  </a:lnTo>
                  <a:lnTo>
                    <a:pt x="10413" y="11599"/>
                  </a:lnTo>
                  <a:cubicBezTo>
                    <a:pt x="10528" y="11838"/>
                    <a:pt x="10767" y="11963"/>
                    <a:pt x="11006" y="11963"/>
                  </a:cubicBezTo>
                  <a:cubicBezTo>
                    <a:pt x="11245" y="11963"/>
                    <a:pt x="11485" y="11724"/>
                    <a:pt x="11485" y="11484"/>
                  </a:cubicBezTo>
                  <a:lnTo>
                    <a:pt x="13399" y="3111"/>
                  </a:lnTo>
                  <a:lnTo>
                    <a:pt x="14480" y="7532"/>
                  </a:lnTo>
                  <a:cubicBezTo>
                    <a:pt x="14595" y="7896"/>
                    <a:pt x="14834" y="8010"/>
                    <a:pt x="15074" y="8010"/>
                  </a:cubicBezTo>
                  <a:lnTo>
                    <a:pt x="20816" y="8010"/>
                  </a:lnTo>
                  <a:lnTo>
                    <a:pt x="22012" y="6814"/>
                  </a:lnTo>
                  <a:lnTo>
                    <a:pt x="15552" y="6814"/>
                  </a:lnTo>
                  <a:lnTo>
                    <a:pt x="14002" y="354"/>
                  </a:lnTo>
                  <a:cubicBezTo>
                    <a:pt x="13877" y="115"/>
                    <a:pt x="13638" y="0"/>
                    <a:pt x="133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0" name="Google Shape;1680;p44"/>
          <p:cNvSpPr txBox="1"/>
          <p:nvPr>
            <p:ph idx="1" type="subTitle"/>
          </p:nvPr>
        </p:nvSpPr>
        <p:spPr>
          <a:xfrm>
            <a:off x="3555625" y="2320375"/>
            <a:ext cx="2539500" cy="2475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rgbClr val="000000"/>
                </a:solidFill>
                <a:latin typeface="Nunito"/>
                <a:ea typeface="Nunito"/>
                <a:cs typeface="Nunito"/>
                <a:sym typeface="Nunito"/>
              </a:rPr>
              <a:t>Missing Values or Inconsistencies</a:t>
            </a:r>
            <a:endParaRPr b="1" sz="1700">
              <a:solidFill>
                <a:srgbClr val="000000"/>
              </a:solidFill>
              <a:latin typeface="Nunito"/>
              <a:ea typeface="Nunito"/>
              <a:cs typeface="Nunito"/>
              <a:sym typeface="Nunito"/>
            </a:endParaRPr>
          </a:p>
          <a:p>
            <a:pPr indent="0" lvl="0" marL="0" rtl="0" algn="l">
              <a:lnSpc>
                <a:spcPct val="100000"/>
              </a:lnSpc>
              <a:spcBef>
                <a:spcPts val="1600"/>
              </a:spcBef>
              <a:spcAft>
                <a:spcPts val="0"/>
              </a:spcAft>
              <a:buNone/>
            </a:pPr>
            <a:r>
              <a:rPr lang="en" sz="1600">
                <a:solidFill>
                  <a:srgbClr val="000000"/>
                </a:solidFill>
                <a:latin typeface="Nunito"/>
                <a:ea typeface="Nunito"/>
                <a:cs typeface="Nunito"/>
                <a:sym typeface="Nunito"/>
              </a:rPr>
              <a:t>There was no missing value found in the data and any discrepancies in the values.</a:t>
            </a:r>
            <a:endParaRPr b="1" sz="1600">
              <a:solidFill>
                <a:srgbClr val="000000"/>
              </a:solidFill>
              <a:latin typeface="Nunito"/>
              <a:ea typeface="Nunito"/>
              <a:cs typeface="Nunito"/>
              <a:sym typeface="Nunito"/>
            </a:endParaRPr>
          </a:p>
          <a:p>
            <a:pPr indent="0" lvl="0" marL="0" rtl="0" algn="l">
              <a:lnSpc>
                <a:spcPct val="100000"/>
              </a:lnSpc>
              <a:spcBef>
                <a:spcPts val="1600"/>
              </a:spcBef>
              <a:spcAft>
                <a:spcPts val="1600"/>
              </a:spcAft>
              <a:buNone/>
            </a:pPr>
            <a:r>
              <a:t/>
            </a:r>
            <a:endParaRPr sz="1600">
              <a:solidFill>
                <a:srgbClr val="000000"/>
              </a:solidFill>
              <a:latin typeface="Nunito"/>
              <a:ea typeface="Nunito"/>
              <a:cs typeface="Nunito"/>
              <a:sym typeface="Nunito"/>
            </a:endParaRPr>
          </a:p>
        </p:txBody>
      </p:sp>
      <p:sp>
        <p:nvSpPr>
          <p:cNvPr id="1681" name="Google Shape;1681;p44"/>
          <p:cNvSpPr txBox="1"/>
          <p:nvPr>
            <p:ph idx="1" type="subTitle"/>
          </p:nvPr>
        </p:nvSpPr>
        <p:spPr>
          <a:xfrm>
            <a:off x="6159600" y="2382550"/>
            <a:ext cx="2539500" cy="2475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rgbClr val="000000"/>
                </a:solidFill>
                <a:latin typeface="Nunito"/>
                <a:ea typeface="Nunito"/>
                <a:cs typeface="Nunito"/>
                <a:sym typeface="Nunito"/>
              </a:rPr>
              <a:t>Outliers Removal</a:t>
            </a:r>
            <a:endParaRPr b="1" sz="1700">
              <a:solidFill>
                <a:srgbClr val="000000"/>
              </a:solidFill>
              <a:latin typeface="Nunito"/>
              <a:ea typeface="Nunito"/>
              <a:cs typeface="Nunito"/>
              <a:sym typeface="Nunito"/>
            </a:endParaRPr>
          </a:p>
          <a:p>
            <a:pPr indent="0" lvl="0" marL="0" rtl="0" algn="l">
              <a:lnSpc>
                <a:spcPct val="100000"/>
              </a:lnSpc>
              <a:spcBef>
                <a:spcPts val="1600"/>
              </a:spcBef>
              <a:spcAft>
                <a:spcPts val="1600"/>
              </a:spcAft>
              <a:buNone/>
            </a:pPr>
            <a:r>
              <a:rPr lang="en" sz="1600">
                <a:solidFill>
                  <a:srgbClr val="000000"/>
                </a:solidFill>
                <a:latin typeface="Nunito"/>
                <a:ea typeface="Nunito"/>
                <a:cs typeface="Nunito"/>
                <a:sym typeface="Nunito"/>
              </a:rPr>
              <a:t>The Interquartile Range method was used to remove outliers from columns - ap_lo, ap_hi, weight and height.</a:t>
            </a:r>
            <a:endParaRPr sz="1600">
              <a:solidFill>
                <a:srgbClr val="000000"/>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685" name="Shape 1685"/>
        <p:cNvGrpSpPr/>
        <p:nvPr/>
      </p:nvGrpSpPr>
      <p:grpSpPr>
        <a:xfrm>
          <a:off x="0" y="0"/>
          <a:ext cx="0" cy="0"/>
          <a:chOff x="0" y="0"/>
          <a:chExt cx="0" cy="0"/>
        </a:xfrm>
      </p:grpSpPr>
      <p:sp>
        <p:nvSpPr>
          <p:cNvPr id="1686" name="Google Shape;1686;p45"/>
          <p:cNvSpPr txBox="1"/>
          <p:nvPr>
            <p:ph type="title"/>
          </p:nvPr>
        </p:nvSpPr>
        <p:spPr>
          <a:xfrm>
            <a:off x="729500" y="5137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Data Transformation</a:t>
            </a:r>
            <a:endParaRPr/>
          </a:p>
        </p:txBody>
      </p:sp>
      <p:sp>
        <p:nvSpPr>
          <p:cNvPr id="1687" name="Google Shape;1687;p45"/>
          <p:cNvSpPr txBox="1"/>
          <p:nvPr>
            <p:ph idx="1" type="subTitle"/>
          </p:nvPr>
        </p:nvSpPr>
        <p:spPr>
          <a:xfrm>
            <a:off x="1930500" y="2548975"/>
            <a:ext cx="2539500" cy="2475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700">
                <a:solidFill>
                  <a:srgbClr val="000000"/>
                </a:solidFill>
                <a:latin typeface="Nunito"/>
                <a:ea typeface="Nunito"/>
                <a:cs typeface="Nunito"/>
                <a:sym typeface="Nunito"/>
              </a:rPr>
              <a:t>The age column was converted into years by dividing the values with 365.24.</a:t>
            </a:r>
            <a:endParaRPr sz="1700">
              <a:solidFill>
                <a:srgbClr val="000000"/>
              </a:solidFill>
              <a:latin typeface="Nunito"/>
              <a:ea typeface="Nunito"/>
              <a:cs typeface="Nunito"/>
              <a:sym typeface="Nunito"/>
            </a:endParaRPr>
          </a:p>
        </p:txBody>
      </p:sp>
      <p:sp>
        <p:nvSpPr>
          <p:cNvPr id="1688" name="Google Shape;1688;p45"/>
          <p:cNvSpPr txBox="1"/>
          <p:nvPr>
            <p:ph idx="1" type="subTitle"/>
          </p:nvPr>
        </p:nvSpPr>
        <p:spPr>
          <a:xfrm>
            <a:off x="5003425" y="2548975"/>
            <a:ext cx="2539500" cy="2475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solidFill>
                  <a:srgbClr val="000000"/>
                </a:solidFill>
                <a:latin typeface="Nunito"/>
                <a:ea typeface="Nunito"/>
                <a:cs typeface="Nunito"/>
                <a:sym typeface="Nunito"/>
              </a:rPr>
              <a:t>The weight and height columns were integrated into BMI Index.</a:t>
            </a:r>
            <a:endParaRPr sz="1700">
              <a:solidFill>
                <a:srgbClr val="000000"/>
              </a:solidFill>
              <a:latin typeface="Nunito"/>
              <a:ea typeface="Nunito"/>
              <a:cs typeface="Nunito"/>
              <a:sym typeface="Nunito"/>
            </a:endParaRPr>
          </a:p>
          <a:p>
            <a:pPr indent="0" lvl="0" marL="0" rtl="0" algn="ctr">
              <a:lnSpc>
                <a:spcPct val="100000"/>
              </a:lnSpc>
              <a:spcBef>
                <a:spcPts val="1600"/>
              </a:spcBef>
              <a:spcAft>
                <a:spcPts val="1600"/>
              </a:spcAft>
              <a:buNone/>
            </a:pPr>
            <a:r>
              <a:t/>
            </a:r>
            <a:endParaRPr sz="1600">
              <a:solidFill>
                <a:srgbClr val="000000"/>
              </a:solidFill>
              <a:latin typeface="Nunito"/>
              <a:ea typeface="Nunito"/>
              <a:cs typeface="Nunito"/>
              <a:sym typeface="Nunito"/>
            </a:endParaRPr>
          </a:p>
        </p:txBody>
      </p:sp>
      <p:sp>
        <p:nvSpPr>
          <p:cNvPr id="1689" name="Google Shape;1689;p45"/>
          <p:cNvSpPr/>
          <p:nvPr/>
        </p:nvSpPr>
        <p:spPr>
          <a:xfrm>
            <a:off x="2616228" y="16524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690" name="Google Shape;1690;p45"/>
          <p:cNvGrpSpPr/>
          <p:nvPr/>
        </p:nvGrpSpPr>
        <p:grpSpPr>
          <a:xfrm>
            <a:off x="2746730" y="1730502"/>
            <a:ext cx="553439" cy="457207"/>
            <a:chOff x="3958575" y="2467375"/>
            <a:chExt cx="843400" cy="690750"/>
          </a:xfrm>
        </p:grpSpPr>
        <p:sp>
          <p:nvSpPr>
            <p:cNvPr id="1691" name="Google Shape;1691;p45"/>
            <p:cNvSpPr/>
            <p:nvPr/>
          </p:nvSpPr>
          <p:spPr>
            <a:xfrm>
              <a:off x="3958575" y="2536050"/>
              <a:ext cx="843400" cy="490475"/>
            </a:xfrm>
            <a:custGeom>
              <a:rect b="b" l="l" r="r" t="t"/>
              <a:pathLst>
                <a:path extrusionOk="0" h="19619" w="33736">
                  <a:moveTo>
                    <a:pt x="9433" y="3099"/>
                  </a:moveTo>
                  <a:cubicBezTo>
                    <a:pt x="9982" y="3099"/>
                    <a:pt x="10527" y="3494"/>
                    <a:pt x="10527" y="4192"/>
                  </a:cubicBezTo>
                  <a:lnTo>
                    <a:pt x="10527" y="9809"/>
                  </a:lnTo>
                  <a:cubicBezTo>
                    <a:pt x="10527" y="10412"/>
                    <a:pt x="10049" y="10891"/>
                    <a:pt x="9456" y="10891"/>
                  </a:cubicBezTo>
                  <a:lnTo>
                    <a:pt x="5025" y="10891"/>
                  </a:lnTo>
                  <a:cubicBezTo>
                    <a:pt x="4192" y="10891"/>
                    <a:pt x="3589" y="9934"/>
                    <a:pt x="4192" y="9216"/>
                  </a:cubicBezTo>
                  <a:lnTo>
                    <a:pt x="8613" y="3474"/>
                  </a:lnTo>
                  <a:cubicBezTo>
                    <a:pt x="8828" y="3219"/>
                    <a:pt x="9131" y="3099"/>
                    <a:pt x="9433" y="3099"/>
                  </a:cubicBezTo>
                  <a:close/>
                  <a:moveTo>
                    <a:pt x="23687" y="4546"/>
                  </a:moveTo>
                  <a:lnTo>
                    <a:pt x="23687" y="7063"/>
                  </a:lnTo>
                  <a:lnTo>
                    <a:pt x="26079" y="7063"/>
                  </a:lnTo>
                  <a:lnTo>
                    <a:pt x="26079" y="9331"/>
                  </a:lnTo>
                  <a:lnTo>
                    <a:pt x="23687" y="9331"/>
                  </a:lnTo>
                  <a:lnTo>
                    <a:pt x="23687" y="11723"/>
                  </a:lnTo>
                  <a:lnTo>
                    <a:pt x="21418" y="11723"/>
                  </a:lnTo>
                  <a:lnTo>
                    <a:pt x="21418" y="9331"/>
                  </a:lnTo>
                  <a:lnTo>
                    <a:pt x="19026" y="9331"/>
                  </a:lnTo>
                  <a:lnTo>
                    <a:pt x="19026" y="7063"/>
                  </a:lnTo>
                  <a:lnTo>
                    <a:pt x="21418" y="7063"/>
                  </a:lnTo>
                  <a:lnTo>
                    <a:pt x="21418" y="4546"/>
                  </a:lnTo>
                  <a:close/>
                  <a:moveTo>
                    <a:pt x="12327" y="0"/>
                  </a:moveTo>
                  <a:cubicBezTo>
                    <a:pt x="10527" y="0"/>
                    <a:pt x="8738" y="842"/>
                    <a:pt x="7542" y="2278"/>
                  </a:cubicBezTo>
                  <a:lnTo>
                    <a:pt x="1436" y="9695"/>
                  </a:lnTo>
                  <a:cubicBezTo>
                    <a:pt x="479" y="10891"/>
                    <a:pt x="0" y="12202"/>
                    <a:pt x="0" y="13637"/>
                  </a:cubicBezTo>
                  <a:lnTo>
                    <a:pt x="0" y="17829"/>
                  </a:lnTo>
                  <a:cubicBezTo>
                    <a:pt x="0" y="18423"/>
                    <a:pt x="125" y="19025"/>
                    <a:pt x="364" y="19619"/>
                  </a:cubicBezTo>
                  <a:lnTo>
                    <a:pt x="364" y="19504"/>
                  </a:lnTo>
                  <a:lnTo>
                    <a:pt x="4546" y="19504"/>
                  </a:lnTo>
                  <a:cubicBezTo>
                    <a:pt x="5149" y="18786"/>
                    <a:pt x="6106" y="18183"/>
                    <a:pt x="7302" y="18183"/>
                  </a:cubicBezTo>
                  <a:cubicBezTo>
                    <a:pt x="8374" y="18183"/>
                    <a:pt x="9331" y="18786"/>
                    <a:pt x="9934" y="19504"/>
                  </a:cubicBezTo>
                  <a:lnTo>
                    <a:pt x="25361" y="19504"/>
                  </a:lnTo>
                  <a:cubicBezTo>
                    <a:pt x="25964" y="18786"/>
                    <a:pt x="26921" y="18183"/>
                    <a:pt x="28118" y="18183"/>
                  </a:cubicBezTo>
                  <a:cubicBezTo>
                    <a:pt x="29190" y="18183"/>
                    <a:pt x="30147" y="18786"/>
                    <a:pt x="30750" y="19504"/>
                  </a:cubicBezTo>
                  <a:lnTo>
                    <a:pt x="33257" y="19504"/>
                  </a:lnTo>
                  <a:cubicBezTo>
                    <a:pt x="33621" y="18901"/>
                    <a:pt x="33735" y="18183"/>
                    <a:pt x="33735" y="17351"/>
                  </a:cubicBezTo>
                  <a:lnTo>
                    <a:pt x="33735" y="6221"/>
                  </a:lnTo>
                  <a:cubicBezTo>
                    <a:pt x="33735" y="2756"/>
                    <a:pt x="30989" y="0"/>
                    <a:pt x="27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2" name="Google Shape;1692;p45"/>
            <p:cNvSpPr/>
            <p:nvPr/>
          </p:nvSpPr>
          <p:spPr>
            <a:xfrm>
              <a:off x="4263625" y="2467375"/>
              <a:ext cx="71800" cy="68700"/>
            </a:xfrm>
            <a:custGeom>
              <a:rect b="b" l="l" r="r" t="t"/>
              <a:pathLst>
                <a:path extrusionOk="0" h="2748" w="2872">
                  <a:moveTo>
                    <a:pt x="0" y="0"/>
                  </a:moveTo>
                  <a:lnTo>
                    <a:pt x="0" y="2747"/>
                  </a:lnTo>
                  <a:lnTo>
                    <a:pt x="2871" y="2747"/>
                  </a:lnTo>
                  <a:lnTo>
                    <a:pt x="2871" y="0"/>
                  </a:lnTo>
                  <a:close/>
                </a:path>
              </a:pathLst>
            </a:custGeom>
            <a:solidFill>
              <a:srgbClr val="DC6C6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3" name="Google Shape;1693;p45"/>
            <p:cNvSpPr/>
            <p:nvPr/>
          </p:nvSpPr>
          <p:spPr>
            <a:xfrm>
              <a:off x="4434200" y="2649675"/>
              <a:ext cx="176375" cy="179475"/>
            </a:xfrm>
            <a:custGeom>
              <a:rect b="b" l="l" r="r" t="t"/>
              <a:pathLst>
                <a:path extrusionOk="0" h="7179" w="7055">
                  <a:moveTo>
                    <a:pt x="2393" y="1"/>
                  </a:moveTo>
                  <a:lnTo>
                    <a:pt x="2393" y="2518"/>
                  </a:lnTo>
                  <a:lnTo>
                    <a:pt x="1" y="2518"/>
                  </a:lnTo>
                  <a:lnTo>
                    <a:pt x="1" y="4786"/>
                  </a:lnTo>
                  <a:lnTo>
                    <a:pt x="2393" y="4786"/>
                  </a:lnTo>
                  <a:lnTo>
                    <a:pt x="2393" y="7178"/>
                  </a:lnTo>
                  <a:lnTo>
                    <a:pt x="4662" y="7178"/>
                  </a:lnTo>
                  <a:lnTo>
                    <a:pt x="4662" y="4786"/>
                  </a:lnTo>
                  <a:lnTo>
                    <a:pt x="7054" y="4786"/>
                  </a:lnTo>
                  <a:lnTo>
                    <a:pt x="7054" y="2518"/>
                  </a:lnTo>
                  <a:lnTo>
                    <a:pt x="4662" y="2518"/>
                  </a:lnTo>
                  <a:lnTo>
                    <a:pt x="46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4" name="Google Shape;1694;p45"/>
            <p:cNvSpPr/>
            <p:nvPr/>
          </p:nvSpPr>
          <p:spPr>
            <a:xfrm>
              <a:off x="4048300" y="2613525"/>
              <a:ext cx="173475" cy="194800"/>
            </a:xfrm>
            <a:custGeom>
              <a:rect b="b" l="l" r="r" t="t"/>
              <a:pathLst>
                <a:path extrusionOk="0" h="7792" w="6939">
                  <a:moveTo>
                    <a:pt x="5844" y="0"/>
                  </a:moveTo>
                  <a:cubicBezTo>
                    <a:pt x="5542" y="0"/>
                    <a:pt x="5239" y="120"/>
                    <a:pt x="5024" y="375"/>
                  </a:cubicBezTo>
                  <a:lnTo>
                    <a:pt x="603" y="6117"/>
                  </a:lnTo>
                  <a:cubicBezTo>
                    <a:pt x="0" y="6835"/>
                    <a:pt x="603" y="7792"/>
                    <a:pt x="1436" y="7792"/>
                  </a:cubicBezTo>
                  <a:lnTo>
                    <a:pt x="5867" y="7792"/>
                  </a:lnTo>
                  <a:cubicBezTo>
                    <a:pt x="6460" y="7792"/>
                    <a:pt x="6938" y="7313"/>
                    <a:pt x="6938" y="6710"/>
                  </a:cubicBezTo>
                  <a:lnTo>
                    <a:pt x="6938" y="1093"/>
                  </a:lnTo>
                  <a:cubicBezTo>
                    <a:pt x="6938" y="395"/>
                    <a:pt x="6393" y="0"/>
                    <a:pt x="58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5" name="Google Shape;1695;p45"/>
            <p:cNvSpPr/>
            <p:nvPr/>
          </p:nvSpPr>
          <p:spPr>
            <a:xfrm>
              <a:off x="4727300" y="3023625"/>
              <a:ext cx="74675" cy="71800"/>
            </a:xfrm>
            <a:custGeom>
              <a:rect b="b" l="l" r="r" t="t"/>
              <a:pathLst>
                <a:path extrusionOk="0" h="2872" w="2987">
                  <a:moveTo>
                    <a:pt x="1" y="1"/>
                  </a:moveTo>
                  <a:cubicBezTo>
                    <a:pt x="355" y="594"/>
                    <a:pt x="594" y="1197"/>
                    <a:pt x="594" y="1915"/>
                  </a:cubicBezTo>
                  <a:lnTo>
                    <a:pt x="594" y="2030"/>
                  </a:lnTo>
                  <a:cubicBezTo>
                    <a:pt x="594" y="2269"/>
                    <a:pt x="594" y="2633"/>
                    <a:pt x="479" y="2872"/>
                  </a:cubicBezTo>
                  <a:lnTo>
                    <a:pt x="2508" y="2872"/>
                  </a:lnTo>
                  <a:cubicBezTo>
                    <a:pt x="2872" y="2872"/>
                    <a:pt x="2986" y="2633"/>
                    <a:pt x="2986" y="2393"/>
                  </a:cubicBezTo>
                  <a:lnTo>
                    <a:pt x="2986" y="479"/>
                  </a:lnTo>
                  <a:cubicBezTo>
                    <a:pt x="2986" y="240"/>
                    <a:pt x="2872" y="1"/>
                    <a:pt x="25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6" name="Google Shape;1696;p45"/>
            <p:cNvSpPr/>
            <p:nvPr/>
          </p:nvSpPr>
          <p:spPr>
            <a:xfrm>
              <a:off x="3958575" y="3023625"/>
              <a:ext cx="113675" cy="71800"/>
            </a:xfrm>
            <a:custGeom>
              <a:rect b="b" l="l" r="r" t="t"/>
              <a:pathLst>
                <a:path extrusionOk="0" h="2872" w="4547">
                  <a:moveTo>
                    <a:pt x="364" y="1"/>
                  </a:moveTo>
                  <a:lnTo>
                    <a:pt x="364" y="116"/>
                  </a:lnTo>
                  <a:cubicBezTo>
                    <a:pt x="125" y="116"/>
                    <a:pt x="0" y="240"/>
                    <a:pt x="0" y="479"/>
                  </a:cubicBezTo>
                  <a:lnTo>
                    <a:pt x="0" y="2393"/>
                  </a:lnTo>
                  <a:cubicBezTo>
                    <a:pt x="0" y="2633"/>
                    <a:pt x="125" y="2872"/>
                    <a:pt x="364" y="2872"/>
                  </a:cubicBezTo>
                  <a:lnTo>
                    <a:pt x="4068" y="2872"/>
                  </a:lnTo>
                  <a:cubicBezTo>
                    <a:pt x="4068" y="2748"/>
                    <a:pt x="3953" y="2633"/>
                    <a:pt x="3953" y="2508"/>
                  </a:cubicBezTo>
                  <a:lnTo>
                    <a:pt x="3953" y="2030"/>
                  </a:lnTo>
                  <a:cubicBezTo>
                    <a:pt x="3953" y="1312"/>
                    <a:pt x="4192" y="594"/>
                    <a:pt x="45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7" name="Google Shape;1697;p45"/>
            <p:cNvSpPr/>
            <p:nvPr/>
          </p:nvSpPr>
          <p:spPr>
            <a:xfrm>
              <a:off x="4206925" y="3023625"/>
              <a:ext cx="385700" cy="71800"/>
            </a:xfrm>
            <a:custGeom>
              <a:rect b="b" l="l" r="r" t="t"/>
              <a:pathLst>
                <a:path extrusionOk="0" h="2872" w="15428">
                  <a:moveTo>
                    <a:pt x="0" y="1"/>
                  </a:moveTo>
                  <a:cubicBezTo>
                    <a:pt x="354" y="594"/>
                    <a:pt x="593" y="1312"/>
                    <a:pt x="593" y="2030"/>
                  </a:cubicBezTo>
                  <a:lnTo>
                    <a:pt x="593" y="2508"/>
                  </a:lnTo>
                  <a:cubicBezTo>
                    <a:pt x="593" y="2633"/>
                    <a:pt x="593" y="2748"/>
                    <a:pt x="479" y="2872"/>
                  </a:cubicBezTo>
                  <a:lnTo>
                    <a:pt x="14949" y="2872"/>
                  </a:lnTo>
                  <a:cubicBezTo>
                    <a:pt x="14949" y="2748"/>
                    <a:pt x="14834" y="2633"/>
                    <a:pt x="14834" y="2508"/>
                  </a:cubicBezTo>
                  <a:lnTo>
                    <a:pt x="14834" y="2030"/>
                  </a:lnTo>
                  <a:cubicBezTo>
                    <a:pt x="14834" y="1312"/>
                    <a:pt x="15073" y="594"/>
                    <a:pt x="154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8" name="Google Shape;1698;p45"/>
            <p:cNvSpPr/>
            <p:nvPr/>
          </p:nvSpPr>
          <p:spPr>
            <a:xfrm>
              <a:off x="4057375" y="2990625"/>
              <a:ext cx="164400" cy="167500"/>
            </a:xfrm>
            <a:custGeom>
              <a:rect b="b" l="l" r="r" t="t"/>
              <a:pathLst>
                <a:path extrusionOk="0" h="6700" w="6576">
                  <a:moveTo>
                    <a:pt x="3350" y="1560"/>
                  </a:moveTo>
                  <a:cubicBezTo>
                    <a:pt x="4307" y="1560"/>
                    <a:pt x="5140" y="2278"/>
                    <a:pt x="5140" y="3350"/>
                  </a:cubicBezTo>
                  <a:cubicBezTo>
                    <a:pt x="5140" y="3474"/>
                    <a:pt x="5140" y="3589"/>
                    <a:pt x="5025" y="3828"/>
                  </a:cubicBezTo>
                  <a:cubicBezTo>
                    <a:pt x="5025" y="3953"/>
                    <a:pt x="5025" y="4068"/>
                    <a:pt x="4901" y="4192"/>
                  </a:cubicBezTo>
                  <a:cubicBezTo>
                    <a:pt x="4661" y="4785"/>
                    <a:pt x="4068" y="5149"/>
                    <a:pt x="3350" y="5149"/>
                  </a:cubicBezTo>
                  <a:cubicBezTo>
                    <a:pt x="2633" y="5149"/>
                    <a:pt x="2030" y="4785"/>
                    <a:pt x="1675" y="4192"/>
                  </a:cubicBezTo>
                  <a:cubicBezTo>
                    <a:pt x="1675" y="4068"/>
                    <a:pt x="1551" y="3953"/>
                    <a:pt x="1551" y="3828"/>
                  </a:cubicBezTo>
                  <a:cubicBezTo>
                    <a:pt x="1551" y="3589"/>
                    <a:pt x="1436" y="3474"/>
                    <a:pt x="1436" y="3350"/>
                  </a:cubicBezTo>
                  <a:cubicBezTo>
                    <a:pt x="1436" y="2278"/>
                    <a:pt x="2269" y="1560"/>
                    <a:pt x="3350" y="1560"/>
                  </a:cubicBezTo>
                  <a:close/>
                  <a:moveTo>
                    <a:pt x="3350" y="0"/>
                  </a:moveTo>
                  <a:cubicBezTo>
                    <a:pt x="2154" y="0"/>
                    <a:pt x="1197" y="603"/>
                    <a:pt x="594" y="1321"/>
                  </a:cubicBezTo>
                  <a:cubicBezTo>
                    <a:pt x="240" y="1914"/>
                    <a:pt x="1" y="2632"/>
                    <a:pt x="1" y="3350"/>
                  </a:cubicBezTo>
                  <a:lnTo>
                    <a:pt x="1" y="3828"/>
                  </a:lnTo>
                  <a:cubicBezTo>
                    <a:pt x="1" y="3953"/>
                    <a:pt x="116" y="4068"/>
                    <a:pt x="116" y="4192"/>
                  </a:cubicBezTo>
                  <a:cubicBezTo>
                    <a:pt x="479" y="5627"/>
                    <a:pt x="1790" y="6699"/>
                    <a:pt x="3350" y="6699"/>
                  </a:cubicBezTo>
                  <a:cubicBezTo>
                    <a:pt x="4901" y="6699"/>
                    <a:pt x="6097" y="5627"/>
                    <a:pt x="6461" y="4192"/>
                  </a:cubicBezTo>
                  <a:cubicBezTo>
                    <a:pt x="6575" y="4068"/>
                    <a:pt x="6575" y="3953"/>
                    <a:pt x="6575" y="3828"/>
                  </a:cubicBezTo>
                  <a:lnTo>
                    <a:pt x="6575" y="3350"/>
                  </a:lnTo>
                  <a:cubicBezTo>
                    <a:pt x="6575" y="2632"/>
                    <a:pt x="6336" y="1914"/>
                    <a:pt x="5982" y="1321"/>
                  </a:cubicBezTo>
                  <a:cubicBezTo>
                    <a:pt x="5379" y="603"/>
                    <a:pt x="4422" y="0"/>
                    <a:pt x="3350" y="0"/>
                  </a:cubicBezTo>
                  <a:close/>
                </a:path>
              </a:pathLst>
            </a:custGeom>
            <a:solidFill>
              <a:srgbClr val="2B2B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9" name="Google Shape;1699;p45"/>
            <p:cNvSpPr/>
            <p:nvPr/>
          </p:nvSpPr>
          <p:spPr>
            <a:xfrm>
              <a:off x="4093275" y="3029625"/>
              <a:ext cx="92600" cy="89725"/>
            </a:xfrm>
            <a:custGeom>
              <a:rect b="b" l="l" r="r" t="t"/>
              <a:pathLst>
                <a:path extrusionOk="0" h="3589" w="3704">
                  <a:moveTo>
                    <a:pt x="1914" y="0"/>
                  </a:moveTo>
                  <a:cubicBezTo>
                    <a:pt x="833" y="0"/>
                    <a:pt x="0" y="718"/>
                    <a:pt x="0" y="1790"/>
                  </a:cubicBezTo>
                  <a:cubicBezTo>
                    <a:pt x="0" y="1914"/>
                    <a:pt x="115" y="2029"/>
                    <a:pt x="115" y="2268"/>
                  </a:cubicBezTo>
                  <a:cubicBezTo>
                    <a:pt x="115" y="2393"/>
                    <a:pt x="239" y="2508"/>
                    <a:pt x="239" y="2632"/>
                  </a:cubicBezTo>
                  <a:cubicBezTo>
                    <a:pt x="594" y="3225"/>
                    <a:pt x="1197" y="3589"/>
                    <a:pt x="1914" y="3589"/>
                  </a:cubicBezTo>
                  <a:cubicBezTo>
                    <a:pt x="2632" y="3589"/>
                    <a:pt x="3225" y="3225"/>
                    <a:pt x="3465" y="2632"/>
                  </a:cubicBezTo>
                  <a:cubicBezTo>
                    <a:pt x="3589" y="2508"/>
                    <a:pt x="3589" y="2393"/>
                    <a:pt x="3589" y="2268"/>
                  </a:cubicBezTo>
                  <a:cubicBezTo>
                    <a:pt x="3704" y="2029"/>
                    <a:pt x="3704" y="1914"/>
                    <a:pt x="3704" y="1790"/>
                  </a:cubicBezTo>
                  <a:cubicBezTo>
                    <a:pt x="3704" y="718"/>
                    <a:pt x="2871" y="0"/>
                    <a:pt x="1914" y="0"/>
                  </a:cubicBezTo>
                  <a:close/>
                </a:path>
              </a:pathLst>
            </a:custGeom>
            <a:solidFill>
              <a:srgbClr val="6163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0" name="Google Shape;1700;p45"/>
            <p:cNvSpPr/>
            <p:nvPr/>
          </p:nvSpPr>
          <p:spPr>
            <a:xfrm>
              <a:off x="4577775" y="2990625"/>
              <a:ext cx="164375" cy="167500"/>
            </a:xfrm>
            <a:custGeom>
              <a:rect b="b" l="l" r="r" t="t"/>
              <a:pathLst>
                <a:path extrusionOk="0" h="6700" w="6575">
                  <a:moveTo>
                    <a:pt x="3350" y="1560"/>
                  </a:moveTo>
                  <a:cubicBezTo>
                    <a:pt x="4307" y="1560"/>
                    <a:pt x="5139" y="2278"/>
                    <a:pt x="5139" y="3350"/>
                  </a:cubicBezTo>
                  <a:cubicBezTo>
                    <a:pt x="5139" y="3474"/>
                    <a:pt x="5139" y="3589"/>
                    <a:pt x="5025" y="3713"/>
                  </a:cubicBezTo>
                  <a:cubicBezTo>
                    <a:pt x="5025" y="3953"/>
                    <a:pt x="5025" y="4068"/>
                    <a:pt x="4900" y="4192"/>
                  </a:cubicBezTo>
                  <a:cubicBezTo>
                    <a:pt x="4661" y="4785"/>
                    <a:pt x="4067" y="5149"/>
                    <a:pt x="3350" y="5149"/>
                  </a:cubicBezTo>
                  <a:cubicBezTo>
                    <a:pt x="2632" y="5149"/>
                    <a:pt x="2029" y="4785"/>
                    <a:pt x="1675" y="4192"/>
                  </a:cubicBezTo>
                  <a:cubicBezTo>
                    <a:pt x="1675" y="4068"/>
                    <a:pt x="1550" y="3953"/>
                    <a:pt x="1550" y="3828"/>
                  </a:cubicBezTo>
                  <a:cubicBezTo>
                    <a:pt x="1550" y="3589"/>
                    <a:pt x="1436" y="3474"/>
                    <a:pt x="1436" y="3350"/>
                  </a:cubicBezTo>
                  <a:cubicBezTo>
                    <a:pt x="1436" y="2278"/>
                    <a:pt x="2268" y="1560"/>
                    <a:pt x="3350" y="1560"/>
                  </a:cubicBezTo>
                  <a:close/>
                  <a:moveTo>
                    <a:pt x="3350" y="0"/>
                  </a:moveTo>
                  <a:cubicBezTo>
                    <a:pt x="2153" y="0"/>
                    <a:pt x="1196" y="603"/>
                    <a:pt x="593" y="1321"/>
                  </a:cubicBezTo>
                  <a:cubicBezTo>
                    <a:pt x="239" y="1914"/>
                    <a:pt x="0" y="2632"/>
                    <a:pt x="0" y="3350"/>
                  </a:cubicBezTo>
                  <a:lnTo>
                    <a:pt x="0" y="3828"/>
                  </a:lnTo>
                  <a:cubicBezTo>
                    <a:pt x="0" y="3953"/>
                    <a:pt x="115" y="4068"/>
                    <a:pt x="115" y="4192"/>
                  </a:cubicBezTo>
                  <a:cubicBezTo>
                    <a:pt x="479" y="5627"/>
                    <a:pt x="1790" y="6699"/>
                    <a:pt x="3350" y="6699"/>
                  </a:cubicBezTo>
                  <a:cubicBezTo>
                    <a:pt x="4900" y="6699"/>
                    <a:pt x="6096" y="5627"/>
                    <a:pt x="6460" y="4192"/>
                  </a:cubicBezTo>
                  <a:cubicBezTo>
                    <a:pt x="6575" y="3953"/>
                    <a:pt x="6575" y="3589"/>
                    <a:pt x="6575" y="3350"/>
                  </a:cubicBezTo>
                  <a:lnTo>
                    <a:pt x="6575" y="3235"/>
                  </a:lnTo>
                  <a:cubicBezTo>
                    <a:pt x="6575" y="2517"/>
                    <a:pt x="6336" y="1914"/>
                    <a:pt x="5982" y="1321"/>
                  </a:cubicBezTo>
                  <a:cubicBezTo>
                    <a:pt x="5379" y="603"/>
                    <a:pt x="4422" y="0"/>
                    <a:pt x="3350" y="0"/>
                  </a:cubicBezTo>
                  <a:close/>
                </a:path>
              </a:pathLst>
            </a:custGeom>
            <a:solidFill>
              <a:srgbClr val="2B2B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1" name="Google Shape;1701;p45"/>
            <p:cNvSpPr/>
            <p:nvPr/>
          </p:nvSpPr>
          <p:spPr>
            <a:xfrm>
              <a:off x="4613650" y="3029625"/>
              <a:ext cx="92625" cy="89725"/>
            </a:xfrm>
            <a:custGeom>
              <a:rect b="b" l="l" r="r" t="t"/>
              <a:pathLst>
                <a:path extrusionOk="0" h="3589" w="3705">
                  <a:moveTo>
                    <a:pt x="1915" y="0"/>
                  </a:moveTo>
                  <a:cubicBezTo>
                    <a:pt x="833" y="0"/>
                    <a:pt x="1" y="718"/>
                    <a:pt x="1" y="1790"/>
                  </a:cubicBezTo>
                  <a:cubicBezTo>
                    <a:pt x="1" y="1914"/>
                    <a:pt x="115" y="2029"/>
                    <a:pt x="115" y="2268"/>
                  </a:cubicBezTo>
                  <a:cubicBezTo>
                    <a:pt x="115" y="2393"/>
                    <a:pt x="240" y="2508"/>
                    <a:pt x="240" y="2632"/>
                  </a:cubicBezTo>
                  <a:cubicBezTo>
                    <a:pt x="594" y="3225"/>
                    <a:pt x="1197" y="3589"/>
                    <a:pt x="1915" y="3589"/>
                  </a:cubicBezTo>
                  <a:cubicBezTo>
                    <a:pt x="2632" y="3589"/>
                    <a:pt x="3226" y="3225"/>
                    <a:pt x="3465" y="2632"/>
                  </a:cubicBezTo>
                  <a:cubicBezTo>
                    <a:pt x="3590" y="2508"/>
                    <a:pt x="3590" y="2393"/>
                    <a:pt x="3590" y="2153"/>
                  </a:cubicBezTo>
                  <a:cubicBezTo>
                    <a:pt x="3704" y="2029"/>
                    <a:pt x="3704" y="1914"/>
                    <a:pt x="3704" y="1790"/>
                  </a:cubicBezTo>
                  <a:cubicBezTo>
                    <a:pt x="3704" y="718"/>
                    <a:pt x="2872" y="0"/>
                    <a:pt x="1915" y="0"/>
                  </a:cubicBezTo>
                  <a:close/>
                </a:path>
              </a:pathLst>
            </a:custGeom>
            <a:solidFill>
              <a:srgbClr val="6163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702" name="Google Shape;1702;p45"/>
          <p:cNvSpPr/>
          <p:nvPr/>
        </p:nvSpPr>
        <p:spPr>
          <a:xfrm>
            <a:off x="5628828" y="16524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703" name="Google Shape;1703;p45"/>
          <p:cNvGrpSpPr/>
          <p:nvPr/>
        </p:nvGrpSpPr>
        <p:grpSpPr>
          <a:xfrm>
            <a:off x="5870322" y="1730477"/>
            <a:ext cx="331456" cy="457232"/>
            <a:chOff x="5486950" y="2344650"/>
            <a:chExt cx="636925" cy="885250"/>
          </a:xfrm>
        </p:grpSpPr>
        <p:sp>
          <p:nvSpPr>
            <p:cNvPr id="1704" name="Google Shape;1704;p45"/>
            <p:cNvSpPr/>
            <p:nvPr/>
          </p:nvSpPr>
          <p:spPr>
            <a:xfrm>
              <a:off x="5726200" y="2344650"/>
              <a:ext cx="158425" cy="92850"/>
            </a:xfrm>
            <a:custGeom>
              <a:rect b="b" l="l" r="r" t="t"/>
              <a:pathLst>
                <a:path extrusionOk="0" h="3714" w="6337">
                  <a:moveTo>
                    <a:pt x="1" y="0"/>
                  </a:moveTo>
                  <a:lnTo>
                    <a:pt x="1" y="3713"/>
                  </a:lnTo>
                  <a:lnTo>
                    <a:pt x="6336" y="3713"/>
                  </a:lnTo>
                  <a:lnTo>
                    <a:pt x="6336"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5" name="Google Shape;1705;p45"/>
            <p:cNvSpPr/>
            <p:nvPr/>
          </p:nvSpPr>
          <p:spPr>
            <a:xfrm>
              <a:off x="5920475" y="2823150"/>
              <a:ext cx="143575" cy="53850"/>
            </a:xfrm>
            <a:custGeom>
              <a:rect b="b" l="l" r="r" t="t"/>
              <a:pathLst>
                <a:path extrusionOk="0" h="2154" w="5743">
                  <a:moveTo>
                    <a:pt x="1" y="0"/>
                  </a:moveTo>
                  <a:lnTo>
                    <a:pt x="1" y="2153"/>
                  </a:lnTo>
                  <a:lnTo>
                    <a:pt x="5743" y="2153"/>
                  </a:lnTo>
                  <a:lnTo>
                    <a:pt x="5743"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6" name="Google Shape;1706;p45"/>
            <p:cNvSpPr/>
            <p:nvPr/>
          </p:nvSpPr>
          <p:spPr>
            <a:xfrm>
              <a:off x="5920475" y="2930800"/>
              <a:ext cx="143575" cy="56975"/>
            </a:xfrm>
            <a:custGeom>
              <a:rect b="b" l="l" r="r" t="t"/>
              <a:pathLst>
                <a:path extrusionOk="0" h="2279" w="5743">
                  <a:moveTo>
                    <a:pt x="1" y="1"/>
                  </a:moveTo>
                  <a:lnTo>
                    <a:pt x="1" y="2278"/>
                  </a:lnTo>
                  <a:lnTo>
                    <a:pt x="5743" y="2278"/>
                  </a:lnTo>
                  <a:lnTo>
                    <a:pt x="5743" y="1"/>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7" name="Google Shape;1707;p45"/>
            <p:cNvSpPr/>
            <p:nvPr/>
          </p:nvSpPr>
          <p:spPr>
            <a:xfrm>
              <a:off x="5920475" y="3041575"/>
              <a:ext cx="143575" cy="53850"/>
            </a:xfrm>
            <a:custGeom>
              <a:rect b="b" l="l" r="r" t="t"/>
              <a:pathLst>
                <a:path extrusionOk="0" h="2154" w="5743">
                  <a:moveTo>
                    <a:pt x="1" y="1"/>
                  </a:moveTo>
                  <a:lnTo>
                    <a:pt x="1" y="2154"/>
                  </a:lnTo>
                  <a:lnTo>
                    <a:pt x="5743" y="2154"/>
                  </a:lnTo>
                  <a:lnTo>
                    <a:pt x="5743" y="1"/>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8" name="Google Shape;1708;p45"/>
            <p:cNvSpPr/>
            <p:nvPr/>
          </p:nvSpPr>
          <p:spPr>
            <a:xfrm>
              <a:off x="5597475" y="2823150"/>
              <a:ext cx="62950" cy="272275"/>
            </a:xfrm>
            <a:custGeom>
              <a:rect b="b" l="l" r="r" t="t"/>
              <a:pathLst>
                <a:path extrusionOk="0" h="10891" w="2518">
                  <a:moveTo>
                    <a:pt x="1" y="0"/>
                  </a:moveTo>
                  <a:lnTo>
                    <a:pt x="1" y="10891"/>
                  </a:lnTo>
                  <a:lnTo>
                    <a:pt x="2518" y="10891"/>
                  </a:lnTo>
                  <a:lnTo>
                    <a:pt x="2518"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9" name="Google Shape;1709;p45"/>
            <p:cNvSpPr/>
            <p:nvPr/>
          </p:nvSpPr>
          <p:spPr>
            <a:xfrm>
              <a:off x="5486950" y="2440350"/>
              <a:ext cx="636925" cy="789550"/>
            </a:xfrm>
            <a:custGeom>
              <a:rect b="b" l="l" r="r" t="t"/>
              <a:pathLst>
                <a:path extrusionOk="0" h="31582" w="25477">
                  <a:moveTo>
                    <a:pt x="15073" y="2517"/>
                  </a:moveTo>
                  <a:cubicBezTo>
                    <a:pt x="15667" y="2517"/>
                    <a:pt x="16385" y="2756"/>
                    <a:pt x="16748" y="3350"/>
                  </a:cubicBezTo>
                  <a:lnTo>
                    <a:pt x="22605" y="10527"/>
                  </a:lnTo>
                  <a:cubicBezTo>
                    <a:pt x="22969" y="10891"/>
                    <a:pt x="23084" y="11484"/>
                    <a:pt x="23084" y="11963"/>
                  </a:cubicBezTo>
                  <a:lnTo>
                    <a:pt x="23084" y="13283"/>
                  </a:lnTo>
                  <a:lnTo>
                    <a:pt x="2393" y="13283"/>
                  </a:lnTo>
                  <a:lnTo>
                    <a:pt x="2393" y="11963"/>
                  </a:lnTo>
                  <a:cubicBezTo>
                    <a:pt x="2393" y="11484"/>
                    <a:pt x="2508" y="10891"/>
                    <a:pt x="2871" y="10527"/>
                  </a:cubicBezTo>
                  <a:lnTo>
                    <a:pt x="8728" y="3350"/>
                  </a:lnTo>
                  <a:cubicBezTo>
                    <a:pt x="9092" y="2756"/>
                    <a:pt x="9810" y="2517"/>
                    <a:pt x="10403" y="2517"/>
                  </a:cubicBezTo>
                  <a:close/>
                  <a:moveTo>
                    <a:pt x="23084" y="15312"/>
                  </a:moveTo>
                  <a:lnTo>
                    <a:pt x="23084" y="17465"/>
                  </a:lnTo>
                  <a:lnTo>
                    <a:pt x="17342" y="17465"/>
                  </a:lnTo>
                  <a:lnTo>
                    <a:pt x="17342" y="15312"/>
                  </a:lnTo>
                  <a:close/>
                  <a:moveTo>
                    <a:pt x="23084" y="19619"/>
                  </a:moveTo>
                  <a:lnTo>
                    <a:pt x="23084" y="21896"/>
                  </a:lnTo>
                  <a:lnTo>
                    <a:pt x="17342" y="21896"/>
                  </a:lnTo>
                  <a:lnTo>
                    <a:pt x="17342" y="19619"/>
                  </a:lnTo>
                  <a:close/>
                  <a:moveTo>
                    <a:pt x="6939" y="15312"/>
                  </a:moveTo>
                  <a:lnTo>
                    <a:pt x="6939" y="26203"/>
                  </a:lnTo>
                  <a:lnTo>
                    <a:pt x="4422" y="26203"/>
                  </a:lnTo>
                  <a:lnTo>
                    <a:pt x="4422" y="15312"/>
                  </a:lnTo>
                  <a:close/>
                  <a:moveTo>
                    <a:pt x="23084" y="24050"/>
                  </a:moveTo>
                  <a:lnTo>
                    <a:pt x="23084" y="26203"/>
                  </a:lnTo>
                  <a:lnTo>
                    <a:pt x="17342" y="26203"/>
                  </a:lnTo>
                  <a:lnTo>
                    <a:pt x="17342" y="24050"/>
                  </a:lnTo>
                  <a:close/>
                  <a:moveTo>
                    <a:pt x="9925" y="0"/>
                  </a:moveTo>
                  <a:cubicBezTo>
                    <a:pt x="9092" y="0"/>
                    <a:pt x="8250" y="364"/>
                    <a:pt x="7771" y="957"/>
                  </a:cubicBezTo>
                  <a:lnTo>
                    <a:pt x="594" y="9570"/>
                  </a:lnTo>
                  <a:cubicBezTo>
                    <a:pt x="239" y="10049"/>
                    <a:pt x="0" y="10652"/>
                    <a:pt x="0" y="11245"/>
                  </a:cubicBezTo>
                  <a:lnTo>
                    <a:pt x="0" y="28835"/>
                  </a:lnTo>
                  <a:cubicBezTo>
                    <a:pt x="0" y="30385"/>
                    <a:pt x="1197" y="31581"/>
                    <a:pt x="2747" y="31581"/>
                  </a:cubicBezTo>
                  <a:lnTo>
                    <a:pt x="22730" y="31581"/>
                  </a:lnTo>
                  <a:cubicBezTo>
                    <a:pt x="24280" y="31581"/>
                    <a:pt x="25476" y="30385"/>
                    <a:pt x="25476" y="28835"/>
                  </a:cubicBezTo>
                  <a:lnTo>
                    <a:pt x="25476" y="11245"/>
                  </a:lnTo>
                  <a:cubicBezTo>
                    <a:pt x="25476" y="10652"/>
                    <a:pt x="25237" y="10049"/>
                    <a:pt x="24883" y="9570"/>
                  </a:cubicBezTo>
                  <a:lnTo>
                    <a:pt x="17705" y="957"/>
                  </a:lnTo>
                  <a:cubicBezTo>
                    <a:pt x="17227" y="364"/>
                    <a:pt x="16385" y="0"/>
                    <a:pt x="155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13" name="Shape 1713"/>
        <p:cNvGrpSpPr/>
        <p:nvPr/>
      </p:nvGrpSpPr>
      <p:grpSpPr>
        <a:xfrm>
          <a:off x="0" y="0"/>
          <a:ext cx="0" cy="0"/>
          <a:chOff x="0" y="0"/>
          <a:chExt cx="0" cy="0"/>
        </a:xfrm>
      </p:grpSpPr>
      <p:sp>
        <p:nvSpPr>
          <p:cNvPr id="1714" name="Google Shape;1714;p46"/>
          <p:cNvSpPr txBox="1"/>
          <p:nvPr>
            <p:ph type="title"/>
          </p:nvPr>
        </p:nvSpPr>
        <p:spPr>
          <a:xfrm>
            <a:off x="713250" y="117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rgbClr val="000000"/>
                </a:solidFill>
              </a:rPr>
              <a:t>Data  Analysis </a:t>
            </a:r>
            <a:endParaRPr sz="3200">
              <a:solidFill>
                <a:srgbClr val="000000"/>
              </a:solidFill>
            </a:endParaRPr>
          </a:p>
        </p:txBody>
      </p:sp>
      <p:sp>
        <p:nvSpPr>
          <p:cNvPr id="1715" name="Google Shape;1715;p46"/>
          <p:cNvSpPr txBox="1"/>
          <p:nvPr/>
        </p:nvSpPr>
        <p:spPr>
          <a:xfrm>
            <a:off x="6220225" y="1937700"/>
            <a:ext cx="2546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Lilita One"/>
                <a:ea typeface="Lilita One"/>
                <a:cs typeface="Lilita One"/>
                <a:sym typeface="Lilita One"/>
              </a:rPr>
              <a:t>Risk of Cardiovascular Disease Based on Age</a:t>
            </a:r>
            <a:endParaRPr sz="1800">
              <a:latin typeface="Lilita One"/>
              <a:ea typeface="Lilita One"/>
              <a:cs typeface="Lilita One"/>
              <a:sym typeface="Lilita One"/>
            </a:endParaRPr>
          </a:p>
        </p:txBody>
      </p:sp>
      <p:pic>
        <p:nvPicPr>
          <p:cNvPr id="1716" name="Google Shape;1716;p46"/>
          <p:cNvPicPr preferRelativeResize="0"/>
          <p:nvPr/>
        </p:nvPicPr>
        <p:blipFill>
          <a:blip r:embed="rId3">
            <a:alphaModFix/>
          </a:blip>
          <a:stretch>
            <a:fillRect/>
          </a:stretch>
        </p:blipFill>
        <p:spPr>
          <a:xfrm>
            <a:off x="257450" y="697375"/>
            <a:ext cx="5890325" cy="444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20" name="Shape 1720"/>
        <p:cNvGrpSpPr/>
        <p:nvPr/>
      </p:nvGrpSpPr>
      <p:grpSpPr>
        <a:xfrm>
          <a:off x="0" y="0"/>
          <a:ext cx="0" cy="0"/>
          <a:chOff x="0" y="0"/>
          <a:chExt cx="0" cy="0"/>
        </a:xfrm>
      </p:grpSpPr>
      <p:pic>
        <p:nvPicPr>
          <p:cNvPr id="1721" name="Google Shape;1721;p47"/>
          <p:cNvPicPr preferRelativeResize="0"/>
          <p:nvPr/>
        </p:nvPicPr>
        <p:blipFill>
          <a:blip r:embed="rId3">
            <a:alphaModFix/>
          </a:blip>
          <a:stretch>
            <a:fillRect/>
          </a:stretch>
        </p:blipFill>
        <p:spPr>
          <a:xfrm>
            <a:off x="1624275" y="631650"/>
            <a:ext cx="5736474" cy="4511850"/>
          </a:xfrm>
          <a:prstGeom prst="rect">
            <a:avLst/>
          </a:prstGeom>
          <a:noFill/>
          <a:ln>
            <a:noFill/>
          </a:ln>
        </p:spPr>
      </p:pic>
      <p:sp>
        <p:nvSpPr>
          <p:cNvPr id="1722" name="Google Shape;1722;p47"/>
          <p:cNvSpPr txBox="1"/>
          <p:nvPr/>
        </p:nvSpPr>
        <p:spPr>
          <a:xfrm>
            <a:off x="2285250" y="45950"/>
            <a:ext cx="473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Lilita One"/>
                <a:ea typeface="Lilita One"/>
                <a:cs typeface="Lilita One"/>
                <a:sym typeface="Lilita One"/>
              </a:rPr>
              <a:t>Histogram plot of all the Variables.</a:t>
            </a:r>
            <a:endParaRPr sz="1800">
              <a:latin typeface="Lilita One"/>
              <a:ea typeface="Lilita One"/>
              <a:cs typeface="Lilita One"/>
              <a:sym typeface="Lilita O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26" name="Shape 1726"/>
        <p:cNvGrpSpPr/>
        <p:nvPr/>
      </p:nvGrpSpPr>
      <p:grpSpPr>
        <a:xfrm>
          <a:off x="0" y="0"/>
          <a:ext cx="0" cy="0"/>
          <a:chOff x="0" y="0"/>
          <a:chExt cx="0" cy="0"/>
        </a:xfrm>
      </p:grpSpPr>
      <p:pic>
        <p:nvPicPr>
          <p:cNvPr id="1727" name="Google Shape;1727;p48"/>
          <p:cNvPicPr preferRelativeResize="0"/>
          <p:nvPr/>
        </p:nvPicPr>
        <p:blipFill>
          <a:blip r:embed="rId3">
            <a:alphaModFix/>
          </a:blip>
          <a:stretch>
            <a:fillRect/>
          </a:stretch>
        </p:blipFill>
        <p:spPr>
          <a:xfrm>
            <a:off x="152400" y="914250"/>
            <a:ext cx="8839200" cy="4024303"/>
          </a:xfrm>
          <a:prstGeom prst="rect">
            <a:avLst/>
          </a:prstGeom>
          <a:noFill/>
          <a:ln>
            <a:noFill/>
          </a:ln>
        </p:spPr>
      </p:pic>
      <p:sp>
        <p:nvSpPr>
          <p:cNvPr id="1728" name="Google Shape;1728;p48"/>
          <p:cNvSpPr txBox="1"/>
          <p:nvPr/>
        </p:nvSpPr>
        <p:spPr>
          <a:xfrm>
            <a:off x="2139900" y="283600"/>
            <a:ext cx="572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ilita One"/>
                <a:ea typeface="Lilita One"/>
                <a:cs typeface="Lilita One"/>
                <a:sym typeface="Lilita One"/>
              </a:rPr>
              <a:t>Distribution of Variables for Cardiovascular Disease</a:t>
            </a:r>
            <a:endParaRPr sz="1800">
              <a:latin typeface="Lilita One"/>
              <a:ea typeface="Lilita One"/>
              <a:cs typeface="Lilita One"/>
              <a:sym typeface="Lilita On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32" name="Shape 1732"/>
        <p:cNvGrpSpPr/>
        <p:nvPr/>
      </p:nvGrpSpPr>
      <p:grpSpPr>
        <a:xfrm>
          <a:off x="0" y="0"/>
          <a:ext cx="0" cy="0"/>
          <a:chOff x="0" y="0"/>
          <a:chExt cx="0" cy="0"/>
        </a:xfrm>
      </p:grpSpPr>
      <p:pic>
        <p:nvPicPr>
          <p:cNvPr id="1733" name="Google Shape;1733;p49"/>
          <p:cNvPicPr preferRelativeResize="0"/>
          <p:nvPr/>
        </p:nvPicPr>
        <p:blipFill>
          <a:blip r:embed="rId3">
            <a:alphaModFix/>
          </a:blip>
          <a:stretch>
            <a:fillRect/>
          </a:stretch>
        </p:blipFill>
        <p:spPr>
          <a:xfrm>
            <a:off x="1402825" y="867800"/>
            <a:ext cx="6280838" cy="4275700"/>
          </a:xfrm>
          <a:prstGeom prst="rect">
            <a:avLst/>
          </a:prstGeom>
          <a:noFill/>
          <a:ln>
            <a:noFill/>
          </a:ln>
        </p:spPr>
      </p:pic>
      <p:sp>
        <p:nvSpPr>
          <p:cNvPr id="1734" name="Google Shape;1734;p49"/>
          <p:cNvSpPr txBox="1"/>
          <p:nvPr/>
        </p:nvSpPr>
        <p:spPr>
          <a:xfrm>
            <a:off x="2436400" y="128900"/>
            <a:ext cx="504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Lilita One"/>
                <a:ea typeface="Lilita One"/>
                <a:cs typeface="Lilita One"/>
                <a:sym typeface="Lilita One"/>
              </a:rPr>
              <a:t>Distribution of Gender, Alcohol and BMI for cardiovascular disease</a:t>
            </a:r>
            <a:endParaRPr sz="1800">
              <a:latin typeface="Lilita One"/>
              <a:ea typeface="Lilita One"/>
              <a:cs typeface="Lilita One"/>
              <a:sym typeface="Lilita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452" name="Shape 1452"/>
        <p:cNvGrpSpPr/>
        <p:nvPr/>
      </p:nvGrpSpPr>
      <p:grpSpPr>
        <a:xfrm>
          <a:off x="0" y="0"/>
          <a:ext cx="0" cy="0"/>
          <a:chOff x="0" y="0"/>
          <a:chExt cx="0" cy="0"/>
        </a:xfrm>
      </p:grpSpPr>
      <p:sp>
        <p:nvSpPr>
          <p:cNvPr id="1453" name="Google Shape;1453;p32"/>
          <p:cNvSpPr txBox="1"/>
          <p:nvPr>
            <p:ph idx="3" type="subTitle"/>
          </p:nvPr>
        </p:nvSpPr>
        <p:spPr>
          <a:xfrm>
            <a:off x="3387825" y="3642650"/>
            <a:ext cx="25221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Present Work Status</a:t>
            </a:r>
            <a:endParaRPr>
              <a:solidFill>
                <a:srgbClr val="000000"/>
              </a:solidFill>
            </a:endParaRPr>
          </a:p>
        </p:txBody>
      </p:sp>
      <p:sp>
        <p:nvSpPr>
          <p:cNvPr id="1454" name="Google Shape;1454;p32"/>
          <p:cNvSpPr txBox="1"/>
          <p:nvPr>
            <p:ph idx="7" type="subTitle"/>
          </p:nvPr>
        </p:nvSpPr>
        <p:spPr>
          <a:xfrm>
            <a:off x="724560" y="1892580"/>
            <a:ext cx="20940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Introduction</a:t>
            </a:r>
            <a:endParaRPr>
              <a:solidFill>
                <a:srgbClr val="000000"/>
              </a:solidFill>
            </a:endParaRPr>
          </a:p>
        </p:txBody>
      </p:sp>
      <p:sp>
        <p:nvSpPr>
          <p:cNvPr id="1455" name="Google Shape;1455;p32"/>
          <p:cNvSpPr txBox="1"/>
          <p:nvPr>
            <p:ph idx="8" type="subTitle"/>
          </p:nvPr>
        </p:nvSpPr>
        <p:spPr>
          <a:xfrm>
            <a:off x="724560" y="2277419"/>
            <a:ext cx="2194500" cy="6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Brief Introduction and Problem Statement</a:t>
            </a:r>
            <a:endParaRPr>
              <a:solidFill>
                <a:srgbClr val="000000"/>
              </a:solidFill>
            </a:endParaRPr>
          </a:p>
        </p:txBody>
      </p:sp>
      <p:sp>
        <p:nvSpPr>
          <p:cNvPr descr="Slidesgo" id="1456" name="Google Shape;1456;p32" title="Vector05"/>
          <p:cNvSpPr/>
          <p:nvPr/>
        </p:nvSpPr>
        <p:spPr>
          <a:xfrm>
            <a:off x="4164778" y="30110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sgo" id="1457" name="Google Shape;1457;p32" title="Vector4"/>
          <p:cNvSpPr/>
          <p:nvPr/>
        </p:nvSpPr>
        <p:spPr>
          <a:xfrm>
            <a:off x="1362313" y="30110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sgo" id="1458" name="Google Shape;1458;p32" title="Vector6"/>
          <p:cNvSpPr/>
          <p:nvPr/>
        </p:nvSpPr>
        <p:spPr>
          <a:xfrm>
            <a:off x="6900341" y="30110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sgo" id="1459" name="Google Shape;1459;p32" title="Vector05"/>
          <p:cNvSpPr/>
          <p:nvPr/>
        </p:nvSpPr>
        <p:spPr>
          <a:xfrm>
            <a:off x="4164778" y="12584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sgo" id="1460" name="Google Shape;1460;p32" title="Vector4"/>
          <p:cNvSpPr/>
          <p:nvPr/>
        </p:nvSpPr>
        <p:spPr>
          <a:xfrm>
            <a:off x="1362313" y="12584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sgo" id="1461" name="Google Shape;1461;p32" title="Vector6"/>
          <p:cNvSpPr/>
          <p:nvPr/>
        </p:nvSpPr>
        <p:spPr>
          <a:xfrm>
            <a:off x="6976541" y="12584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2"/>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Table of contents</a:t>
            </a:r>
            <a:endParaRPr>
              <a:solidFill>
                <a:srgbClr val="000000"/>
              </a:solidFill>
            </a:endParaRPr>
          </a:p>
        </p:txBody>
      </p:sp>
      <p:sp>
        <p:nvSpPr>
          <p:cNvPr id="1463" name="Google Shape;1463;p32"/>
          <p:cNvSpPr txBox="1"/>
          <p:nvPr>
            <p:ph idx="1" type="subTitle"/>
          </p:nvPr>
        </p:nvSpPr>
        <p:spPr>
          <a:xfrm>
            <a:off x="724560" y="3642656"/>
            <a:ext cx="20940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Methodologies</a:t>
            </a:r>
            <a:endParaRPr>
              <a:solidFill>
                <a:srgbClr val="000000"/>
              </a:solidFill>
            </a:endParaRPr>
          </a:p>
        </p:txBody>
      </p:sp>
      <p:sp>
        <p:nvSpPr>
          <p:cNvPr id="1464" name="Google Shape;1464;p32"/>
          <p:cNvSpPr txBox="1"/>
          <p:nvPr>
            <p:ph idx="5" type="subTitle"/>
          </p:nvPr>
        </p:nvSpPr>
        <p:spPr>
          <a:xfrm>
            <a:off x="6338794" y="3642656"/>
            <a:ext cx="20940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Conclusion</a:t>
            </a:r>
            <a:endParaRPr>
              <a:solidFill>
                <a:srgbClr val="000000"/>
              </a:solidFill>
            </a:endParaRPr>
          </a:p>
        </p:txBody>
      </p:sp>
      <p:sp>
        <p:nvSpPr>
          <p:cNvPr id="1465" name="Google Shape;1465;p32"/>
          <p:cNvSpPr txBox="1"/>
          <p:nvPr>
            <p:ph idx="9" type="subTitle"/>
          </p:nvPr>
        </p:nvSpPr>
        <p:spPr>
          <a:xfrm>
            <a:off x="3423975" y="1878325"/>
            <a:ext cx="24099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Background Work</a:t>
            </a:r>
            <a:endParaRPr>
              <a:solidFill>
                <a:srgbClr val="000000"/>
              </a:solidFill>
            </a:endParaRPr>
          </a:p>
        </p:txBody>
      </p:sp>
      <p:sp>
        <p:nvSpPr>
          <p:cNvPr id="1466" name="Google Shape;1466;p32"/>
          <p:cNvSpPr txBox="1"/>
          <p:nvPr>
            <p:ph idx="13" type="subTitle"/>
          </p:nvPr>
        </p:nvSpPr>
        <p:spPr>
          <a:xfrm>
            <a:off x="3311625" y="2277425"/>
            <a:ext cx="2660700" cy="6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Literature Review and Limitations of </a:t>
            </a:r>
            <a:r>
              <a:rPr lang="en">
                <a:solidFill>
                  <a:srgbClr val="000000"/>
                </a:solidFill>
              </a:rPr>
              <a:t>existing</a:t>
            </a:r>
            <a:r>
              <a:rPr lang="en">
                <a:solidFill>
                  <a:srgbClr val="000000"/>
                </a:solidFill>
              </a:rPr>
              <a:t> system</a:t>
            </a:r>
            <a:endParaRPr>
              <a:solidFill>
                <a:srgbClr val="000000"/>
              </a:solidFill>
            </a:endParaRPr>
          </a:p>
        </p:txBody>
      </p:sp>
      <p:sp>
        <p:nvSpPr>
          <p:cNvPr id="1467" name="Google Shape;1467;p32"/>
          <p:cNvSpPr txBox="1"/>
          <p:nvPr>
            <p:ph idx="14" type="subTitle"/>
          </p:nvPr>
        </p:nvSpPr>
        <p:spPr>
          <a:xfrm>
            <a:off x="6338794" y="1892575"/>
            <a:ext cx="20940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Dataset</a:t>
            </a:r>
            <a:endParaRPr b="1" sz="2000">
              <a:solidFill>
                <a:srgbClr val="000000"/>
              </a:solidFill>
              <a:latin typeface="Roboto Condensed"/>
              <a:ea typeface="Roboto Condensed"/>
              <a:cs typeface="Roboto Condensed"/>
              <a:sym typeface="Roboto Condensed"/>
            </a:endParaRPr>
          </a:p>
        </p:txBody>
      </p:sp>
      <p:sp>
        <p:nvSpPr>
          <p:cNvPr id="1468" name="Google Shape;1468;p32"/>
          <p:cNvSpPr txBox="1"/>
          <p:nvPr>
            <p:ph idx="16" type="title"/>
          </p:nvPr>
        </p:nvSpPr>
        <p:spPr>
          <a:xfrm>
            <a:off x="1484760" y="1406875"/>
            <a:ext cx="5736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1</a:t>
            </a:r>
            <a:endParaRPr>
              <a:solidFill>
                <a:srgbClr val="000000"/>
              </a:solidFill>
            </a:endParaRPr>
          </a:p>
        </p:txBody>
      </p:sp>
      <p:sp>
        <p:nvSpPr>
          <p:cNvPr id="1469" name="Google Shape;1469;p32"/>
          <p:cNvSpPr txBox="1"/>
          <p:nvPr>
            <p:ph idx="17" type="title"/>
          </p:nvPr>
        </p:nvSpPr>
        <p:spPr>
          <a:xfrm>
            <a:off x="4286025" y="1406875"/>
            <a:ext cx="576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2</a:t>
            </a:r>
            <a:endParaRPr>
              <a:solidFill>
                <a:srgbClr val="000000"/>
              </a:solidFill>
            </a:endParaRPr>
          </a:p>
        </p:txBody>
      </p:sp>
      <p:sp>
        <p:nvSpPr>
          <p:cNvPr id="1470" name="Google Shape;1470;p32"/>
          <p:cNvSpPr txBox="1"/>
          <p:nvPr>
            <p:ph idx="18" type="title"/>
          </p:nvPr>
        </p:nvSpPr>
        <p:spPr>
          <a:xfrm>
            <a:off x="7097794" y="1406875"/>
            <a:ext cx="576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3</a:t>
            </a:r>
            <a:endParaRPr>
              <a:solidFill>
                <a:srgbClr val="000000"/>
              </a:solidFill>
            </a:endParaRPr>
          </a:p>
        </p:txBody>
      </p:sp>
      <p:sp>
        <p:nvSpPr>
          <p:cNvPr id="1471" name="Google Shape;1471;p32"/>
          <p:cNvSpPr txBox="1"/>
          <p:nvPr>
            <p:ph idx="19" type="title"/>
          </p:nvPr>
        </p:nvSpPr>
        <p:spPr>
          <a:xfrm>
            <a:off x="1483560" y="3163491"/>
            <a:ext cx="576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4</a:t>
            </a:r>
            <a:endParaRPr>
              <a:solidFill>
                <a:srgbClr val="000000"/>
              </a:solidFill>
            </a:endParaRPr>
          </a:p>
        </p:txBody>
      </p:sp>
      <p:sp>
        <p:nvSpPr>
          <p:cNvPr id="1472" name="Google Shape;1472;p32"/>
          <p:cNvSpPr txBox="1"/>
          <p:nvPr>
            <p:ph idx="20" type="title"/>
          </p:nvPr>
        </p:nvSpPr>
        <p:spPr>
          <a:xfrm>
            <a:off x="4286025" y="3163491"/>
            <a:ext cx="576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5</a:t>
            </a:r>
            <a:endParaRPr>
              <a:solidFill>
                <a:srgbClr val="000000"/>
              </a:solidFill>
            </a:endParaRPr>
          </a:p>
        </p:txBody>
      </p:sp>
      <p:sp>
        <p:nvSpPr>
          <p:cNvPr id="1473" name="Google Shape;1473;p32"/>
          <p:cNvSpPr txBox="1"/>
          <p:nvPr>
            <p:ph idx="21" type="title"/>
          </p:nvPr>
        </p:nvSpPr>
        <p:spPr>
          <a:xfrm>
            <a:off x="7021594" y="3163491"/>
            <a:ext cx="576000" cy="4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6</a:t>
            </a:r>
            <a:endParaRPr>
              <a:solidFill>
                <a:srgbClr val="000000"/>
              </a:solidFill>
            </a:endParaRPr>
          </a:p>
        </p:txBody>
      </p:sp>
      <p:sp>
        <p:nvSpPr>
          <p:cNvPr id="1474" name="Google Shape;1474;p32"/>
          <p:cNvSpPr txBox="1"/>
          <p:nvPr>
            <p:ph idx="8" type="subTitle"/>
          </p:nvPr>
        </p:nvSpPr>
        <p:spPr>
          <a:xfrm>
            <a:off x="572150" y="4055200"/>
            <a:ext cx="2587200" cy="8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Implementation of different ML and NN models, evaluation and results</a:t>
            </a:r>
            <a:endParaRPr>
              <a:solidFill>
                <a:srgbClr val="000000"/>
              </a:solidFill>
            </a:endParaRPr>
          </a:p>
        </p:txBody>
      </p:sp>
      <p:sp>
        <p:nvSpPr>
          <p:cNvPr id="1475" name="Google Shape;1475;p32"/>
          <p:cNvSpPr txBox="1"/>
          <p:nvPr>
            <p:ph idx="8" type="subTitle"/>
          </p:nvPr>
        </p:nvSpPr>
        <p:spPr>
          <a:xfrm>
            <a:off x="3551635" y="4066294"/>
            <a:ext cx="2194500" cy="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Replication of work done </a:t>
            </a:r>
            <a:r>
              <a:rPr lang="en">
                <a:solidFill>
                  <a:srgbClr val="000000"/>
                </a:solidFill>
              </a:rPr>
              <a:t> and Proposed Work</a:t>
            </a:r>
            <a:endParaRPr>
              <a:solidFill>
                <a:srgbClr val="000000"/>
              </a:solidFill>
            </a:endParaRPr>
          </a:p>
        </p:txBody>
      </p:sp>
      <p:sp>
        <p:nvSpPr>
          <p:cNvPr id="1476" name="Google Shape;1476;p32"/>
          <p:cNvSpPr txBox="1"/>
          <p:nvPr>
            <p:ph idx="8" type="subTitle"/>
          </p:nvPr>
        </p:nvSpPr>
        <p:spPr>
          <a:xfrm>
            <a:off x="6288710" y="4066294"/>
            <a:ext cx="2194500" cy="6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Conclusion and Future Work</a:t>
            </a:r>
            <a:endParaRPr>
              <a:solidFill>
                <a:srgbClr val="000000"/>
              </a:solidFill>
            </a:endParaRPr>
          </a:p>
        </p:txBody>
      </p:sp>
      <p:sp>
        <p:nvSpPr>
          <p:cNvPr id="1477" name="Google Shape;1477;p32"/>
          <p:cNvSpPr txBox="1"/>
          <p:nvPr/>
        </p:nvSpPr>
        <p:spPr>
          <a:xfrm>
            <a:off x="6364900" y="2220375"/>
            <a:ext cx="2409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About Dataset , preprocessing and Analysis</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38" name="Shape 1738"/>
        <p:cNvGrpSpPr/>
        <p:nvPr/>
      </p:nvGrpSpPr>
      <p:grpSpPr>
        <a:xfrm>
          <a:off x="0" y="0"/>
          <a:ext cx="0" cy="0"/>
          <a:chOff x="0" y="0"/>
          <a:chExt cx="0" cy="0"/>
        </a:xfrm>
      </p:grpSpPr>
      <p:pic>
        <p:nvPicPr>
          <p:cNvPr id="1739" name="Google Shape;1739;p50"/>
          <p:cNvPicPr preferRelativeResize="0"/>
          <p:nvPr/>
        </p:nvPicPr>
        <p:blipFill>
          <a:blip r:embed="rId3">
            <a:alphaModFix/>
          </a:blip>
          <a:stretch>
            <a:fillRect/>
          </a:stretch>
        </p:blipFill>
        <p:spPr>
          <a:xfrm>
            <a:off x="1815375" y="650175"/>
            <a:ext cx="5738749" cy="4423775"/>
          </a:xfrm>
          <a:prstGeom prst="rect">
            <a:avLst/>
          </a:prstGeom>
          <a:noFill/>
          <a:ln>
            <a:noFill/>
          </a:ln>
        </p:spPr>
      </p:pic>
      <p:sp>
        <p:nvSpPr>
          <p:cNvPr id="1740" name="Google Shape;1740;p50"/>
          <p:cNvSpPr txBox="1"/>
          <p:nvPr/>
        </p:nvSpPr>
        <p:spPr>
          <a:xfrm>
            <a:off x="2578200" y="128900"/>
            <a:ext cx="435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ilita One"/>
                <a:ea typeface="Lilita One"/>
                <a:cs typeface="Lilita One"/>
                <a:sym typeface="Lilita One"/>
              </a:rPr>
              <a:t>Pearson Correlation of the Features</a:t>
            </a:r>
            <a:endParaRPr sz="1800">
              <a:latin typeface="Lilita One"/>
              <a:ea typeface="Lilita One"/>
              <a:cs typeface="Lilita One"/>
              <a:sym typeface="Lilita On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4" name="Shape 1744"/>
        <p:cNvGrpSpPr/>
        <p:nvPr/>
      </p:nvGrpSpPr>
      <p:grpSpPr>
        <a:xfrm>
          <a:off x="0" y="0"/>
          <a:ext cx="0" cy="0"/>
          <a:chOff x="0" y="0"/>
          <a:chExt cx="0" cy="0"/>
        </a:xfrm>
      </p:grpSpPr>
      <p:sp>
        <p:nvSpPr>
          <p:cNvPr id="1745" name="Google Shape;1745;p51"/>
          <p:cNvSpPr/>
          <p:nvPr/>
        </p:nvSpPr>
        <p:spPr>
          <a:xfrm>
            <a:off x="3779588" y="1252525"/>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1"/>
          <p:cNvSpPr txBox="1"/>
          <p:nvPr>
            <p:ph type="title"/>
          </p:nvPr>
        </p:nvSpPr>
        <p:spPr>
          <a:xfrm>
            <a:off x="713275" y="2288400"/>
            <a:ext cx="7687500" cy="841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Methodology</a:t>
            </a:r>
            <a:endParaRPr/>
          </a:p>
        </p:txBody>
      </p:sp>
      <p:sp>
        <p:nvSpPr>
          <p:cNvPr id="1747" name="Google Shape;1747;p51"/>
          <p:cNvSpPr txBox="1"/>
          <p:nvPr>
            <p:ph idx="2" type="title"/>
          </p:nvPr>
        </p:nvSpPr>
        <p:spPr>
          <a:xfrm>
            <a:off x="3994525" y="1619250"/>
            <a:ext cx="1125000" cy="446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04</a:t>
            </a:r>
            <a:endParaRPr/>
          </a:p>
        </p:txBody>
      </p:sp>
      <p:sp>
        <p:nvSpPr>
          <p:cNvPr id="1748" name="Google Shape;1748;p51"/>
          <p:cNvSpPr txBox="1"/>
          <p:nvPr>
            <p:ph idx="1" type="subTitle"/>
          </p:nvPr>
        </p:nvSpPr>
        <p:spPr>
          <a:xfrm>
            <a:off x="1988250" y="3078375"/>
            <a:ext cx="5167500" cy="50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752" name="Shape 1752"/>
        <p:cNvGrpSpPr/>
        <p:nvPr/>
      </p:nvGrpSpPr>
      <p:grpSpPr>
        <a:xfrm>
          <a:off x="0" y="0"/>
          <a:ext cx="0" cy="0"/>
          <a:chOff x="0" y="0"/>
          <a:chExt cx="0" cy="0"/>
        </a:xfrm>
      </p:grpSpPr>
      <p:sp>
        <p:nvSpPr>
          <p:cNvPr id="1753" name="Google Shape;1753;p52"/>
          <p:cNvSpPr txBox="1"/>
          <p:nvPr>
            <p:ph type="title"/>
          </p:nvPr>
        </p:nvSpPr>
        <p:spPr>
          <a:xfrm>
            <a:off x="713225" y="2347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Methodology</a:t>
            </a:r>
            <a:endParaRPr>
              <a:solidFill>
                <a:srgbClr val="000000"/>
              </a:solidFill>
            </a:endParaRPr>
          </a:p>
        </p:txBody>
      </p:sp>
      <p:sp>
        <p:nvSpPr>
          <p:cNvPr id="1754" name="Google Shape;1754;p52"/>
          <p:cNvSpPr/>
          <p:nvPr/>
        </p:nvSpPr>
        <p:spPr>
          <a:xfrm>
            <a:off x="4243612" y="102244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5" name="Google Shape;1755;p52"/>
          <p:cNvGrpSpPr/>
          <p:nvPr/>
        </p:nvGrpSpPr>
        <p:grpSpPr>
          <a:xfrm>
            <a:off x="2193250" y="1024024"/>
            <a:ext cx="4808428" cy="613777"/>
            <a:chOff x="-219369" y="1436264"/>
            <a:chExt cx="14914478" cy="2853451"/>
          </a:xfrm>
        </p:grpSpPr>
        <p:sp>
          <p:nvSpPr>
            <p:cNvPr id="1756" name="Google Shape;1756;p52"/>
            <p:cNvSpPr/>
            <p:nvPr/>
          </p:nvSpPr>
          <p:spPr>
            <a:xfrm>
              <a:off x="-178667" y="1648015"/>
              <a:ext cx="5816061" cy="2641700"/>
            </a:xfrm>
            <a:custGeom>
              <a:rect b="b" l="l" r="r" t="t"/>
              <a:pathLst>
                <a:path extrusionOk="0" h="105668" w="103798">
                  <a:moveTo>
                    <a:pt x="53871" y="1"/>
                  </a:moveTo>
                  <a:cubicBezTo>
                    <a:pt x="52851" y="1"/>
                    <a:pt x="52035" y="749"/>
                    <a:pt x="51934" y="1769"/>
                  </a:cubicBezTo>
                  <a:lnTo>
                    <a:pt x="43873" y="92915"/>
                  </a:lnTo>
                  <a:lnTo>
                    <a:pt x="39147" y="48431"/>
                  </a:lnTo>
                  <a:lnTo>
                    <a:pt x="39147" y="48395"/>
                  </a:lnTo>
                  <a:cubicBezTo>
                    <a:pt x="39011" y="47478"/>
                    <a:pt x="38295" y="46763"/>
                    <a:pt x="37343" y="46695"/>
                  </a:cubicBezTo>
                  <a:cubicBezTo>
                    <a:pt x="37294" y="46691"/>
                    <a:pt x="37246" y="46690"/>
                    <a:pt x="37199" y="46690"/>
                  </a:cubicBezTo>
                  <a:cubicBezTo>
                    <a:pt x="36306" y="46690"/>
                    <a:pt x="35529" y="47286"/>
                    <a:pt x="35302" y="48159"/>
                  </a:cubicBezTo>
                  <a:lnTo>
                    <a:pt x="29657" y="69721"/>
                  </a:lnTo>
                  <a:lnTo>
                    <a:pt x="25915" y="62443"/>
                  </a:lnTo>
                  <a:cubicBezTo>
                    <a:pt x="25575" y="61795"/>
                    <a:pt x="24963" y="61387"/>
                    <a:pt x="24250" y="61354"/>
                  </a:cubicBezTo>
                  <a:cubicBezTo>
                    <a:pt x="23535" y="61354"/>
                    <a:pt x="22855" y="61694"/>
                    <a:pt x="22514" y="62307"/>
                  </a:cubicBezTo>
                  <a:lnTo>
                    <a:pt x="20338" y="65844"/>
                  </a:lnTo>
                  <a:lnTo>
                    <a:pt x="0" y="65844"/>
                  </a:lnTo>
                  <a:lnTo>
                    <a:pt x="0" y="68837"/>
                  </a:lnTo>
                  <a:lnTo>
                    <a:pt x="20950" y="68837"/>
                  </a:lnTo>
                  <a:cubicBezTo>
                    <a:pt x="21598" y="68837"/>
                    <a:pt x="22242" y="68461"/>
                    <a:pt x="22618" y="67884"/>
                  </a:cubicBezTo>
                  <a:lnTo>
                    <a:pt x="24079" y="65468"/>
                  </a:lnTo>
                  <a:lnTo>
                    <a:pt x="28228" y="73530"/>
                  </a:lnTo>
                  <a:cubicBezTo>
                    <a:pt x="28565" y="74201"/>
                    <a:pt x="29202" y="74599"/>
                    <a:pt x="29919" y="74599"/>
                  </a:cubicBezTo>
                  <a:cubicBezTo>
                    <a:pt x="30001" y="74599"/>
                    <a:pt x="30084" y="74593"/>
                    <a:pt x="30168" y="74583"/>
                  </a:cubicBezTo>
                  <a:cubicBezTo>
                    <a:pt x="30984" y="74482"/>
                    <a:pt x="31629" y="73938"/>
                    <a:pt x="31869" y="73122"/>
                  </a:cubicBezTo>
                  <a:lnTo>
                    <a:pt x="36766" y="54449"/>
                  </a:lnTo>
                  <a:lnTo>
                    <a:pt x="42036" y="103934"/>
                  </a:lnTo>
                  <a:cubicBezTo>
                    <a:pt x="42139" y="104955"/>
                    <a:pt x="42956" y="105668"/>
                    <a:pt x="43976" y="105668"/>
                  </a:cubicBezTo>
                  <a:cubicBezTo>
                    <a:pt x="44996" y="105635"/>
                    <a:pt x="45813" y="104919"/>
                    <a:pt x="45913" y="103866"/>
                  </a:cubicBezTo>
                  <a:lnTo>
                    <a:pt x="53907" y="13673"/>
                  </a:lnTo>
                  <a:lnTo>
                    <a:pt x="60537" y="86658"/>
                  </a:lnTo>
                  <a:cubicBezTo>
                    <a:pt x="60605" y="87610"/>
                    <a:pt x="61354" y="88323"/>
                    <a:pt x="62306" y="88426"/>
                  </a:cubicBezTo>
                  <a:cubicBezTo>
                    <a:pt x="62375" y="88433"/>
                    <a:pt x="62443" y="88437"/>
                    <a:pt x="62510" y="88437"/>
                  </a:cubicBezTo>
                  <a:cubicBezTo>
                    <a:pt x="63378" y="88437"/>
                    <a:pt x="64127" y="87848"/>
                    <a:pt x="64346" y="86998"/>
                  </a:cubicBezTo>
                  <a:lnTo>
                    <a:pt x="71012" y="63191"/>
                  </a:lnTo>
                  <a:lnTo>
                    <a:pt x="75162" y="73971"/>
                  </a:lnTo>
                  <a:cubicBezTo>
                    <a:pt x="75434" y="74686"/>
                    <a:pt x="76081" y="75162"/>
                    <a:pt x="76829" y="75230"/>
                  </a:cubicBezTo>
                  <a:cubicBezTo>
                    <a:pt x="76864" y="75232"/>
                    <a:pt x="76898" y="75232"/>
                    <a:pt x="76932" y="75232"/>
                  </a:cubicBezTo>
                  <a:cubicBezTo>
                    <a:pt x="77672" y="75232"/>
                    <a:pt x="78342" y="74893"/>
                    <a:pt x="78699" y="74243"/>
                  </a:cubicBezTo>
                  <a:lnTo>
                    <a:pt x="81827" y="68837"/>
                  </a:lnTo>
                  <a:lnTo>
                    <a:pt x="103798" y="68837"/>
                  </a:lnTo>
                  <a:lnTo>
                    <a:pt x="103798" y="65844"/>
                  </a:lnTo>
                  <a:lnTo>
                    <a:pt x="81251" y="65844"/>
                  </a:lnTo>
                  <a:cubicBezTo>
                    <a:pt x="80535" y="65844"/>
                    <a:pt x="79890" y="66216"/>
                    <a:pt x="79550" y="66796"/>
                  </a:cubicBezTo>
                  <a:lnTo>
                    <a:pt x="77202" y="70842"/>
                  </a:lnTo>
                  <a:lnTo>
                    <a:pt x="72713" y="59178"/>
                  </a:lnTo>
                  <a:cubicBezTo>
                    <a:pt x="72418" y="58388"/>
                    <a:pt x="71675" y="57916"/>
                    <a:pt x="70858" y="57916"/>
                  </a:cubicBezTo>
                  <a:cubicBezTo>
                    <a:pt x="70830" y="57916"/>
                    <a:pt x="70803" y="57917"/>
                    <a:pt x="70776" y="57918"/>
                  </a:cubicBezTo>
                  <a:cubicBezTo>
                    <a:pt x="69924" y="57953"/>
                    <a:pt x="69211" y="58530"/>
                    <a:pt x="68972" y="59346"/>
                  </a:cubicBezTo>
                  <a:lnTo>
                    <a:pt x="63021" y="80705"/>
                  </a:lnTo>
                  <a:lnTo>
                    <a:pt x="55844" y="1769"/>
                  </a:lnTo>
                  <a:cubicBezTo>
                    <a:pt x="55743" y="749"/>
                    <a:pt x="54892" y="1"/>
                    <a:pt x="53871" y="1"/>
                  </a:cubicBezTo>
                  <a:close/>
                </a:path>
              </a:pathLst>
            </a:custGeom>
            <a:solidFill>
              <a:srgbClr val="C975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2"/>
            <p:cNvSpPr/>
            <p:nvPr/>
          </p:nvSpPr>
          <p:spPr>
            <a:xfrm>
              <a:off x="8635084" y="1647988"/>
              <a:ext cx="6060024" cy="2641700"/>
            </a:xfrm>
            <a:custGeom>
              <a:rect b="b" l="l" r="r" t="t"/>
              <a:pathLst>
                <a:path extrusionOk="0" h="105668" w="103290">
                  <a:moveTo>
                    <a:pt x="54995" y="1"/>
                  </a:moveTo>
                  <a:cubicBezTo>
                    <a:pt x="53975" y="1"/>
                    <a:pt x="53159" y="749"/>
                    <a:pt x="53056" y="1769"/>
                  </a:cubicBezTo>
                  <a:lnTo>
                    <a:pt x="44997" y="92915"/>
                  </a:lnTo>
                  <a:lnTo>
                    <a:pt x="40268" y="48431"/>
                  </a:lnTo>
                  <a:lnTo>
                    <a:pt x="40268" y="48395"/>
                  </a:lnTo>
                  <a:cubicBezTo>
                    <a:pt x="40132" y="47478"/>
                    <a:pt x="39384" y="46763"/>
                    <a:pt x="38431" y="46695"/>
                  </a:cubicBezTo>
                  <a:cubicBezTo>
                    <a:pt x="38383" y="46691"/>
                    <a:pt x="38335" y="46690"/>
                    <a:pt x="38288" y="46690"/>
                  </a:cubicBezTo>
                  <a:cubicBezTo>
                    <a:pt x="37398" y="46690"/>
                    <a:pt x="36651" y="47286"/>
                    <a:pt x="36426" y="48159"/>
                  </a:cubicBezTo>
                  <a:lnTo>
                    <a:pt x="30745" y="69721"/>
                  </a:lnTo>
                  <a:lnTo>
                    <a:pt x="27039" y="62443"/>
                  </a:lnTo>
                  <a:cubicBezTo>
                    <a:pt x="26699" y="61795"/>
                    <a:pt x="26052" y="61387"/>
                    <a:pt x="25372" y="61354"/>
                  </a:cubicBezTo>
                  <a:cubicBezTo>
                    <a:pt x="24659" y="61354"/>
                    <a:pt x="23979" y="61694"/>
                    <a:pt x="23603" y="62307"/>
                  </a:cubicBezTo>
                  <a:lnTo>
                    <a:pt x="21462" y="65844"/>
                  </a:lnTo>
                  <a:lnTo>
                    <a:pt x="0" y="65844"/>
                  </a:lnTo>
                  <a:lnTo>
                    <a:pt x="0" y="68837"/>
                  </a:lnTo>
                  <a:lnTo>
                    <a:pt x="22039" y="68837"/>
                  </a:lnTo>
                  <a:cubicBezTo>
                    <a:pt x="22719" y="68837"/>
                    <a:pt x="23366" y="68461"/>
                    <a:pt x="23707" y="67884"/>
                  </a:cubicBezTo>
                  <a:lnTo>
                    <a:pt x="25203" y="65468"/>
                  </a:lnTo>
                  <a:lnTo>
                    <a:pt x="29317" y="73530"/>
                  </a:lnTo>
                  <a:cubicBezTo>
                    <a:pt x="29654" y="74201"/>
                    <a:pt x="30317" y="74599"/>
                    <a:pt x="31039" y="74599"/>
                  </a:cubicBezTo>
                  <a:cubicBezTo>
                    <a:pt x="31122" y="74599"/>
                    <a:pt x="31205" y="74593"/>
                    <a:pt x="31289" y="74583"/>
                  </a:cubicBezTo>
                  <a:cubicBezTo>
                    <a:pt x="32106" y="74482"/>
                    <a:pt x="32753" y="73938"/>
                    <a:pt x="32957" y="73122"/>
                  </a:cubicBezTo>
                  <a:lnTo>
                    <a:pt x="37887" y="54449"/>
                  </a:lnTo>
                  <a:lnTo>
                    <a:pt x="43125" y="103934"/>
                  </a:lnTo>
                  <a:cubicBezTo>
                    <a:pt x="43261" y="104955"/>
                    <a:pt x="44077" y="105668"/>
                    <a:pt x="45065" y="105668"/>
                  </a:cubicBezTo>
                  <a:lnTo>
                    <a:pt x="45097" y="105668"/>
                  </a:lnTo>
                  <a:cubicBezTo>
                    <a:pt x="46118" y="105635"/>
                    <a:pt x="46934" y="104919"/>
                    <a:pt x="47037" y="103866"/>
                  </a:cubicBezTo>
                  <a:lnTo>
                    <a:pt x="54995" y="13673"/>
                  </a:lnTo>
                  <a:lnTo>
                    <a:pt x="61661" y="86658"/>
                  </a:lnTo>
                  <a:cubicBezTo>
                    <a:pt x="61729" y="87610"/>
                    <a:pt x="62442" y="88323"/>
                    <a:pt x="63430" y="88426"/>
                  </a:cubicBezTo>
                  <a:cubicBezTo>
                    <a:pt x="63499" y="88433"/>
                    <a:pt x="63567" y="88437"/>
                    <a:pt x="63634" y="88437"/>
                  </a:cubicBezTo>
                  <a:cubicBezTo>
                    <a:pt x="64501" y="88437"/>
                    <a:pt x="65248" y="87848"/>
                    <a:pt x="65470" y="86998"/>
                  </a:cubicBezTo>
                  <a:lnTo>
                    <a:pt x="72136" y="63191"/>
                  </a:lnTo>
                  <a:lnTo>
                    <a:pt x="76286" y="73971"/>
                  </a:lnTo>
                  <a:cubicBezTo>
                    <a:pt x="76558" y="74686"/>
                    <a:pt x="77203" y="75162"/>
                    <a:pt x="77951" y="75230"/>
                  </a:cubicBezTo>
                  <a:cubicBezTo>
                    <a:pt x="77985" y="75232"/>
                    <a:pt x="78019" y="75232"/>
                    <a:pt x="78053" y="75232"/>
                  </a:cubicBezTo>
                  <a:cubicBezTo>
                    <a:pt x="78793" y="75232"/>
                    <a:pt x="79432" y="74893"/>
                    <a:pt x="79823" y="74243"/>
                  </a:cubicBezTo>
                  <a:lnTo>
                    <a:pt x="82952" y="68837"/>
                  </a:lnTo>
                  <a:lnTo>
                    <a:pt x="103289" y="68837"/>
                  </a:lnTo>
                  <a:lnTo>
                    <a:pt x="103289" y="65844"/>
                  </a:lnTo>
                  <a:lnTo>
                    <a:pt x="82339" y="65844"/>
                  </a:lnTo>
                  <a:cubicBezTo>
                    <a:pt x="81659" y="65844"/>
                    <a:pt x="81012" y="66216"/>
                    <a:pt x="80671" y="66796"/>
                  </a:cubicBezTo>
                  <a:lnTo>
                    <a:pt x="78291" y="70842"/>
                  </a:lnTo>
                  <a:lnTo>
                    <a:pt x="73802" y="59178"/>
                  </a:lnTo>
                  <a:cubicBezTo>
                    <a:pt x="73507" y="58388"/>
                    <a:pt x="72796" y="57916"/>
                    <a:pt x="71979" y="57916"/>
                  </a:cubicBezTo>
                  <a:cubicBezTo>
                    <a:pt x="71952" y="57916"/>
                    <a:pt x="71924" y="57917"/>
                    <a:pt x="71897" y="57918"/>
                  </a:cubicBezTo>
                  <a:cubicBezTo>
                    <a:pt x="71048" y="57953"/>
                    <a:pt x="70333" y="58530"/>
                    <a:pt x="70096" y="59346"/>
                  </a:cubicBezTo>
                  <a:lnTo>
                    <a:pt x="64110" y="80705"/>
                  </a:lnTo>
                  <a:lnTo>
                    <a:pt x="56933" y="1769"/>
                  </a:lnTo>
                  <a:cubicBezTo>
                    <a:pt x="56865" y="749"/>
                    <a:pt x="56016" y="1"/>
                    <a:pt x="54995" y="1"/>
                  </a:cubicBezTo>
                  <a:close/>
                </a:path>
              </a:pathLst>
            </a:custGeom>
            <a:solidFill>
              <a:srgbClr val="C975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2"/>
            <p:cNvSpPr/>
            <p:nvPr/>
          </p:nvSpPr>
          <p:spPr>
            <a:xfrm>
              <a:off x="-219369" y="1436268"/>
              <a:ext cx="6362039" cy="2574550"/>
            </a:xfrm>
            <a:custGeom>
              <a:rect b="b" l="l" r="r" t="t"/>
              <a:pathLst>
                <a:path extrusionOk="0" fill="none" h="102982" w="103798">
                  <a:moveTo>
                    <a:pt x="0" y="65979"/>
                  </a:moveTo>
                  <a:lnTo>
                    <a:pt x="20950" y="65979"/>
                  </a:lnTo>
                  <a:cubicBezTo>
                    <a:pt x="21086" y="65979"/>
                    <a:pt x="21257" y="65911"/>
                    <a:pt x="21325" y="65775"/>
                  </a:cubicBezTo>
                  <a:lnTo>
                    <a:pt x="23774" y="61762"/>
                  </a:lnTo>
                  <a:cubicBezTo>
                    <a:pt x="23978" y="61457"/>
                    <a:pt x="24419" y="61457"/>
                    <a:pt x="24590" y="61797"/>
                  </a:cubicBezTo>
                  <a:lnTo>
                    <a:pt x="29556" y="71524"/>
                  </a:lnTo>
                  <a:cubicBezTo>
                    <a:pt x="29760" y="71897"/>
                    <a:pt x="30304" y="71829"/>
                    <a:pt x="30405" y="71420"/>
                  </a:cubicBezTo>
                  <a:lnTo>
                    <a:pt x="36766" y="47206"/>
                  </a:lnTo>
                  <a:cubicBezTo>
                    <a:pt x="36902" y="46697"/>
                    <a:pt x="37582" y="46765"/>
                    <a:pt x="37650" y="47241"/>
                  </a:cubicBezTo>
                  <a:lnTo>
                    <a:pt x="43500" y="102437"/>
                  </a:lnTo>
                  <a:cubicBezTo>
                    <a:pt x="43568" y="102981"/>
                    <a:pt x="44384" y="102949"/>
                    <a:pt x="44417" y="102405"/>
                  </a:cubicBezTo>
                  <a:lnTo>
                    <a:pt x="53431" y="580"/>
                  </a:lnTo>
                  <a:cubicBezTo>
                    <a:pt x="53463" y="0"/>
                    <a:pt x="54280" y="0"/>
                    <a:pt x="54348" y="580"/>
                  </a:cubicBezTo>
                  <a:lnTo>
                    <a:pt x="62034" y="85196"/>
                  </a:lnTo>
                  <a:cubicBezTo>
                    <a:pt x="62069" y="85672"/>
                    <a:pt x="62782" y="85740"/>
                    <a:pt x="62918" y="85264"/>
                  </a:cubicBezTo>
                  <a:lnTo>
                    <a:pt x="70436" y="58396"/>
                  </a:lnTo>
                  <a:cubicBezTo>
                    <a:pt x="70536" y="57988"/>
                    <a:pt x="71148" y="57953"/>
                    <a:pt x="71284" y="58361"/>
                  </a:cubicBezTo>
                  <a:lnTo>
                    <a:pt x="76590" y="72101"/>
                  </a:lnTo>
                  <a:cubicBezTo>
                    <a:pt x="76726" y="72441"/>
                    <a:pt x="77202" y="72476"/>
                    <a:pt x="77406" y="72169"/>
                  </a:cubicBezTo>
                  <a:lnTo>
                    <a:pt x="80843" y="66218"/>
                  </a:lnTo>
                  <a:cubicBezTo>
                    <a:pt x="80911" y="66082"/>
                    <a:pt x="81079" y="65979"/>
                    <a:pt x="81251" y="65979"/>
                  </a:cubicBezTo>
                  <a:lnTo>
                    <a:pt x="103798" y="65979"/>
                  </a:lnTo>
                </a:path>
              </a:pathLst>
            </a:custGeom>
            <a:noFill/>
            <a:ln cap="flat" cmpd="sng" w="34000">
              <a:solidFill>
                <a:srgbClr val="FFFFFF"/>
              </a:solidFill>
              <a:prstDash val="solid"/>
              <a:miter lim="2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2"/>
            <p:cNvSpPr/>
            <p:nvPr/>
          </p:nvSpPr>
          <p:spPr>
            <a:xfrm>
              <a:off x="8635084" y="1436264"/>
              <a:ext cx="6060024" cy="2574550"/>
            </a:xfrm>
            <a:custGeom>
              <a:rect b="b" l="l" r="r" t="t"/>
              <a:pathLst>
                <a:path extrusionOk="0" fill="none" h="102982" w="103290">
                  <a:moveTo>
                    <a:pt x="0" y="65979"/>
                  </a:moveTo>
                  <a:lnTo>
                    <a:pt x="22039" y="65979"/>
                  </a:lnTo>
                  <a:cubicBezTo>
                    <a:pt x="22210" y="65979"/>
                    <a:pt x="22346" y="65911"/>
                    <a:pt x="22447" y="65775"/>
                  </a:cubicBezTo>
                  <a:lnTo>
                    <a:pt x="24895" y="61762"/>
                  </a:lnTo>
                  <a:cubicBezTo>
                    <a:pt x="25067" y="61457"/>
                    <a:pt x="25543" y="61457"/>
                    <a:pt x="25679" y="61797"/>
                  </a:cubicBezTo>
                  <a:lnTo>
                    <a:pt x="30677" y="71524"/>
                  </a:lnTo>
                  <a:cubicBezTo>
                    <a:pt x="30849" y="71897"/>
                    <a:pt x="31425" y="71829"/>
                    <a:pt x="31529" y="71420"/>
                  </a:cubicBezTo>
                  <a:lnTo>
                    <a:pt x="37887" y="47206"/>
                  </a:lnTo>
                  <a:cubicBezTo>
                    <a:pt x="37991" y="46697"/>
                    <a:pt x="38703" y="46765"/>
                    <a:pt x="38771" y="47241"/>
                  </a:cubicBezTo>
                  <a:lnTo>
                    <a:pt x="44621" y="102437"/>
                  </a:lnTo>
                  <a:cubicBezTo>
                    <a:pt x="44689" y="102981"/>
                    <a:pt x="45473" y="102949"/>
                    <a:pt x="45541" y="102405"/>
                  </a:cubicBezTo>
                  <a:lnTo>
                    <a:pt x="54552" y="580"/>
                  </a:lnTo>
                  <a:cubicBezTo>
                    <a:pt x="54587" y="0"/>
                    <a:pt x="55404" y="0"/>
                    <a:pt x="55436" y="580"/>
                  </a:cubicBezTo>
                  <a:lnTo>
                    <a:pt x="63158" y="85196"/>
                  </a:lnTo>
                  <a:cubicBezTo>
                    <a:pt x="63190" y="85672"/>
                    <a:pt x="63906" y="85740"/>
                    <a:pt x="64042" y="85264"/>
                  </a:cubicBezTo>
                  <a:lnTo>
                    <a:pt x="71557" y="58396"/>
                  </a:lnTo>
                  <a:cubicBezTo>
                    <a:pt x="71660" y="57988"/>
                    <a:pt x="72237" y="57953"/>
                    <a:pt x="72408" y="58361"/>
                  </a:cubicBezTo>
                  <a:lnTo>
                    <a:pt x="77679" y="72101"/>
                  </a:lnTo>
                  <a:cubicBezTo>
                    <a:pt x="77815" y="72441"/>
                    <a:pt x="78326" y="72476"/>
                    <a:pt x="78495" y="72169"/>
                  </a:cubicBezTo>
                  <a:lnTo>
                    <a:pt x="81964" y="66218"/>
                  </a:lnTo>
                  <a:cubicBezTo>
                    <a:pt x="82032" y="66082"/>
                    <a:pt x="82203" y="65979"/>
                    <a:pt x="82339" y="65979"/>
                  </a:cubicBezTo>
                  <a:lnTo>
                    <a:pt x="103289" y="65979"/>
                  </a:lnTo>
                </a:path>
              </a:pathLst>
            </a:custGeom>
            <a:noFill/>
            <a:ln cap="flat" cmpd="sng" w="34000">
              <a:solidFill>
                <a:srgbClr val="FFFFFF"/>
              </a:solidFill>
              <a:prstDash val="solid"/>
              <a:miter lim="2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0" name="Google Shape;1760;p52"/>
          <p:cNvSpPr txBox="1"/>
          <p:nvPr>
            <p:ph idx="3" type="subTitle"/>
          </p:nvPr>
        </p:nvSpPr>
        <p:spPr>
          <a:xfrm>
            <a:off x="3900988" y="1752225"/>
            <a:ext cx="1499700" cy="34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900">
                <a:solidFill>
                  <a:srgbClr val="000000"/>
                </a:solidFill>
              </a:rPr>
              <a:t>Evaluation</a:t>
            </a:r>
            <a:endParaRPr sz="1900">
              <a:solidFill>
                <a:srgbClr val="000000"/>
              </a:solidFill>
            </a:endParaRPr>
          </a:p>
        </p:txBody>
      </p:sp>
      <p:sp>
        <p:nvSpPr>
          <p:cNvPr id="1761" name="Google Shape;1761;p52"/>
          <p:cNvSpPr txBox="1"/>
          <p:nvPr>
            <p:ph idx="4" type="subTitle"/>
          </p:nvPr>
        </p:nvSpPr>
        <p:spPr>
          <a:xfrm>
            <a:off x="3549800" y="2209800"/>
            <a:ext cx="2421600" cy="153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000000"/>
                </a:solidFill>
              </a:rPr>
              <a:t>Models were evaluated on </a:t>
            </a:r>
            <a:r>
              <a:rPr lang="en" sz="1500">
                <a:solidFill>
                  <a:srgbClr val="000000"/>
                </a:solidFill>
              </a:rPr>
              <a:t>(70:30) </a:t>
            </a:r>
            <a:r>
              <a:rPr lang="en" sz="1500">
                <a:solidFill>
                  <a:srgbClr val="000000"/>
                </a:solidFill>
              </a:rPr>
              <a:t>split validation on various metrics such as </a:t>
            </a:r>
            <a:r>
              <a:rPr lang="en" sz="1500">
                <a:solidFill>
                  <a:srgbClr val="000000"/>
                </a:solidFill>
              </a:rPr>
              <a:t>Accuracy, Precision, Sensitivity, Specificity, F1 Score, AUC and MCC</a:t>
            </a:r>
            <a:endParaRPr sz="1500">
              <a:solidFill>
                <a:srgbClr val="000000"/>
              </a:solidFill>
            </a:endParaRPr>
          </a:p>
        </p:txBody>
      </p:sp>
      <p:sp>
        <p:nvSpPr>
          <p:cNvPr id="1762" name="Google Shape;1762;p52"/>
          <p:cNvSpPr/>
          <p:nvPr/>
        </p:nvSpPr>
        <p:spPr>
          <a:xfrm>
            <a:off x="6815554" y="102244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2"/>
          <p:cNvSpPr txBox="1"/>
          <p:nvPr>
            <p:ph idx="5" type="subTitle"/>
          </p:nvPr>
        </p:nvSpPr>
        <p:spPr>
          <a:xfrm>
            <a:off x="6608376" y="1752213"/>
            <a:ext cx="1228800" cy="34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900">
                <a:solidFill>
                  <a:srgbClr val="000000"/>
                </a:solidFill>
              </a:rPr>
              <a:t>Results</a:t>
            </a:r>
            <a:endParaRPr sz="1900">
              <a:solidFill>
                <a:srgbClr val="000000"/>
              </a:solidFill>
            </a:endParaRPr>
          </a:p>
        </p:txBody>
      </p:sp>
      <p:sp>
        <p:nvSpPr>
          <p:cNvPr id="1764" name="Google Shape;1764;p52"/>
          <p:cNvSpPr txBox="1"/>
          <p:nvPr>
            <p:ph idx="6" type="subTitle"/>
          </p:nvPr>
        </p:nvSpPr>
        <p:spPr>
          <a:xfrm>
            <a:off x="6120876" y="2209800"/>
            <a:ext cx="2203800" cy="52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000000"/>
                </a:solidFill>
              </a:rPr>
              <a:t>CatBoost and Neural networks performed better compared to traditional classifiers</a:t>
            </a:r>
            <a:endParaRPr sz="1500">
              <a:solidFill>
                <a:srgbClr val="000000"/>
              </a:solidFill>
            </a:endParaRPr>
          </a:p>
        </p:txBody>
      </p:sp>
      <p:sp>
        <p:nvSpPr>
          <p:cNvPr id="1765" name="Google Shape;1765;p52"/>
          <p:cNvSpPr/>
          <p:nvPr/>
        </p:nvSpPr>
        <p:spPr>
          <a:xfrm>
            <a:off x="1673416" y="102244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2"/>
          <p:cNvSpPr txBox="1"/>
          <p:nvPr>
            <p:ph idx="1" type="subTitle"/>
          </p:nvPr>
        </p:nvSpPr>
        <p:spPr>
          <a:xfrm>
            <a:off x="1354425" y="1752225"/>
            <a:ext cx="1499700" cy="34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900">
                <a:solidFill>
                  <a:srgbClr val="000000"/>
                </a:solidFill>
              </a:rPr>
              <a:t>ML Models</a:t>
            </a:r>
            <a:endParaRPr sz="1900">
              <a:solidFill>
                <a:srgbClr val="000000"/>
              </a:solidFill>
            </a:endParaRPr>
          </a:p>
        </p:txBody>
      </p:sp>
      <p:sp>
        <p:nvSpPr>
          <p:cNvPr id="1767" name="Google Shape;1767;p52"/>
          <p:cNvSpPr txBox="1"/>
          <p:nvPr>
            <p:ph idx="2" type="subTitle"/>
          </p:nvPr>
        </p:nvSpPr>
        <p:spPr>
          <a:xfrm>
            <a:off x="658725" y="2209800"/>
            <a:ext cx="2891100" cy="2262600"/>
          </a:xfrm>
          <a:prstGeom prst="rect">
            <a:avLst/>
          </a:prstGeom>
        </p:spPr>
        <p:txBody>
          <a:bodyPr anchorCtr="0" anchor="t" bIns="91425" lIns="91425" spcFirstLastPara="1" rIns="91425" wrap="square" tIns="91425">
            <a:spAutoFit/>
          </a:bodyPr>
          <a:lstStyle/>
          <a:p>
            <a:pPr indent="0" lvl="0" marL="0" rtl="0" algn="ctr">
              <a:spcBef>
                <a:spcPts val="0"/>
              </a:spcBef>
              <a:spcAft>
                <a:spcPts val="1600"/>
              </a:spcAft>
              <a:buNone/>
            </a:pPr>
            <a:r>
              <a:rPr lang="en" sz="1500">
                <a:solidFill>
                  <a:srgbClr val="000000"/>
                </a:solidFill>
              </a:rPr>
              <a:t>Logistic Regression (LR), Support Vector Machine (SVM), k Nearest Neighbour (k-NN), Naive Bayes (NB), Decision Tree (DT), Random Forest (RF), Gradient Boosted Tree (GBT), Light Gradient Boosted Tree (LGBM), XGBoosting (XGB) and CatBoost (CB)</a:t>
            </a:r>
            <a:endParaRPr sz="1500">
              <a:solidFill>
                <a:srgbClr val="000000"/>
              </a:solidFill>
            </a:endParaRPr>
          </a:p>
        </p:txBody>
      </p:sp>
      <p:grpSp>
        <p:nvGrpSpPr>
          <p:cNvPr id="1768" name="Google Shape;1768;p52"/>
          <p:cNvGrpSpPr/>
          <p:nvPr/>
        </p:nvGrpSpPr>
        <p:grpSpPr>
          <a:xfrm>
            <a:off x="1897688" y="1058681"/>
            <a:ext cx="365900" cy="561900"/>
            <a:chOff x="2551975" y="1571750"/>
            <a:chExt cx="365900" cy="561900"/>
          </a:xfrm>
        </p:grpSpPr>
        <p:sp>
          <p:nvSpPr>
            <p:cNvPr id="1769" name="Google Shape;1769;p52"/>
            <p:cNvSpPr/>
            <p:nvPr/>
          </p:nvSpPr>
          <p:spPr>
            <a:xfrm>
              <a:off x="2831425" y="2019400"/>
              <a:ext cx="7675" cy="114250"/>
            </a:xfrm>
            <a:custGeom>
              <a:rect b="b" l="l" r="r" t="t"/>
              <a:pathLst>
                <a:path extrusionOk="0" h="4570" w="307">
                  <a:moveTo>
                    <a:pt x="0" y="0"/>
                  </a:moveTo>
                  <a:lnTo>
                    <a:pt x="0" y="4569"/>
                  </a:lnTo>
                  <a:lnTo>
                    <a:pt x="307" y="4569"/>
                  </a:lnTo>
                  <a:lnTo>
                    <a:pt x="307" y="0"/>
                  </a:lnTo>
                  <a:close/>
                </a:path>
              </a:pathLst>
            </a:custGeom>
            <a:solidFill>
              <a:srgbClr val="BE16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2"/>
            <p:cNvSpPr/>
            <p:nvPr/>
          </p:nvSpPr>
          <p:spPr>
            <a:xfrm>
              <a:off x="2800550" y="2005550"/>
              <a:ext cx="71025" cy="35475"/>
            </a:xfrm>
            <a:custGeom>
              <a:rect b="b" l="l" r="r" t="t"/>
              <a:pathLst>
                <a:path extrusionOk="0" h="1419" w="2841">
                  <a:moveTo>
                    <a:pt x="0" y="1"/>
                  </a:moveTo>
                  <a:lnTo>
                    <a:pt x="0" y="1419"/>
                  </a:lnTo>
                  <a:lnTo>
                    <a:pt x="2841" y="1419"/>
                  </a:lnTo>
                  <a:lnTo>
                    <a:pt x="2841"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2"/>
            <p:cNvSpPr/>
            <p:nvPr/>
          </p:nvSpPr>
          <p:spPr>
            <a:xfrm>
              <a:off x="2551975" y="1571750"/>
              <a:ext cx="365900" cy="444575"/>
            </a:xfrm>
            <a:custGeom>
              <a:rect b="b" l="l" r="r" t="t"/>
              <a:pathLst>
                <a:path extrusionOk="0" h="17783" w="14636">
                  <a:moveTo>
                    <a:pt x="865" y="1"/>
                  </a:moveTo>
                  <a:cubicBezTo>
                    <a:pt x="371" y="1"/>
                    <a:pt x="0" y="371"/>
                    <a:pt x="0" y="865"/>
                  </a:cubicBezTo>
                  <a:lnTo>
                    <a:pt x="0" y="16918"/>
                  </a:lnTo>
                  <a:cubicBezTo>
                    <a:pt x="0" y="17412"/>
                    <a:pt x="371" y="17783"/>
                    <a:pt x="865" y="17783"/>
                  </a:cubicBezTo>
                  <a:lnTo>
                    <a:pt x="13707" y="17783"/>
                  </a:lnTo>
                  <a:cubicBezTo>
                    <a:pt x="14201" y="17783"/>
                    <a:pt x="14636" y="17412"/>
                    <a:pt x="14636" y="16918"/>
                  </a:cubicBezTo>
                  <a:lnTo>
                    <a:pt x="14636" y="865"/>
                  </a:lnTo>
                  <a:cubicBezTo>
                    <a:pt x="14636" y="371"/>
                    <a:pt x="14201" y="1"/>
                    <a:pt x="13707" y="1"/>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2"/>
            <p:cNvSpPr/>
            <p:nvPr/>
          </p:nvSpPr>
          <p:spPr>
            <a:xfrm>
              <a:off x="2572100" y="1596450"/>
              <a:ext cx="324175" cy="395175"/>
            </a:xfrm>
            <a:custGeom>
              <a:rect b="b" l="l" r="r" t="t"/>
              <a:pathLst>
                <a:path extrusionOk="0" h="15807" w="12967">
                  <a:moveTo>
                    <a:pt x="801" y="1"/>
                  </a:moveTo>
                  <a:cubicBezTo>
                    <a:pt x="371" y="1"/>
                    <a:pt x="1" y="371"/>
                    <a:pt x="1" y="806"/>
                  </a:cubicBezTo>
                  <a:lnTo>
                    <a:pt x="1" y="15007"/>
                  </a:lnTo>
                  <a:cubicBezTo>
                    <a:pt x="1" y="15436"/>
                    <a:pt x="371" y="15807"/>
                    <a:pt x="801" y="15807"/>
                  </a:cubicBezTo>
                  <a:lnTo>
                    <a:pt x="12161" y="15807"/>
                  </a:lnTo>
                  <a:cubicBezTo>
                    <a:pt x="12596" y="15807"/>
                    <a:pt x="12966" y="15436"/>
                    <a:pt x="12966" y="15007"/>
                  </a:cubicBezTo>
                  <a:lnTo>
                    <a:pt x="12966" y="806"/>
                  </a:lnTo>
                  <a:cubicBezTo>
                    <a:pt x="12966" y="371"/>
                    <a:pt x="12596" y="1"/>
                    <a:pt x="121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2"/>
            <p:cNvSpPr/>
            <p:nvPr/>
          </p:nvSpPr>
          <p:spPr>
            <a:xfrm>
              <a:off x="2572100" y="1658200"/>
              <a:ext cx="324175" cy="333425"/>
            </a:xfrm>
            <a:custGeom>
              <a:rect b="b" l="l" r="r" t="t"/>
              <a:pathLst>
                <a:path extrusionOk="0" h="13337" w="12967">
                  <a:moveTo>
                    <a:pt x="1" y="0"/>
                  </a:moveTo>
                  <a:lnTo>
                    <a:pt x="1" y="12537"/>
                  </a:lnTo>
                  <a:cubicBezTo>
                    <a:pt x="1" y="12966"/>
                    <a:pt x="371" y="13337"/>
                    <a:pt x="801" y="13337"/>
                  </a:cubicBezTo>
                  <a:lnTo>
                    <a:pt x="12161" y="13337"/>
                  </a:lnTo>
                  <a:cubicBezTo>
                    <a:pt x="12596" y="13337"/>
                    <a:pt x="12966" y="12966"/>
                    <a:pt x="12966" y="12537"/>
                  </a:cubicBezTo>
                  <a:lnTo>
                    <a:pt x="129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2"/>
            <p:cNvSpPr/>
            <p:nvPr/>
          </p:nvSpPr>
          <p:spPr>
            <a:xfrm>
              <a:off x="2622975" y="1736975"/>
              <a:ext cx="223900" cy="106475"/>
            </a:xfrm>
            <a:custGeom>
              <a:rect b="b" l="l" r="r" t="t"/>
              <a:pathLst>
                <a:path extrusionOk="0" h="4259" w="8956">
                  <a:moveTo>
                    <a:pt x="1" y="1"/>
                  </a:moveTo>
                  <a:lnTo>
                    <a:pt x="1" y="4258"/>
                  </a:lnTo>
                  <a:lnTo>
                    <a:pt x="8956" y="4258"/>
                  </a:lnTo>
                  <a:lnTo>
                    <a:pt x="8956" y="1"/>
                  </a:lnTo>
                  <a:close/>
                </a:path>
              </a:pathLst>
            </a:custGeom>
            <a:solidFill>
              <a:srgbClr val="FCEB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2"/>
            <p:cNvSpPr/>
            <p:nvPr/>
          </p:nvSpPr>
          <p:spPr>
            <a:xfrm>
              <a:off x="2641500" y="1784775"/>
              <a:ext cx="186850" cy="10875"/>
            </a:xfrm>
            <a:custGeom>
              <a:rect b="b" l="l" r="r" t="t"/>
              <a:pathLst>
                <a:path extrusionOk="0" h="435" w="7474">
                  <a:moveTo>
                    <a:pt x="1" y="0"/>
                  </a:moveTo>
                  <a:lnTo>
                    <a:pt x="1" y="435"/>
                  </a:lnTo>
                  <a:lnTo>
                    <a:pt x="7474" y="435"/>
                  </a:lnTo>
                  <a:lnTo>
                    <a:pt x="7474" y="0"/>
                  </a:lnTo>
                  <a:close/>
                </a:path>
              </a:pathLst>
            </a:custGeom>
            <a:solidFill>
              <a:srgbClr val="8CB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2"/>
            <p:cNvSpPr/>
            <p:nvPr/>
          </p:nvSpPr>
          <p:spPr>
            <a:xfrm>
              <a:off x="2641500" y="1766250"/>
              <a:ext cx="186850" cy="10900"/>
            </a:xfrm>
            <a:custGeom>
              <a:rect b="b" l="l" r="r" t="t"/>
              <a:pathLst>
                <a:path extrusionOk="0" h="436" w="7474">
                  <a:moveTo>
                    <a:pt x="1" y="0"/>
                  </a:moveTo>
                  <a:lnTo>
                    <a:pt x="1" y="435"/>
                  </a:lnTo>
                  <a:lnTo>
                    <a:pt x="7474" y="435"/>
                  </a:lnTo>
                  <a:lnTo>
                    <a:pt x="7474" y="0"/>
                  </a:lnTo>
                  <a:close/>
                </a:path>
              </a:pathLst>
            </a:custGeom>
            <a:solidFill>
              <a:srgbClr val="8CB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2"/>
            <p:cNvSpPr/>
            <p:nvPr/>
          </p:nvSpPr>
          <p:spPr>
            <a:xfrm>
              <a:off x="2641500" y="1803300"/>
              <a:ext cx="186850" cy="10875"/>
            </a:xfrm>
            <a:custGeom>
              <a:rect b="b" l="l" r="r" t="t"/>
              <a:pathLst>
                <a:path extrusionOk="0" h="435" w="7474">
                  <a:moveTo>
                    <a:pt x="1" y="0"/>
                  </a:moveTo>
                  <a:lnTo>
                    <a:pt x="1" y="435"/>
                  </a:lnTo>
                  <a:lnTo>
                    <a:pt x="7474" y="435"/>
                  </a:lnTo>
                  <a:lnTo>
                    <a:pt x="7474" y="0"/>
                  </a:lnTo>
                  <a:close/>
                </a:path>
              </a:pathLst>
            </a:custGeom>
            <a:solidFill>
              <a:srgbClr val="8CB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2"/>
            <p:cNvSpPr/>
            <p:nvPr/>
          </p:nvSpPr>
          <p:spPr>
            <a:xfrm>
              <a:off x="2601375" y="2003950"/>
              <a:ext cx="41750" cy="98825"/>
            </a:xfrm>
            <a:custGeom>
              <a:rect b="b" l="l" r="r" t="t"/>
              <a:pathLst>
                <a:path extrusionOk="0" h="3953" w="1670">
                  <a:moveTo>
                    <a:pt x="0" y="1"/>
                  </a:moveTo>
                  <a:lnTo>
                    <a:pt x="0" y="3952"/>
                  </a:lnTo>
                  <a:lnTo>
                    <a:pt x="1670" y="3952"/>
                  </a:lnTo>
                  <a:lnTo>
                    <a:pt x="1670"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2"/>
            <p:cNvSpPr/>
            <p:nvPr/>
          </p:nvSpPr>
          <p:spPr>
            <a:xfrm>
              <a:off x="2714100" y="1999375"/>
              <a:ext cx="40175" cy="84875"/>
            </a:xfrm>
            <a:custGeom>
              <a:rect b="b" l="l" r="r" t="t"/>
              <a:pathLst>
                <a:path extrusionOk="0" h="3395" w="1607">
                  <a:moveTo>
                    <a:pt x="1" y="1"/>
                  </a:moveTo>
                  <a:lnTo>
                    <a:pt x="1" y="3394"/>
                  </a:lnTo>
                  <a:lnTo>
                    <a:pt x="1606" y="3394"/>
                  </a:lnTo>
                  <a:lnTo>
                    <a:pt x="1606"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2"/>
            <p:cNvSpPr/>
            <p:nvPr/>
          </p:nvSpPr>
          <p:spPr>
            <a:xfrm>
              <a:off x="2610625" y="1980875"/>
              <a:ext cx="23250" cy="121900"/>
            </a:xfrm>
            <a:custGeom>
              <a:rect b="b" l="l" r="r" t="t"/>
              <a:pathLst>
                <a:path extrusionOk="0" h="4876" w="930">
                  <a:moveTo>
                    <a:pt x="1" y="0"/>
                  </a:moveTo>
                  <a:lnTo>
                    <a:pt x="1" y="4875"/>
                  </a:lnTo>
                  <a:lnTo>
                    <a:pt x="929" y="4875"/>
                  </a:lnTo>
                  <a:lnTo>
                    <a:pt x="929" y="0"/>
                  </a:lnTo>
                  <a:close/>
                </a:path>
              </a:pathLst>
            </a:custGeom>
            <a:solidFill>
              <a:srgbClr val="BE16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2"/>
            <p:cNvSpPr/>
            <p:nvPr/>
          </p:nvSpPr>
          <p:spPr>
            <a:xfrm>
              <a:off x="2723375" y="1974700"/>
              <a:ext cx="21625" cy="100275"/>
            </a:xfrm>
            <a:custGeom>
              <a:rect b="b" l="l" r="r" t="t"/>
              <a:pathLst>
                <a:path extrusionOk="0" h="4011" w="865">
                  <a:moveTo>
                    <a:pt x="0" y="0"/>
                  </a:moveTo>
                  <a:lnTo>
                    <a:pt x="0" y="4011"/>
                  </a:lnTo>
                  <a:lnTo>
                    <a:pt x="865" y="4011"/>
                  </a:lnTo>
                  <a:lnTo>
                    <a:pt x="865" y="0"/>
                  </a:lnTo>
                  <a:close/>
                </a:path>
              </a:pathLst>
            </a:custGeom>
            <a:solidFill>
              <a:srgbClr val="BE16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2"/>
            <p:cNvSpPr/>
            <p:nvPr/>
          </p:nvSpPr>
          <p:spPr>
            <a:xfrm>
              <a:off x="2595200" y="2087300"/>
              <a:ext cx="54100" cy="23250"/>
            </a:xfrm>
            <a:custGeom>
              <a:rect b="b" l="l" r="r" t="t"/>
              <a:pathLst>
                <a:path extrusionOk="0" h="930" w="2164">
                  <a:moveTo>
                    <a:pt x="0" y="1"/>
                  </a:moveTo>
                  <a:lnTo>
                    <a:pt x="0" y="929"/>
                  </a:lnTo>
                  <a:lnTo>
                    <a:pt x="2164" y="929"/>
                  </a:lnTo>
                  <a:lnTo>
                    <a:pt x="2164" y="1"/>
                  </a:lnTo>
                  <a:close/>
                </a:path>
              </a:pathLst>
            </a:custGeom>
            <a:solidFill>
              <a:srgbClr val="7B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2"/>
            <p:cNvSpPr/>
            <p:nvPr/>
          </p:nvSpPr>
          <p:spPr>
            <a:xfrm>
              <a:off x="2809800" y="1987050"/>
              <a:ext cx="50900" cy="21625"/>
            </a:xfrm>
            <a:custGeom>
              <a:rect b="b" l="l" r="r" t="t"/>
              <a:pathLst>
                <a:path extrusionOk="0" h="865" w="2036">
                  <a:moveTo>
                    <a:pt x="1" y="0"/>
                  </a:moveTo>
                  <a:lnTo>
                    <a:pt x="1" y="864"/>
                  </a:lnTo>
                  <a:lnTo>
                    <a:pt x="2036" y="864"/>
                  </a:lnTo>
                  <a:lnTo>
                    <a:pt x="2036" y="0"/>
                  </a:lnTo>
                  <a:close/>
                </a:path>
              </a:pathLst>
            </a:custGeom>
            <a:solidFill>
              <a:srgbClr val="BE16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2"/>
            <p:cNvSpPr/>
            <p:nvPr/>
          </p:nvSpPr>
          <p:spPr>
            <a:xfrm>
              <a:off x="2809800" y="2007050"/>
              <a:ext cx="50900" cy="23225"/>
            </a:xfrm>
            <a:custGeom>
              <a:rect b="b" l="l" r="r" t="t"/>
              <a:pathLst>
                <a:path extrusionOk="0" h="929" w="2036">
                  <a:moveTo>
                    <a:pt x="1" y="0"/>
                  </a:moveTo>
                  <a:lnTo>
                    <a:pt x="1" y="929"/>
                  </a:lnTo>
                  <a:lnTo>
                    <a:pt x="2036" y="929"/>
                  </a:lnTo>
                  <a:lnTo>
                    <a:pt x="2036" y="0"/>
                  </a:lnTo>
                  <a:close/>
                </a:path>
              </a:pathLst>
            </a:custGeom>
            <a:solidFill>
              <a:srgbClr val="FCEB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5" name="Google Shape;1785;p52"/>
          <p:cNvGrpSpPr/>
          <p:nvPr/>
        </p:nvGrpSpPr>
        <p:grpSpPr>
          <a:xfrm>
            <a:off x="4481015" y="1100538"/>
            <a:ext cx="339637" cy="478186"/>
            <a:chOff x="2993425" y="1692150"/>
            <a:chExt cx="227000" cy="319600"/>
          </a:xfrm>
        </p:grpSpPr>
        <p:sp>
          <p:nvSpPr>
            <p:cNvPr id="1786" name="Google Shape;1786;p52"/>
            <p:cNvSpPr/>
            <p:nvPr/>
          </p:nvSpPr>
          <p:spPr>
            <a:xfrm>
              <a:off x="3008875" y="1723025"/>
              <a:ext cx="72625" cy="288725"/>
            </a:xfrm>
            <a:custGeom>
              <a:rect b="b" l="l" r="r" t="t"/>
              <a:pathLst>
                <a:path extrusionOk="0" h="11549" w="2905">
                  <a:moveTo>
                    <a:pt x="0" y="1"/>
                  </a:moveTo>
                  <a:lnTo>
                    <a:pt x="0" y="10067"/>
                  </a:lnTo>
                  <a:cubicBezTo>
                    <a:pt x="0" y="10931"/>
                    <a:pt x="618" y="11549"/>
                    <a:pt x="1423" y="11549"/>
                  </a:cubicBezTo>
                  <a:cubicBezTo>
                    <a:pt x="2223" y="11549"/>
                    <a:pt x="2905" y="10931"/>
                    <a:pt x="2905" y="10067"/>
                  </a:cubicBezTo>
                  <a:lnTo>
                    <a:pt x="29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2"/>
            <p:cNvSpPr/>
            <p:nvPr/>
          </p:nvSpPr>
          <p:spPr>
            <a:xfrm>
              <a:off x="2993425" y="1692150"/>
              <a:ext cx="103500" cy="34000"/>
            </a:xfrm>
            <a:custGeom>
              <a:rect b="b" l="l" r="r" t="t"/>
              <a:pathLst>
                <a:path extrusionOk="0" h="1360" w="4140">
                  <a:moveTo>
                    <a:pt x="495" y="1"/>
                  </a:moveTo>
                  <a:cubicBezTo>
                    <a:pt x="248" y="1"/>
                    <a:pt x="1" y="188"/>
                    <a:pt x="1" y="371"/>
                  </a:cubicBezTo>
                  <a:lnTo>
                    <a:pt x="1" y="989"/>
                  </a:lnTo>
                  <a:cubicBezTo>
                    <a:pt x="1" y="1176"/>
                    <a:pt x="248" y="1359"/>
                    <a:pt x="495" y="1359"/>
                  </a:cubicBezTo>
                  <a:lnTo>
                    <a:pt x="3582" y="1359"/>
                  </a:lnTo>
                  <a:cubicBezTo>
                    <a:pt x="3893" y="1359"/>
                    <a:pt x="4140" y="1176"/>
                    <a:pt x="4140" y="989"/>
                  </a:cubicBezTo>
                  <a:lnTo>
                    <a:pt x="4140" y="371"/>
                  </a:lnTo>
                  <a:cubicBezTo>
                    <a:pt x="4140" y="188"/>
                    <a:pt x="3893" y="1"/>
                    <a:pt x="35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2"/>
            <p:cNvSpPr/>
            <p:nvPr/>
          </p:nvSpPr>
          <p:spPr>
            <a:xfrm>
              <a:off x="3019725" y="1764775"/>
              <a:ext cx="50900" cy="234625"/>
            </a:xfrm>
            <a:custGeom>
              <a:rect b="b" l="l" r="r" t="t"/>
              <a:pathLst>
                <a:path extrusionOk="0" h="9385" w="2036">
                  <a:moveTo>
                    <a:pt x="1" y="0"/>
                  </a:moveTo>
                  <a:lnTo>
                    <a:pt x="1" y="8397"/>
                  </a:lnTo>
                  <a:cubicBezTo>
                    <a:pt x="1" y="8950"/>
                    <a:pt x="431" y="9385"/>
                    <a:pt x="989" y="9385"/>
                  </a:cubicBezTo>
                  <a:cubicBezTo>
                    <a:pt x="1542" y="9385"/>
                    <a:pt x="2036" y="8950"/>
                    <a:pt x="2036" y="8397"/>
                  </a:cubicBez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2"/>
            <p:cNvSpPr/>
            <p:nvPr/>
          </p:nvSpPr>
          <p:spPr>
            <a:xfrm>
              <a:off x="3132350" y="1723025"/>
              <a:ext cx="72625" cy="288725"/>
            </a:xfrm>
            <a:custGeom>
              <a:rect b="b" l="l" r="r" t="t"/>
              <a:pathLst>
                <a:path extrusionOk="0" h="11549" w="2905">
                  <a:moveTo>
                    <a:pt x="1" y="1"/>
                  </a:moveTo>
                  <a:lnTo>
                    <a:pt x="1" y="10067"/>
                  </a:lnTo>
                  <a:cubicBezTo>
                    <a:pt x="1" y="10931"/>
                    <a:pt x="618" y="11549"/>
                    <a:pt x="1423" y="11549"/>
                  </a:cubicBezTo>
                  <a:cubicBezTo>
                    <a:pt x="2223" y="11549"/>
                    <a:pt x="2905" y="10931"/>
                    <a:pt x="2905" y="10067"/>
                  </a:cubicBezTo>
                  <a:lnTo>
                    <a:pt x="29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2"/>
            <p:cNvSpPr/>
            <p:nvPr/>
          </p:nvSpPr>
          <p:spPr>
            <a:xfrm>
              <a:off x="3116925" y="1692150"/>
              <a:ext cx="103500" cy="34000"/>
            </a:xfrm>
            <a:custGeom>
              <a:rect b="b" l="l" r="r" t="t"/>
              <a:pathLst>
                <a:path extrusionOk="0" h="1360" w="4140">
                  <a:moveTo>
                    <a:pt x="494" y="1"/>
                  </a:moveTo>
                  <a:cubicBezTo>
                    <a:pt x="247" y="1"/>
                    <a:pt x="0" y="188"/>
                    <a:pt x="0" y="371"/>
                  </a:cubicBezTo>
                  <a:lnTo>
                    <a:pt x="0" y="989"/>
                  </a:lnTo>
                  <a:cubicBezTo>
                    <a:pt x="0" y="1176"/>
                    <a:pt x="247" y="1359"/>
                    <a:pt x="494" y="1359"/>
                  </a:cubicBezTo>
                  <a:lnTo>
                    <a:pt x="3581" y="1359"/>
                  </a:lnTo>
                  <a:cubicBezTo>
                    <a:pt x="3892" y="1359"/>
                    <a:pt x="4139" y="1176"/>
                    <a:pt x="4139" y="989"/>
                  </a:cubicBezTo>
                  <a:lnTo>
                    <a:pt x="4139" y="371"/>
                  </a:lnTo>
                  <a:cubicBezTo>
                    <a:pt x="4139" y="188"/>
                    <a:pt x="3892" y="1"/>
                    <a:pt x="35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2"/>
            <p:cNvSpPr/>
            <p:nvPr/>
          </p:nvSpPr>
          <p:spPr>
            <a:xfrm>
              <a:off x="3143225" y="1764775"/>
              <a:ext cx="50900" cy="234625"/>
            </a:xfrm>
            <a:custGeom>
              <a:rect b="b" l="l" r="r" t="t"/>
              <a:pathLst>
                <a:path extrusionOk="0" h="9385" w="2036">
                  <a:moveTo>
                    <a:pt x="0" y="0"/>
                  </a:moveTo>
                  <a:lnTo>
                    <a:pt x="0" y="8397"/>
                  </a:lnTo>
                  <a:cubicBezTo>
                    <a:pt x="0" y="8950"/>
                    <a:pt x="430" y="9385"/>
                    <a:pt x="988" y="9385"/>
                  </a:cubicBezTo>
                  <a:cubicBezTo>
                    <a:pt x="1541" y="9385"/>
                    <a:pt x="2035" y="8950"/>
                    <a:pt x="2035" y="8397"/>
                  </a:cubicBezTo>
                  <a:lnTo>
                    <a:pt x="20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2"/>
            <p:cNvSpPr/>
            <p:nvPr/>
          </p:nvSpPr>
          <p:spPr>
            <a:xfrm>
              <a:off x="3174100" y="1781675"/>
              <a:ext cx="30875" cy="10900"/>
            </a:xfrm>
            <a:custGeom>
              <a:rect b="b" l="l" r="r" t="t"/>
              <a:pathLst>
                <a:path extrusionOk="0" h="436" w="1235">
                  <a:moveTo>
                    <a:pt x="0" y="1"/>
                  </a:moveTo>
                  <a:lnTo>
                    <a:pt x="0" y="435"/>
                  </a:lnTo>
                  <a:lnTo>
                    <a:pt x="1235" y="435"/>
                  </a:lnTo>
                  <a:lnTo>
                    <a:pt x="1235" y="1"/>
                  </a:lnTo>
                  <a:close/>
                </a:path>
              </a:pathLst>
            </a:custGeom>
            <a:solidFill>
              <a:srgbClr val="FCEB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2"/>
            <p:cNvSpPr/>
            <p:nvPr/>
          </p:nvSpPr>
          <p:spPr>
            <a:xfrm>
              <a:off x="3174100" y="1815650"/>
              <a:ext cx="30875" cy="10875"/>
            </a:xfrm>
            <a:custGeom>
              <a:rect b="b" l="l" r="r" t="t"/>
              <a:pathLst>
                <a:path extrusionOk="0" h="435" w="1235">
                  <a:moveTo>
                    <a:pt x="0" y="0"/>
                  </a:moveTo>
                  <a:lnTo>
                    <a:pt x="0" y="435"/>
                  </a:lnTo>
                  <a:lnTo>
                    <a:pt x="1235" y="435"/>
                  </a:lnTo>
                  <a:lnTo>
                    <a:pt x="1235" y="0"/>
                  </a:lnTo>
                  <a:close/>
                </a:path>
              </a:pathLst>
            </a:custGeom>
            <a:solidFill>
              <a:srgbClr val="FCEB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2"/>
            <p:cNvSpPr/>
            <p:nvPr/>
          </p:nvSpPr>
          <p:spPr>
            <a:xfrm>
              <a:off x="3174100" y="1849600"/>
              <a:ext cx="30875" cy="9275"/>
            </a:xfrm>
            <a:custGeom>
              <a:rect b="b" l="l" r="r" t="t"/>
              <a:pathLst>
                <a:path extrusionOk="0" h="371" w="1235">
                  <a:moveTo>
                    <a:pt x="0" y="0"/>
                  </a:moveTo>
                  <a:lnTo>
                    <a:pt x="0" y="371"/>
                  </a:lnTo>
                  <a:lnTo>
                    <a:pt x="1235" y="371"/>
                  </a:lnTo>
                  <a:lnTo>
                    <a:pt x="1235" y="0"/>
                  </a:lnTo>
                  <a:close/>
                </a:path>
              </a:pathLst>
            </a:custGeom>
            <a:solidFill>
              <a:srgbClr val="FCEB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2"/>
            <p:cNvSpPr/>
            <p:nvPr/>
          </p:nvSpPr>
          <p:spPr>
            <a:xfrm>
              <a:off x="3174100" y="1883550"/>
              <a:ext cx="30875" cy="9300"/>
            </a:xfrm>
            <a:custGeom>
              <a:rect b="b" l="l" r="r" t="t"/>
              <a:pathLst>
                <a:path extrusionOk="0" h="372" w="1235">
                  <a:moveTo>
                    <a:pt x="0" y="1"/>
                  </a:moveTo>
                  <a:lnTo>
                    <a:pt x="0" y="371"/>
                  </a:lnTo>
                  <a:lnTo>
                    <a:pt x="1235" y="371"/>
                  </a:lnTo>
                  <a:lnTo>
                    <a:pt x="1235" y="1"/>
                  </a:lnTo>
                  <a:close/>
                </a:path>
              </a:pathLst>
            </a:custGeom>
            <a:solidFill>
              <a:srgbClr val="FCEB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2"/>
            <p:cNvSpPr/>
            <p:nvPr/>
          </p:nvSpPr>
          <p:spPr>
            <a:xfrm>
              <a:off x="3174100" y="1917525"/>
              <a:ext cx="30875" cy="9275"/>
            </a:xfrm>
            <a:custGeom>
              <a:rect b="b" l="l" r="r" t="t"/>
              <a:pathLst>
                <a:path extrusionOk="0" h="371" w="1235">
                  <a:moveTo>
                    <a:pt x="0" y="0"/>
                  </a:moveTo>
                  <a:lnTo>
                    <a:pt x="0" y="371"/>
                  </a:lnTo>
                  <a:lnTo>
                    <a:pt x="1235" y="371"/>
                  </a:lnTo>
                  <a:lnTo>
                    <a:pt x="1235" y="0"/>
                  </a:lnTo>
                  <a:close/>
                </a:path>
              </a:pathLst>
            </a:custGeom>
            <a:solidFill>
              <a:srgbClr val="FCEB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2"/>
            <p:cNvSpPr/>
            <p:nvPr/>
          </p:nvSpPr>
          <p:spPr>
            <a:xfrm>
              <a:off x="3174100" y="1951475"/>
              <a:ext cx="30875" cy="9275"/>
            </a:xfrm>
            <a:custGeom>
              <a:rect b="b" l="l" r="r" t="t"/>
              <a:pathLst>
                <a:path extrusionOk="0" h="371" w="1235">
                  <a:moveTo>
                    <a:pt x="0" y="0"/>
                  </a:moveTo>
                  <a:lnTo>
                    <a:pt x="0" y="371"/>
                  </a:lnTo>
                  <a:lnTo>
                    <a:pt x="1235" y="371"/>
                  </a:lnTo>
                  <a:lnTo>
                    <a:pt x="1235" y="0"/>
                  </a:lnTo>
                  <a:close/>
                </a:path>
              </a:pathLst>
            </a:custGeom>
            <a:solidFill>
              <a:srgbClr val="FCEB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8" name="Google Shape;1798;p52"/>
          <p:cNvGrpSpPr/>
          <p:nvPr/>
        </p:nvGrpSpPr>
        <p:grpSpPr>
          <a:xfrm>
            <a:off x="6914051" y="1091094"/>
            <a:ext cx="617450" cy="497075"/>
            <a:chOff x="3987475" y="250450"/>
            <a:chExt cx="617450" cy="497075"/>
          </a:xfrm>
        </p:grpSpPr>
        <p:sp>
          <p:nvSpPr>
            <p:cNvPr id="1799" name="Google Shape;1799;p52"/>
            <p:cNvSpPr/>
            <p:nvPr/>
          </p:nvSpPr>
          <p:spPr>
            <a:xfrm>
              <a:off x="4189750" y="684275"/>
              <a:ext cx="213050" cy="63250"/>
            </a:xfrm>
            <a:custGeom>
              <a:rect b="b" l="l" r="r" t="t"/>
              <a:pathLst>
                <a:path extrusionOk="0" h="2530" w="8522">
                  <a:moveTo>
                    <a:pt x="801" y="0"/>
                  </a:moveTo>
                  <a:cubicBezTo>
                    <a:pt x="371" y="0"/>
                    <a:pt x="1" y="371"/>
                    <a:pt x="1" y="800"/>
                  </a:cubicBezTo>
                  <a:lnTo>
                    <a:pt x="1" y="1729"/>
                  </a:lnTo>
                  <a:cubicBezTo>
                    <a:pt x="1" y="2159"/>
                    <a:pt x="371" y="2529"/>
                    <a:pt x="801" y="2529"/>
                  </a:cubicBezTo>
                  <a:lnTo>
                    <a:pt x="7716" y="2529"/>
                  </a:lnTo>
                  <a:cubicBezTo>
                    <a:pt x="8151" y="2529"/>
                    <a:pt x="8521" y="2159"/>
                    <a:pt x="8521" y="1729"/>
                  </a:cubicBezTo>
                  <a:lnTo>
                    <a:pt x="8521" y="800"/>
                  </a:lnTo>
                  <a:cubicBezTo>
                    <a:pt x="8521" y="371"/>
                    <a:pt x="8151" y="0"/>
                    <a:pt x="77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2"/>
            <p:cNvSpPr/>
            <p:nvPr/>
          </p:nvSpPr>
          <p:spPr>
            <a:xfrm>
              <a:off x="3987475" y="276775"/>
              <a:ext cx="617450" cy="432225"/>
            </a:xfrm>
            <a:custGeom>
              <a:rect b="b" l="l" r="r" t="t"/>
              <a:pathLst>
                <a:path extrusionOk="0" h="17289" w="24698">
                  <a:moveTo>
                    <a:pt x="742" y="0"/>
                  </a:moveTo>
                  <a:cubicBezTo>
                    <a:pt x="312" y="0"/>
                    <a:pt x="1" y="306"/>
                    <a:pt x="1" y="741"/>
                  </a:cubicBezTo>
                  <a:lnTo>
                    <a:pt x="1" y="16547"/>
                  </a:lnTo>
                  <a:cubicBezTo>
                    <a:pt x="1" y="16977"/>
                    <a:pt x="312" y="17288"/>
                    <a:pt x="742" y="17288"/>
                  </a:cubicBezTo>
                  <a:lnTo>
                    <a:pt x="23957" y="17288"/>
                  </a:lnTo>
                  <a:cubicBezTo>
                    <a:pt x="24392" y="17288"/>
                    <a:pt x="24698" y="16977"/>
                    <a:pt x="24698" y="16547"/>
                  </a:cubicBezTo>
                  <a:lnTo>
                    <a:pt x="24698" y="741"/>
                  </a:lnTo>
                  <a:cubicBezTo>
                    <a:pt x="24698" y="306"/>
                    <a:pt x="24392" y="0"/>
                    <a:pt x="239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2"/>
            <p:cNvSpPr/>
            <p:nvPr/>
          </p:nvSpPr>
          <p:spPr>
            <a:xfrm>
              <a:off x="4058500" y="326150"/>
              <a:ext cx="475425" cy="279350"/>
            </a:xfrm>
            <a:custGeom>
              <a:rect b="b" l="l" r="r" t="t"/>
              <a:pathLst>
                <a:path extrusionOk="0" h="11174" w="19017">
                  <a:moveTo>
                    <a:pt x="805" y="1"/>
                  </a:moveTo>
                  <a:cubicBezTo>
                    <a:pt x="370" y="1"/>
                    <a:pt x="0" y="371"/>
                    <a:pt x="0" y="801"/>
                  </a:cubicBezTo>
                  <a:lnTo>
                    <a:pt x="0" y="10433"/>
                  </a:lnTo>
                  <a:cubicBezTo>
                    <a:pt x="0" y="10868"/>
                    <a:pt x="370" y="11174"/>
                    <a:pt x="805" y="11174"/>
                  </a:cubicBezTo>
                  <a:lnTo>
                    <a:pt x="18217" y="11174"/>
                  </a:lnTo>
                  <a:cubicBezTo>
                    <a:pt x="18646" y="11174"/>
                    <a:pt x="19017" y="10868"/>
                    <a:pt x="19017" y="10433"/>
                  </a:cubicBezTo>
                  <a:lnTo>
                    <a:pt x="19017" y="801"/>
                  </a:lnTo>
                  <a:cubicBezTo>
                    <a:pt x="19017" y="371"/>
                    <a:pt x="18646" y="1"/>
                    <a:pt x="18217" y="1"/>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2"/>
            <p:cNvSpPr/>
            <p:nvPr/>
          </p:nvSpPr>
          <p:spPr>
            <a:xfrm>
              <a:off x="4067750" y="333825"/>
              <a:ext cx="456925" cy="264025"/>
            </a:xfrm>
            <a:custGeom>
              <a:rect b="b" l="l" r="r" t="t"/>
              <a:pathLst>
                <a:path extrusionOk="0" h="10561" w="18277">
                  <a:moveTo>
                    <a:pt x="741" y="0"/>
                  </a:moveTo>
                  <a:cubicBezTo>
                    <a:pt x="312" y="0"/>
                    <a:pt x="0" y="371"/>
                    <a:pt x="0" y="741"/>
                  </a:cubicBezTo>
                  <a:lnTo>
                    <a:pt x="0" y="9820"/>
                  </a:lnTo>
                  <a:cubicBezTo>
                    <a:pt x="0" y="10249"/>
                    <a:pt x="312" y="10561"/>
                    <a:pt x="741" y="10561"/>
                  </a:cubicBezTo>
                  <a:lnTo>
                    <a:pt x="17535" y="10561"/>
                  </a:lnTo>
                  <a:cubicBezTo>
                    <a:pt x="17970" y="10561"/>
                    <a:pt x="18276" y="10249"/>
                    <a:pt x="18276" y="9820"/>
                  </a:cubicBezTo>
                  <a:lnTo>
                    <a:pt x="18276" y="741"/>
                  </a:lnTo>
                  <a:cubicBezTo>
                    <a:pt x="18276" y="371"/>
                    <a:pt x="17970" y="0"/>
                    <a:pt x="17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2"/>
            <p:cNvSpPr/>
            <p:nvPr/>
          </p:nvSpPr>
          <p:spPr>
            <a:xfrm>
              <a:off x="4462900" y="637950"/>
              <a:ext cx="47950" cy="47825"/>
            </a:xfrm>
            <a:custGeom>
              <a:rect b="b" l="l" r="r" t="t"/>
              <a:pathLst>
                <a:path extrusionOk="0" h="1913" w="1918">
                  <a:moveTo>
                    <a:pt x="988" y="1"/>
                  </a:moveTo>
                  <a:cubicBezTo>
                    <a:pt x="435" y="1"/>
                    <a:pt x="1" y="431"/>
                    <a:pt x="1" y="989"/>
                  </a:cubicBezTo>
                  <a:cubicBezTo>
                    <a:pt x="1" y="1483"/>
                    <a:pt x="435" y="1912"/>
                    <a:pt x="988" y="1912"/>
                  </a:cubicBezTo>
                  <a:cubicBezTo>
                    <a:pt x="1482" y="1912"/>
                    <a:pt x="1917" y="1483"/>
                    <a:pt x="1917" y="989"/>
                  </a:cubicBezTo>
                  <a:cubicBezTo>
                    <a:pt x="1917" y="431"/>
                    <a:pt x="1482" y="1"/>
                    <a:pt x="9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2"/>
            <p:cNvSpPr/>
            <p:nvPr/>
          </p:nvSpPr>
          <p:spPr>
            <a:xfrm>
              <a:off x="4385725" y="642525"/>
              <a:ext cx="37075" cy="38675"/>
            </a:xfrm>
            <a:custGeom>
              <a:rect b="b" l="l" r="r" t="t"/>
              <a:pathLst>
                <a:path extrusionOk="0" h="1547" w="1483">
                  <a:moveTo>
                    <a:pt x="741" y="1"/>
                  </a:moveTo>
                  <a:cubicBezTo>
                    <a:pt x="312" y="1"/>
                    <a:pt x="0" y="371"/>
                    <a:pt x="0" y="806"/>
                  </a:cubicBezTo>
                  <a:cubicBezTo>
                    <a:pt x="0" y="1235"/>
                    <a:pt x="312" y="1547"/>
                    <a:pt x="741" y="1547"/>
                  </a:cubicBezTo>
                  <a:cubicBezTo>
                    <a:pt x="1176" y="1547"/>
                    <a:pt x="1482" y="1235"/>
                    <a:pt x="1482" y="806"/>
                  </a:cubicBezTo>
                  <a:cubicBezTo>
                    <a:pt x="1482" y="371"/>
                    <a:pt x="1176" y="1"/>
                    <a:pt x="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2"/>
            <p:cNvSpPr/>
            <p:nvPr/>
          </p:nvSpPr>
          <p:spPr>
            <a:xfrm>
              <a:off x="4311625" y="642525"/>
              <a:ext cx="38675" cy="38675"/>
            </a:xfrm>
            <a:custGeom>
              <a:rect b="b" l="l" r="r" t="t"/>
              <a:pathLst>
                <a:path extrusionOk="0" h="1547" w="1547">
                  <a:moveTo>
                    <a:pt x="806" y="1"/>
                  </a:moveTo>
                  <a:cubicBezTo>
                    <a:pt x="371" y="1"/>
                    <a:pt x="1" y="371"/>
                    <a:pt x="1" y="806"/>
                  </a:cubicBezTo>
                  <a:cubicBezTo>
                    <a:pt x="1" y="1235"/>
                    <a:pt x="371" y="1547"/>
                    <a:pt x="806" y="1547"/>
                  </a:cubicBezTo>
                  <a:cubicBezTo>
                    <a:pt x="1236" y="1547"/>
                    <a:pt x="1547" y="1235"/>
                    <a:pt x="1547" y="806"/>
                  </a:cubicBezTo>
                  <a:cubicBezTo>
                    <a:pt x="1547" y="371"/>
                    <a:pt x="1236" y="1"/>
                    <a:pt x="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2"/>
            <p:cNvSpPr/>
            <p:nvPr/>
          </p:nvSpPr>
          <p:spPr>
            <a:xfrm>
              <a:off x="4239150" y="642525"/>
              <a:ext cx="38550" cy="38675"/>
            </a:xfrm>
            <a:custGeom>
              <a:rect b="b" l="l" r="r" t="t"/>
              <a:pathLst>
                <a:path extrusionOk="0" h="1547" w="1542">
                  <a:moveTo>
                    <a:pt x="741" y="1"/>
                  </a:moveTo>
                  <a:cubicBezTo>
                    <a:pt x="307" y="1"/>
                    <a:pt x="0" y="371"/>
                    <a:pt x="0" y="806"/>
                  </a:cubicBezTo>
                  <a:cubicBezTo>
                    <a:pt x="0" y="1235"/>
                    <a:pt x="307" y="1547"/>
                    <a:pt x="741" y="1547"/>
                  </a:cubicBezTo>
                  <a:cubicBezTo>
                    <a:pt x="1171" y="1547"/>
                    <a:pt x="1541" y="1235"/>
                    <a:pt x="1541" y="806"/>
                  </a:cubicBezTo>
                  <a:cubicBezTo>
                    <a:pt x="1541" y="371"/>
                    <a:pt x="1171" y="1"/>
                    <a:pt x="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2"/>
            <p:cNvSpPr/>
            <p:nvPr/>
          </p:nvSpPr>
          <p:spPr>
            <a:xfrm>
              <a:off x="4087875" y="542250"/>
              <a:ext cx="41650" cy="40175"/>
            </a:xfrm>
            <a:custGeom>
              <a:rect b="b" l="l" r="r" t="t"/>
              <a:pathLst>
                <a:path extrusionOk="0" h="1607" w="1666">
                  <a:moveTo>
                    <a:pt x="801" y="1"/>
                  </a:moveTo>
                  <a:cubicBezTo>
                    <a:pt x="371" y="1"/>
                    <a:pt x="1" y="371"/>
                    <a:pt x="1" y="801"/>
                  </a:cubicBezTo>
                  <a:cubicBezTo>
                    <a:pt x="1" y="1236"/>
                    <a:pt x="371" y="1606"/>
                    <a:pt x="801" y="1606"/>
                  </a:cubicBezTo>
                  <a:cubicBezTo>
                    <a:pt x="1295" y="1606"/>
                    <a:pt x="1665" y="1236"/>
                    <a:pt x="1665" y="801"/>
                  </a:cubicBezTo>
                  <a:cubicBezTo>
                    <a:pt x="1665" y="371"/>
                    <a:pt x="1295" y="1"/>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2"/>
            <p:cNvSpPr/>
            <p:nvPr/>
          </p:nvSpPr>
          <p:spPr>
            <a:xfrm>
              <a:off x="4387325" y="545350"/>
              <a:ext cx="117350" cy="9275"/>
            </a:xfrm>
            <a:custGeom>
              <a:rect b="b" l="l" r="r" t="t"/>
              <a:pathLst>
                <a:path extrusionOk="0" h="371" w="4694">
                  <a:moveTo>
                    <a:pt x="1" y="0"/>
                  </a:moveTo>
                  <a:lnTo>
                    <a:pt x="1" y="371"/>
                  </a:lnTo>
                  <a:lnTo>
                    <a:pt x="4693" y="371"/>
                  </a:lnTo>
                  <a:lnTo>
                    <a:pt x="4693" y="0"/>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2"/>
            <p:cNvSpPr/>
            <p:nvPr/>
          </p:nvSpPr>
          <p:spPr>
            <a:xfrm>
              <a:off x="4387325" y="568425"/>
              <a:ext cx="117350" cy="10900"/>
            </a:xfrm>
            <a:custGeom>
              <a:rect b="b" l="l" r="r" t="t"/>
              <a:pathLst>
                <a:path extrusionOk="0" h="436" w="4694">
                  <a:moveTo>
                    <a:pt x="1" y="1"/>
                  </a:moveTo>
                  <a:lnTo>
                    <a:pt x="1" y="436"/>
                  </a:lnTo>
                  <a:lnTo>
                    <a:pt x="4693" y="436"/>
                  </a:lnTo>
                  <a:lnTo>
                    <a:pt x="4693"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2"/>
            <p:cNvSpPr/>
            <p:nvPr/>
          </p:nvSpPr>
          <p:spPr>
            <a:xfrm>
              <a:off x="4077000" y="465075"/>
              <a:ext cx="40175" cy="3125"/>
            </a:xfrm>
            <a:custGeom>
              <a:rect b="b" l="l" r="r" t="t"/>
              <a:pathLst>
                <a:path extrusionOk="0" h="125" w="1607">
                  <a:moveTo>
                    <a:pt x="65" y="1"/>
                  </a:moveTo>
                  <a:cubicBezTo>
                    <a:pt x="1" y="1"/>
                    <a:pt x="1" y="60"/>
                    <a:pt x="1" y="60"/>
                  </a:cubicBezTo>
                  <a:cubicBezTo>
                    <a:pt x="1" y="124"/>
                    <a:pt x="1" y="124"/>
                    <a:pt x="65" y="124"/>
                  </a:cubicBezTo>
                  <a:lnTo>
                    <a:pt x="1547" y="124"/>
                  </a:lnTo>
                  <a:cubicBezTo>
                    <a:pt x="1547" y="124"/>
                    <a:pt x="1606" y="124"/>
                    <a:pt x="1606" y="60"/>
                  </a:cubicBezTo>
                  <a:lnTo>
                    <a:pt x="1547"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2"/>
            <p:cNvSpPr/>
            <p:nvPr/>
          </p:nvSpPr>
          <p:spPr>
            <a:xfrm>
              <a:off x="4206675" y="465075"/>
              <a:ext cx="64850" cy="3125"/>
            </a:xfrm>
            <a:custGeom>
              <a:rect b="b" l="l" r="r" t="t"/>
              <a:pathLst>
                <a:path extrusionOk="0" h="125" w="2594">
                  <a:moveTo>
                    <a:pt x="65" y="1"/>
                  </a:moveTo>
                  <a:lnTo>
                    <a:pt x="0" y="60"/>
                  </a:lnTo>
                  <a:cubicBezTo>
                    <a:pt x="0" y="124"/>
                    <a:pt x="65" y="124"/>
                    <a:pt x="65" y="124"/>
                  </a:cubicBezTo>
                  <a:lnTo>
                    <a:pt x="2534" y="124"/>
                  </a:lnTo>
                  <a:cubicBezTo>
                    <a:pt x="2534" y="124"/>
                    <a:pt x="2593" y="124"/>
                    <a:pt x="2593" y="60"/>
                  </a:cubicBezTo>
                  <a:lnTo>
                    <a:pt x="2534"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2"/>
            <p:cNvSpPr/>
            <p:nvPr/>
          </p:nvSpPr>
          <p:spPr>
            <a:xfrm>
              <a:off x="4337925" y="465075"/>
              <a:ext cx="67950" cy="3125"/>
            </a:xfrm>
            <a:custGeom>
              <a:rect b="b" l="l" r="r" t="t"/>
              <a:pathLst>
                <a:path extrusionOk="0" h="125" w="2718">
                  <a:moveTo>
                    <a:pt x="60" y="1"/>
                  </a:moveTo>
                  <a:cubicBezTo>
                    <a:pt x="1" y="1"/>
                    <a:pt x="1" y="60"/>
                    <a:pt x="1" y="60"/>
                  </a:cubicBezTo>
                  <a:cubicBezTo>
                    <a:pt x="1" y="124"/>
                    <a:pt x="1" y="124"/>
                    <a:pt x="60" y="124"/>
                  </a:cubicBezTo>
                  <a:lnTo>
                    <a:pt x="2718" y="124"/>
                  </a:lnTo>
                  <a:lnTo>
                    <a:pt x="2718" y="60"/>
                  </a:lnTo>
                  <a:lnTo>
                    <a:pt x="2718"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2"/>
            <p:cNvSpPr/>
            <p:nvPr/>
          </p:nvSpPr>
          <p:spPr>
            <a:xfrm>
              <a:off x="4114050" y="443475"/>
              <a:ext cx="21650" cy="24725"/>
            </a:xfrm>
            <a:custGeom>
              <a:rect b="b" l="l" r="r" t="t"/>
              <a:pathLst>
                <a:path extrusionOk="0" h="989" w="866">
                  <a:moveTo>
                    <a:pt x="742" y="0"/>
                  </a:moveTo>
                  <a:lnTo>
                    <a:pt x="1" y="924"/>
                  </a:lnTo>
                  <a:lnTo>
                    <a:pt x="1" y="988"/>
                  </a:lnTo>
                  <a:lnTo>
                    <a:pt x="65" y="988"/>
                  </a:lnTo>
                  <a:lnTo>
                    <a:pt x="865" y="124"/>
                  </a:lnTo>
                  <a:cubicBezTo>
                    <a:pt x="865" y="60"/>
                    <a:pt x="865" y="60"/>
                    <a:pt x="806" y="0"/>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2"/>
            <p:cNvSpPr/>
            <p:nvPr/>
          </p:nvSpPr>
          <p:spPr>
            <a:xfrm>
              <a:off x="4132575" y="443475"/>
              <a:ext cx="18550" cy="44725"/>
            </a:xfrm>
            <a:custGeom>
              <a:rect b="b" l="l" r="r" t="t"/>
              <a:pathLst>
                <a:path extrusionOk="0" h="1789" w="742">
                  <a:moveTo>
                    <a:pt x="65" y="0"/>
                  </a:moveTo>
                  <a:cubicBezTo>
                    <a:pt x="1" y="0"/>
                    <a:pt x="1" y="60"/>
                    <a:pt x="1" y="60"/>
                  </a:cubicBezTo>
                  <a:lnTo>
                    <a:pt x="618" y="1788"/>
                  </a:lnTo>
                  <a:lnTo>
                    <a:pt x="682" y="1788"/>
                  </a:lnTo>
                  <a:cubicBezTo>
                    <a:pt x="742" y="1788"/>
                    <a:pt x="742" y="1788"/>
                    <a:pt x="742" y="1729"/>
                  </a:cubicBezTo>
                  <a:lnTo>
                    <a:pt x="124" y="60"/>
                  </a:lnTo>
                  <a:cubicBezTo>
                    <a:pt x="124" y="0"/>
                    <a:pt x="65" y="0"/>
                    <a:pt x="65" y="0"/>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2"/>
            <p:cNvSpPr/>
            <p:nvPr/>
          </p:nvSpPr>
          <p:spPr>
            <a:xfrm>
              <a:off x="4148025" y="389375"/>
              <a:ext cx="23225" cy="98825"/>
            </a:xfrm>
            <a:custGeom>
              <a:rect b="b" l="l" r="r" t="t"/>
              <a:pathLst>
                <a:path extrusionOk="0" h="3953" w="929">
                  <a:moveTo>
                    <a:pt x="929" y="1"/>
                  </a:moveTo>
                  <a:cubicBezTo>
                    <a:pt x="864" y="1"/>
                    <a:pt x="864" y="1"/>
                    <a:pt x="864" y="65"/>
                  </a:cubicBezTo>
                  <a:lnTo>
                    <a:pt x="0" y="3893"/>
                  </a:lnTo>
                  <a:cubicBezTo>
                    <a:pt x="0" y="3952"/>
                    <a:pt x="0" y="3952"/>
                    <a:pt x="64" y="3952"/>
                  </a:cubicBezTo>
                  <a:lnTo>
                    <a:pt x="124" y="3952"/>
                  </a:lnTo>
                  <a:lnTo>
                    <a:pt x="929" y="65"/>
                  </a:lnTo>
                  <a:lnTo>
                    <a:pt x="929"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2"/>
            <p:cNvSpPr/>
            <p:nvPr/>
          </p:nvSpPr>
          <p:spPr>
            <a:xfrm>
              <a:off x="4169625" y="389375"/>
              <a:ext cx="20150" cy="148225"/>
            </a:xfrm>
            <a:custGeom>
              <a:rect b="b" l="l" r="r" t="t"/>
              <a:pathLst>
                <a:path extrusionOk="0" h="5929" w="806">
                  <a:moveTo>
                    <a:pt x="0" y="1"/>
                  </a:moveTo>
                  <a:lnTo>
                    <a:pt x="0" y="65"/>
                  </a:lnTo>
                  <a:lnTo>
                    <a:pt x="682" y="5928"/>
                  </a:lnTo>
                  <a:lnTo>
                    <a:pt x="741" y="5928"/>
                  </a:lnTo>
                  <a:cubicBezTo>
                    <a:pt x="806" y="5928"/>
                    <a:pt x="806" y="5928"/>
                    <a:pt x="806" y="5869"/>
                  </a:cubicBezTo>
                  <a:lnTo>
                    <a:pt x="65" y="65"/>
                  </a:lnTo>
                  <a:cubicBezTo>
                    <a:pt x="65" y="1"/>
                    <a:pt x="65" y="1"/>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2"/>
            <p:cNvSpPr/>
            <p:nvPr/>
          </p:nvSpPr>
          <p:spPr>
            <a:xfrm>
              <a:off x="4186675" y="465075"/>
              <a:ext cx="23100" cy="72525"/>
            </a:xfrm>
            <a:custGeom>
              <a:rect b="b" l="l" r="r" t="t"/>
              <a:pathLst>
                <a:path extrusionOk="0" h="2901" w="924">
                  <a:moveTo>
                    <a:pt x="865" y="1"/>
                  </a:moveTo>
                  <a:cubicBezTo>
                    <a:pt x="865" y="1"/>
                    <a:pt x="800" y="1"/>
                    <a:pt x="800" y="60"/>
                  </a:cubicBezTo>
                  <a:lnTo>
                    <a:pt x="0" y="2841"/>
                  </a:lnTo>
                  <a:cubicBezTo>
                    <a:pt x="0" y="2900"/>
                    <a:pt x="0" y="2900"/>
                    <a:pt x="59" y="2900"/>
                  </a:cubicBezTo>
                  <a:lnTo>
                    <a:pt x="124" y="2900"/>
                  </a:lnTo>
                  <a:lnTo>
                    <a:pt x="924" y="60"/>
                  </a:lnTo>
                  <a:cubicBezTo>
                    <a:pt x="924" y="60"/>
                    <a:pt x="924" y="1"/>
                    <a:pt x="865"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2"/>
            <p:cNvSpPr/>
            <p:nvPr/>
          </p:nvSpPr>
          <p:spPr>
            <a:xfrm>
              <a:off x="4268425" y="465075"/>
              <a:ext cx="15450" cy="29300"/>
            </a:xfrm>
            <a:custGeom>
              <a:rect b="b" l="l" r="r" t="t"/>
              <a:pathLst>
                <a:path extrusionOk="0" h="1172" w="618">
                  <a:moveTo>
                    <a:pt x="0" y="1"/>
                  </a:moveTo>
                  <a:lnTo>
                    <a:pt x="0" y="124"/>
                  </a:lnTo>
                  <a:lnTo>
                    <a:pt x="494" y="1112"/>
                  </a:lnTo>
                  <a:lnTo>
                    <a:pt x="558" y="1171"/>
                  </a:lnTo>
                  <a:cubicBezTo>
                    <a:pt x="617" y="1171"/>
                    <a:pt x="617" y="1112"/>
                    <a:pt x="617" y="1112"/>
                  </a:cubicBezTo>
                  <a:lnTo>
                    <a:pt x="64" y="60"/>
                  </a:lnTo>
                  <a:cubicBezTo>
                    <a:pt x="64" y="1"/>
                    <a:pt x="64" y="1"/>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2"/>
            <p:cNvSpPr/>
            <p:nvPr/>
          </p:nvSpPr>
          <p:spPr>
            <a:xfrm>
              <a:off x="4280750" y="381725"/>
              <a:ext cx="26350" cy="112650"/>
            </a:xfrm>
            <a:custGeom>
              <a:rect b="b" l="l" r="r" t="t"/>
              <a:pathLst>
                <a:path extrusionOk="0" h="4506" w="1054">
                  <a:moveTo>
                    <a:pt x="1053" y="1"/>
                  </a:moveTo>
                  <a:cubicBezTo>
                    <a:pt x="989" y="1"/>
                    <a:pt x="989" y="1"/>
                    <a:pt x="930" y="60"/>
                  </a:cubicBezTo>
                  <a:lnTo>
                    <a:pt x="1" y="4446"/>
                  </a:lnTo>
                  <a:cubicBezTo>
                    <a:pt x="1" y="4446"/>
                    <a:pt x="1" y="4505"/>
                    <a:pt x="65" y="4505"/>
                  </a:cubicBezTo>
                  <a:cubicBezTo>
                    <a:pt x="65" y="4505"/>
                    <a:pt x="124" y="4505"/>
                    <a:pt x="124" y="4446"/>
                  </a:cubicBezTo>
                  <a:lnTo>
                    <a:pt x="1053" y="60"/>
                  </a:lnTo>
                  <a:lnTo>
                    <a:pt x="1053"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2"/>
            <p:cNvSpPr/>
            <p:nvPr/>
          </p:nvSpPr>
          <p:spPr>
            <a:xfrm>
              <a:off x="4303975" y="381725"/>
              <a:ext cx="12375" cy="148200"/>
            </a:xfrm>
            <a:custGeom>
              <a:rect b="b" l="l" r="r" t="t"/>
              <a:pathLst>
                <a:path extrusionOk="0" h="5928" w="495">
                  <a:moveTo>
                    <a:pt x="60" y="1"/>
                  </a:moveTo>
                  <a:lnTo>
                    <a:pt x="1" y="60"/>
                  </a:lnTo>
                  <a:lnTo>
                    <a:pt x="371" y="5864"/>
                  </a:lnTo>
                  <a:cubicBezTo>
                    <a:pt x="371" y="5928"/>
                    <a:pt x="430" y="5928"/>
                    <a:pt x="430" y="5928"/>
                  </a:cubicBezTo>
                  <a:cubicBezTo>
                    <a:pt x="494" y="5928"/>
                    <a:pt x="494" y="5928"/>
                    <a:pt x="494" y="5864"/>
                  </a:cubicBezTo>
                  <a:lnTo>
                    <a:pt x="124" y="60"/>
                  </a:lnTo>
                  <a:cubicBezTo>
                    <a:pt x="124" y="1"/>
                    <a:pt x="124" y="1"/>
                    <a:pt x="6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2"/>
            <p:cNvSpPr/>
            <p:nvPr/>
          </p:nvSpPr>
          <p:spPr>
            <a:xfrm>
              <a:off x="4313225" y="465075"/>
              <a:ext cx="27825" cy="64850"/>
            </a:xfrm>
            <a:custGeom>
              <a:rect b="b" l="l" r="r" t="t"/>
              <a:pathLst>
                <a:path extrusionOk="0" h="2594" w="1113">
                  <a:moveTo>
                    <a:pt x="1048" y="1"/>
                  </a:moveTo>
                  <a:cubicBezTo>
                    <a:pt x="989" y="1"/>
                    <a:pt x="989" y="1"/>
                    <a:pt x="989" y="60"/>
                  </a:cubicBezTo>
                  <a:lnTo>
                    <a:pt x="1" y="2530"/>
                  </a:lnTo>
                  <a:cubicBezTo>
                    <a:pt x="1" y="2530"/>
                    <a:pt x="1" y="2594"/>
                    <a:pt x="60" y="2594"/>
                  </a:cubicBezTo>
                  <a:lnTo>
                    <a:pt x="124" y="2594"/>
                  </a:lnTo>
                  <a:lnTo>
                    <a:pt x="1048" y="124"/>
                  </a:lnTo>
                  <a:cubicBezTo>
                    <a:pt x="1112" y="60"/>
                    <a:pt x="1048" y="60"/>
                    <a:pt x="1048"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2"/>
            <p:cNvSpPr/>
            <p:nvPr/>
          </p:nvSpPr>
          <p:spPr>
            <a:xfrm>
              <a:off x="4404250" y="450025"/>
              <a:ext cx="15450" cy="18175"/>
            </a:xfrm>
            <a:custGeom>
              <a:rect b="b" l="l" r="r" t="t"/>
              <a:pathLst>
                <a:path extrusionOk="0" h="727" w="618">
                  <a:moveTo>
                    <a:pt x="558" y="0"/>
                  </a:moveTo>
                  <a:cubicBezTo>
                    <a:pt x="542" y="0"/>
                    <a:pt x="526" y="15"/>
                    <a:pt x="494" y="45"/>
                  </a:cubicBezTo>
                  <a:lnTo>
                    <a:pt x="0" y="662"/>
                  </a:lnTo>
                  <a:lnTo>
                    <a:pt x="0" y="726"/>
                  </a:lnTo>
                  <a:lnTo>
                    <a:pt x="65" y="726"/>
                  </a:lnTo>
                  <a:lnTo>
                    <a:pt x="618" y="109"/>
                  </a:lnTo>
                  <a:lnTo>
                    <a:pt x="618" y="45"/>
                  </a:lnTo>
                  <a:cubicBezTo>
                    <a:pt x="588" y="15"/>
                    <a:pt x="573" y="0"/>
                    <a:pt x="558" y="0"/>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2"/>
            <p:cNvSpPr/>
            <p:nvPr/>
          </p:nvSpPr>
          <p:spPr>
            <a:xfrm>
              <a:off x="4416600" y="449650"/>
              <a:ext cx="17050" cy="58675"/>
            </a:xfrm>
            <a:custGeom>
              <a:rect b="b" l="l" r="r" t="t"/>
              <a:pathLst>
                <a:path extrusionOk="0" h="2347" w="682">
                  <a:moveTo>
                    <a:pt x="64" y="0"/>
                  </a:moveTo>
                  <a:cubicBezTo>
                    <a:pt x="0" y="0"/>
                    <a:pt x="0" y="60"/>
                    <a:pt x="0" y="60"/>
                  </a:cubicBezTo>
                  <a:lnTo>
                    <a:pt x="618" y="2282"/>
                  </a:lnTo>
                  <a:cubicBezTo>
                    <a:pt x="618" y="2346"/>
                    <a:pt x="618" y="2346"/>
                    <a:pt x="682" y="2346"/>
                  </a:cubicBezTo>
                  <a:lnTo>
                    <a:pt x="682" y="2282"/>
                  </a:lnTo>
                  <a:lnTo>
                    <a:pt x="124" y="60"/>
                  </a:lnTo>
                  <a:cubicBezTo>
                    <a:pt x="124" y="0"/>
                    <a:pt x="64" y="0"/>
                    <a:pt x="64" y="0"/>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2"/>
            <p:cNvSpPr/>
            <p:nvPr/>
          </p:nvSpPr>
          <p:spPr>
            <a:xfrm>
              <a:off x="4430550" y="381725"/>
              <a:ext cx="18550" cy="126600"/>
            </a:xfrm>
            <a:custGeom>
              <a:rect b="b" l="l" r="r" t="t"/>
              <a:pathLst>
                <a:path extrusionOk="0" h="5064" w="742">
                  <a:moveTo>
                    <a:pt x="741" y="1"/>
                  </a:moveTo>
                  <a:cubicBezTo>
                    <a:pt x="677" y="1"/>
                    <a:pt x="677" y="1"/>
                    <a:pt x="677" y="60"/>
                  </a:cubicBezTo>
                  <a:lnTo>
                    <a:pt x="60" y="4999"/>
                  </a:lnTo>
                  <a:cubicBezTo>
                    <a:pt x="0" y="4999"/>
                    <a:pt x="60" y="5063"/>
                    <a:pt x="60" y="5063"/>
                  </a:cubicBezTo>
                  <a:cubicBezTo>
                    <a:pt x="124" y="5063"/>
                    <a:pt x="124" y="5063"/>
                    <a:pt x="124" y="4999"/>
                  </a:cubicBezTo>
                  <a:lnTo>
                    <a:pt x="741" y="60"/>
                  </a:lnTo>
                  <a:lnTo>
                    <a:pt x="741"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2"/>
            <p:cNvSpPr/>
            <p:nvPr/>
          </p:nvSpPr>
          <p:spPr>
            <a:xfrm>
              <a:off x="4445975" y="381725"/>
              <a:ext cx="15475" cy="138950"/>
            </a:xfrm>
            <a:custGeom>
              <a:rect b="b" l="l" r="r" t="t"/>
              <a:pathLst>
                <a:path extrusionOk="0" h="5558" w="619">
                  <a:moveTo>
                    <a:pt x="60" y="1"/>
                  </a:moveTo>
                  <a:cubicBezTo>
                    <a:pt x="60" y="1"/>
                    <a:pt x="1" y="60"/>
                    <a:pt x="60" y="60"/>
                  </a:cubicBezTo>
                  <a:lnTo>
                    <a:pt x="495" y="5493"/>
                  </a:lnTo>
                  <a:cubicBezTo>
                    <a:pt x="495" y="5493"/>
                    <a:pt x="495" y="5557"/>
                    <a:pt x="554" y="5557"/>
                  </a:cubicBezTo>
                  <a:lnTo>
                    <a:pt x="618" y="5493"/>
                  </a:lnTo>
                  <a:lnTo>
                    <a:pt x="124" y="60"/>
                  </a:lnTo>
                  <a:cubicBezTo>
                    <a:pt x="124" y="1"/>
                    <a:pt x="124" y="1"/>
                    <a:pt x="6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2"/>
            <p:cNvSpPr/>
            <p:nvPr/>
          </p:nvSpPr>
          <p:spPr>
            <a:xfrm>
              <a:off x="4458325" y="465075"/>
              <a:ext cx="20025" cy="55600"/>
            </a:xfrm>
            <a:custGeom>
              <a:rect b="b" l="l" r="r" t="t"/>
              <a:pathLst>
                <a:path extrusionOk="0" h="2224" w="801">
                  <a:moveTo>
                    <a:pt x="742" y="1"/>
                  </a:moveTo>
                  <a:cubicBezTo>
                    <a:pt x="742" y="1"/>
                    <a:pt x="677" y="1"/>
                    <a:pt x="677" y="60"/>
                  </a:cubicBezTo>
                  <a:lnTo>
                    <a:pt x="1" y="2159"/>
                  </a:lnTo>
                  <a:cubicBezTo>
                    <a:pt x="1" y="2159"/>
                    <a:pt x="1" y="2223"/>
                    <a:pt x="60" y="2223"/>
                  </a:cubicBezTo>
                  <a:lnTo>
                    <a:pt x="124" y="2159"/>
                  </a:lnTo>
                  <a:lnTo>
                    <a:pt x="801" y="60"/>
                  </a:lnTo>
                  <a:cubicBezTo>
                    <a:pt x="801" y="60"/>
                    <a:pt x="801" y="1"/>
                    <a:pt x="742"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2"/>
            <p:cNvSpPr/>
            <p:nvPr/>
          </p:nvSpPr>
          <p:spPr>
            <a:xfrm>
              <a:off x="4475250" y="465075"/>
              <a:ext cx="40150" cy="3125"/>
            </a:xfrm>
            <a:custGeom>
              <a:rect b="b" l="l" r="r" t="t"/>
              <a:pathLst>
                <a:path extrusionOk="0" h="125" w="1606">
                  <a:moveTo>
                    <a:pt x="65" y="1"/>
                  </a:moveTo>
                  <a:lnTo>
                    <a:pt x="0" y="60"/>
                  </a:lnTo>
                  <a:cubicBezTo>
                    <a:pt x="0" y="124"/>
                    <a:pt x="65" y="124"/>
                    <a:pt x="65" y="124"/>
                  </a:cubicBezTo>
                  <a:lnTo>
                    <a:pt x="1606" y="124"/>
                  </a:lnTo>
                  <a:lnTo>
                    <a:pt x="1606" y="60"/>
                  </a:lnTo>
                  <a:lnTo>
                    <a:pt x="1606"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2"/>
            <p:cNvSpPr/>
            <p:nvPr/>
          </p:nvSpPr>
          <p:spPr>
            <a:xfrm>
              <a:off x="4549350" y="424950"/>
              <a:ext cx="33975" cy="33975"/>
            </a:xfrm>
            <a:custGeom>
              <a:rect b="b" l="l" r="r" t="t"/>
              <a:pathLst>
                <a:path extrusionOk="0" h="1359" w="1359">
                  <a:moveTo>
                    <a:pt x="682" y="0"/>
                  </a:moveTo>
                  <a:cubicBezTo>
                    <a:pt x="311" y="0"/>
                    <a:pt x="0" y="307"/>
                    <a:pt x="0" y="677"/>
                  </a:cubicBezTo>
                  <a:cubicBezTo>
                    <a:pt x="0" y="1048"/>
                    <a:pt x="311" y="1359"/>
                    <a:pt x="682" y="1359"/>
                  </a:cubicBezTo>
                  <a:cubicBezTo>
                    <a:pt x="1052" y="1359"/>
                    <a:pt x="1358" y="1048"/>
                    <a:pt x="1358" y="677"/>
                  </a:cubicBezTo>
                  <a:cubicBezTo>
                    <a:pt x="1358" y="307"/>
                    <a:pt x="1052" y="0"/>
                    <a:pt x="6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2"/>
            <p:cNvSpPr/>
            <p:nvPr/>
          </p:nvSpPr>
          <p:spPr>
            <a:xfrm>
              <a:off x="4552425" y="475825"/>
              <a:ext cx="29425" cy="29400"/>
            </a:xfrm>
            <a:custGeom>
              <a:rect b="b" l="l" r="r" t="t"/>
              <a:pathLst>
                <a:path extrusionOk="0" h="1176" w="1177">
                  <a:moveTo>
                    <a:pt x="559" y="0"/>
                  </a:moveTo>
                  <a:cubicBezTo>
                    <a:pt x="248" y="0"/>
                    <a:pt x="1" y="247"/>
                    <a:pt x="1" y="559"/>
                  </a:cubicBezTo>
                  <a:cubicBezTo>
                    <a:pt x="1" y="929"/>
                    <a:pt x="248" y="1176"/>
                    <a:pt x="559" y="1176"/>
                  </a:cubicBezTo>
                  <a:cubicBezTo>
                    <a:pt x="865" y="1176"/>
                    <a:pt x="1176" y="929"/>
                    <a:pt x="1176" y="559"/>
                  </a:cubicBezTo>
                  <a:cubicBezTo>
                    <a:pt x="1176" y="247"/>
                    <a:pt x="865" y="0"/>
                    <a:pt x="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2"/>
            <p:cNvSpPr/>
            <p:nvPr/>
          </p:nvSpPr>
          <p:spPr>
            <a:xfrm>
              <a:off x="4029225" y="250450"/>
              <a:ext cx="72500" cy="41775"/>
            </a:xfrm>
            <a:custGeom>
              <a:rect b="b" l="l" r="r" t="t"/>
              <a:pathLst>
                <a:path extrusionOk="0" h="1671" w="2900">
                  <a:moveTo>
                    <a:pt x="801" y="1"/>
                  </a:moveTo>
                  <a:cubicBezTo>
                    <a:pt x="371" y="1"/>
                    <a:pt x="0" y="371"/>
                    <a:pt x="0" y="806"/>
                  </a:cubicBezTo>
                  <a:lnTo>
                    <a:pt x="0" y="865"/>
                  </a:lnTo>
                  <a:cubicBezTo>
                    <a:pt x="0" y="1300"/>
                    <a:pt x="371" y="1670"/>
                    <a:pt x="801" y="1670"/>
                  </a:cubicBezTo>
                  <a:lnTo>
                    <a:pt x="2159" y="1670"/>
                  </a:lnTo>
                  <a:cubicBezTo>
                    <a:pt x="2594" y="1670"/>
                    <a:pt x="2900" y="1300"/>
                    <a:pt x="2900" y="865"/>
                  </a:cubicBezTo>
                  <a:lnTo>
                    <a:pt x="2900" y="806"/>
                  </a:lnTo>
                  <a:cubicBezTo>
                    <a:pt x="2900" y="371"/>
                    <a:pt x="2594" y="1"/>
                    <a:pt x="2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2"/>
            <p:cNvSpPr/>
            <p:nvPr/>
          </p:nvSpPr>
          <p:spPr>
            <a:xfrm>
              <a:off x="4126400" y="255150"/>
              <a:ext cx="43250" cy="32375"/>
            </a:xfrm>
            <a:custGeom>
              <a:rect b="b" l="l" r="r" t="t"/>
              <a:pathLst>
                <a:path extrusionOk="0" h="1295" w="1730">
                  <a:moveTo>
                    <a:pt x="618" y="1"/>
                  </a:moveTo>
                  <a:cubicBezTo>
                    <a:pt x="248" y="1"/>
                    <a:pt x="1" y="307"/>
                    <a:pt x="1" y="618"/>
                  </a:cubicBezTo>
                  <a:cubicBezTo>
                    <a:pt x="1" y="989"/>
                    <a:pt x="248" y="1295"/>
                    <a:pt x="618" y="1295"/>
                  </a:cubicBezTo>
                  <a:lnTo>
                    <a:pt x="1053" y="1295"/>
                  </a:lnTo>
                  <a:cubicBezTo>
                    <a:pt x="1423" y="1295"/>
                    <a:pt x="1729" y="989"/>
                    <a:pt x="1729" y="618"/>
                  </a:cubicBezTo>
                  <a:cubicBezTo>
                    <a:pt x="1729" y="307"/>
                    <a:pt x="1423" y="1"/>
                    <a:pt x="1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835" name="Shape 1835"/>
        <p:cNvGrpSpPr/>
        <p:nvPr/>
      </p:nvGrpSpPr>
      <p:grpSpPr>
        <a:xfrm>
          <a:off x="0" y="0"/>
          <a:ext cx="0" cy="0"/>
          <a:chOff x="0" y="0"/>
          <a:chExt cx="0" cy="0"/>
        </a:xfrm>
      </p:grpSpPr>
      <p:sp>
        <p:nvSpPr>
          <p:cNvPr id="1836" name="Google Shape;1836;p53"/>
          <p:cNvSpPr/>
          <p:nvPr/>
        </p:nvSpPr>
        <p:spPr>
          <a:xfrm>
            <a:off x="2579853" y="14278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3"/>
          <p:cNvSpPr/>
          <p:nvPr/>
        </p:nvSpPr>
        <p:spPr>
          <a:xfrm>
            <a:off x="5761978" y="14278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Experiments</a:t>
            </a:r>
            <a:endParaRPr>
              <a:solidFill>
                <a:srgbClr val="000000"/>
              </a:solidFill>
            </a:endParaRPr>
          </a:p>
        </p:txBody>
      </p:sp>
      <p:sp>
        <p:nvSpPr>
          <p:cNvPr id="1839" name="Google Shape;1839;p53"/>
          <p:cNvSpPr txBox="1"/>
          <p:nvPr>
            <p:ph idx="1" type="subTitle"/>
          </p:nvPr>
        </p:nvSpPr>
        <p:spPr>
          <a:xfrm>
            <a:off x="1778100" y="2472775"/>
            <a:ext cx="2539500" cy="2475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000000"/>
                </a:solidFill>
                <a:latin typeface="Nunito"/>
                <a:ea typeface="Nunito"/>
                <a:cs typeface="Nunito"/>
                <a:sym typeface="Nunito"/>
              </a:rPr>
              <a:t>Experiment 1</a:t>
            </a:r>
            <a:endParaRPr b="1">
              <a:solidFill>
                <a:srgbClr val="000000"/>
              </a:solidFill>
              <a:latin typeface="Nunito"/>
              <a:ea typeface="Nunito"/>
              <a:cs typeface="Nunito"/>
              <a:sym typeface="Nunito"/>
            </a:endParaRPr>
          </a:p>
          <a:p>
            <a:pPr indent="0" lvl="0" marL="0" rtl="0" algn="ctr">
              <a:lnSpc>
                <a:spcPct val="100000"/>
              </a:lnSpc>
              <a:spcBef>
                <a:spcPts val="1600"/>
              </a:spcBef>
              <a:spcAft>
                <a:spcPts val="1600"/>
              </a:spcAft>
              <a:buNone/>
            </a:pPr>
            <a:r>
              <a:rPr lang="en" sz="1700">
                <a:solidFill>
                  <a:srgbClr val="000000"/>
                </a:solidFill>
                <a:latin typeface="Nunito"/>
                <a:ea typeface="Nunito"/>
                <a:cs typeface="Nunito"/>
                <a:sym typeface="Nunito"/>
              </a:rPr>
              <a:t>Considered all features</a:t>
            </a:r>
            <a:endParaRPr sz="1700">
              <a:solidFill>
                <a:srgbClr val="000000"/>
              </a:solidFill>
              <a:latin typeface="Nunito"/>
              <a:ea typeface="Nunito"/>
              <a:cs typeface="Nunito"/>
              <a:sym typeface="Nunito"/>
            </a:endParaRPr>
          </a:p>
        </p:txBody>
      </p:sp>
      <p:grpSp>
        <p:nvGrpSpPr>
          <p:cNvPr id="1840" name="Google Shape;1840;p53"/>
          <p:cNvGrpSpPr/>
          <p:nvPr/>
        </p:nvGrpSpPr>
        <p:grpSpPr>
          <a:xfrm>
            <a:off x="2815621" y="1516410"/>
            <a:ext cx="342907" cy="457170"/>
            <a:chOff x="238125" y="2437475"/>
            <a:chExt cx="708925" cy="951050"/>
          </a:xfrm>
        </p:grpSpPr>
        <p:sp>
          <p:nvSpPr>
            <p:cNvPr id="1841" name="Google Shape;1841;p53"/>
            <p:cNvSpPr/>
            <p:nvPr/>
          </p:nvSpPr>
          <p:spPr>
            <a:xfrm>
              <a:off x="268025" y="2485325"/>
              <a:ext cx="212475" cy="562250"/>
            </a:xfrm>
            <a:custGeom>
              <a:rect b="b" l="l" r="r" t="t"/>
              <a:pathLst>
                <a:path extrusionOk="0" h="22490" w="8499">
                  <a:moveTo>
                    <a:pt x="5628" y="0"/>
                  </a:moveTo>
                  <a:cubicBezTo>
                    <a:pt x="2393" y="1072"/>
                    <a:pt x="0" y="4068"/>
                    <a:pt x="0" y="7417"/>
                  </a:cubicBezTo>
                  <a:lnTo>
                    <a:pt x="0" y="14470"/>
                  </a:lnTo>
                  <a:cubicBezTo>
                    <a:pt x="0" y="18777"/>
                    <a:pt x="3828" y="22366"/>
                    <a:pt x="8499" y="22490"/>
                  </a:cubicBezTo>
                  <a:lnTo>
                    <a:pt x="8499" y="19858"/>
                  </a:lnTo>
                  <a:cubicBezTo>
                    <a:pt x="5149" y="19858"/>
                    <a:pt x="2517" y="17466"/>
                    <a:pt x="2517" y="14470"/>
                  </a:cubicBezTo>
                  <a:lnTo>
                    <a:pt x="2517" y="7417"/>
                  </a:lnTo>
                  <a:cubicBezTo>
                    <a:pt x="2517" y="5379"/>
                    <a:pt x="3828" y="3589"/>
                    <a:pt x="5628" y="2747"/>
                  </a:cubicBezTo>
                  <a:lnTo>
                    <a:pt x="56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3"/>
            <p:cNvSpPr/>
            <p:nvPr/>
          </p:nvSpPr>
          <p:spPr>
            <a:xfrm>
              <a:off x="318975" y="3083450"/>
              <a:ext cx="628075" cy="293100"/>
            </a:xfrm>
            <a:custGeom>
              <a:rect b="b" l="l" r="r" t="t"/>
              <a:pathLst>
                <a:path extrusionOk="0" h="11724" w="25123">
                  <a:moveTo>
                    <a:pt x="20692" y="2508"/>
                  </a:moveTo>
                  <a:cubicBezTo>
                    <a:pt x="21410" y="2508"/>
                    <a:pt x="21888" y="2871"/>
                    <a:pt x="22252" y="3589"/>
                  </a:cubicBezTo>
                  <a:cubicBezTo>
                    <a:pt x="22491" y="4183"/>
                    <a:pt x="22606" y="4900"/>
                    <a:pt x="22606" y="5025"/>
                  </a:cubicBezTo>
                  <a:lnTo>
                    <a:pt x="22606" y="5743"/>
                  </a:lnTo>
                  <a:cubicBezTo>
                    <a:pt x="22606" y="7657"/>
                    <a:pt x="21295" y="9207"/>
                    <a:pt x="19735" y="9207"/>
                  </a:cubicBezTo>
                  <a:lnTo>
                    <a:pt x="15074" y="9207"/>
                  </a:lnTo>
                  <a:cubicBezTo>
                    <a:pt x="13514" y="9207"/>
                    <a:pt x="12442" y="7771"/>
                    <a:pt x="12442" y="5743"/>
                  </a:cubicBezTo>
                  <a:lnTo>
                    <a:pt x="12442" y="2508"/>
                  </a:lnTo>
                  <a:close/>
                  <a:moveTo>
                    <a:pt x="5140" y="0"/>
                  </a:moveTo>
                  <a:cubicBezTo>
                    <a:pt x="4786" y="0"/>
                    <a:pt x="2987" y="0"/>
                    <a:pt x="1551" y="1312"/>
                  </a:cubicBezTo>
                  <a:cubicBezTo>
                    <a:pt x="833" y="1914"/>
                    <a:pt x="240" y="2871"/>
                    <a:pt x="1" y="3828"/>
                  </a:cubicBezTo>
                  <a:lnTo>
                    <a:pt x="958" y="3828"/>
                  </a:lnTo>
                  <a:cubicBezTo>
                    <a:pt x="1551" y="3828"/>
                    <a:pt x="2030" y="3943"/>
                    <a:pt x="2633" y="4068"/>
                  </a:cubicBezTo>
                  <a:cubicBezTo>
                    <a:pt x="2747" y="3704"/>
                    <a:pt x="2987" y="3465"/>
                    <a:pt x="3226" y="3226"/>
                  </a:cubicBezTo>
                  <a:cubicBezTo>
                    <a:pt x="3829" y="2632"/>
                    <a:pt x="4661" y="2508"/>
                    <a:pt x="4901" y="2508"/>
                  </a:cubicBezTo>
                  <a:lnTo>
                    <a:pt x="9925" y="2508"/>
                  </a:lnTo>
                  <a:lnTo>
                    <a:pt x="9925" y="5743"/>
                  </a:lnTo>
                  <a:cubicBezTo>
                    <a:pt x="9925" y="9207"/>
                    <a:pt x="12078" y="11724"/>
                    <a:pt x="15074" y="11724"/>
                  </a:cubicBezTo>
                  <a:lnTo>
                    <a:pt x="19735" y="11724"/>
                  </a:lnTo>
                  <a:cubicBezTo>
                    <a:pt x="22730" y="11724"/>
                    <a:pt x="25123" y="9092"/>
                    <a:pt x="25123" y="5743"/>
                  </a:cubicBezTo>
                  <a:lnTo>
                    <a:pt x="25123" y="4900"/>
                  </a:lnTo>
                  <a:cubicBezTo>
                    <a:pt x="25123" y="4786"/>
                    <a:pt x="24998" y="3704"/>
                    <a:pt x="24520" y="2632"/>
                  </a:cubicBezTo>
                  <a:cubicBezTo>
                    <a:pt x="23802" y="957"/>
                    <a:pt x="22367" y="0"/>
                    <a:pt x="20692" y="0"/>
                  </a:cubicBezTo>
                  <a:lnTo>
                    <a:pt x="12557" y="0"/>
                  </a:lnTo>
                  <a:lnTo>
                    <a:pt x="12557" y="2393"/>
                  </a:lnTo>
                  <a:lnTo>
                    <a:pt x="9810" y="2393"/>
                  </a:lnTo>
                  <a:lnTo>
                    <a:pt x="98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3"/>
            <p:cNvSpPr/>
            <p:nvPr/>
          </p:nvSpPr>
          <p:spPr>
            <a:xfrm>
              <a:off x="238125" y="3179150"/>
              <a:ext cx="209375" cy="209375"/>
            </a:xfrm>
            <a:custGeom>
              <a:rect b="b" l="l" r="r" t="t"/>
              <a:pathLst>
                <a:path extrusionOk="0" h="8375" w="8375">
                  <a:moveTo>
                    <a:pt x="4192" y="2029"/>
                  </a:moveTo>
                  <a:cubicBezTo>
                    <a:pt x="4670" y="2029"/>
                    <a:pt x="5024" y="2154"/>
                    <a:pt x="5388" y="2508"/>
                  </a:cubicBezTo>
                  <a:cubicBezTo>
                    <a:pt x="5981" y="2872"/>
                    <a:pt x="6221" y="3465"/>
                    <a:pt x="6221" y="4183"/>
                  </a:cubicBezTo>
                  <a:cubicBezTo>
                    <a:pt x="6221" y="5264"/>
                    <a:pt x="5264" y="6221"/>
                    <a:pt x="4192" y="6221"/>
                  </a:cubicBezTo>
                  <a:cubicBezTo>
                    <a:pt x="2996" y="6221"/>
                    <a:pt x="2038" y="5264"/>
                    <a:pt x="2038" y="4183"/>
                  </a:cubicBezTo>
                  <a:cubicBezTo>
                    <a:pt x="2038" y="3465"/>
                    <a:pt x="2393" y="2872"/>
                    <a:pt x="2871" y="2508"/>
                  </a:cubicBezTo>
                  <a:cubicBezTo>
                    <a:pt x="3235" y="2154"/>
                    <a:pt x="3713" y="2029"/>
                    <a:pt x="4192" y="2029"/>
                  </a:cubicBezTo>
                  <a:close/>
                  <a:moveTo>
                    <a:pt x="3235" y="0"/>
                  </a:moveTo>
                  <a:cubicBezTo>
                    <a:pt x="1321" y="479"/>
                    <a:pt x="0" y="2154"/>
                    <a:pt x="0" y="4183"/>
                  </a:cubicBezTo>
                  <a:cubicBezTo>
                    <a:pt x="0" y="6460"/>
                    <a:pt x="1799" y="8374"/>
                    <a:pt x="4192" y="8374"/>
                  </a:cubicBezTo>
                  <a:cubicBezTo>
                    <a:pt x="6460" y="8374"/>
                    <a:pt x="8374" y="6460"/>
                    <a:pt x="8374" y="4183"/>
                  </a:cubicBezTo>
                  <a:cubicBezTo>
                    <a:pt x="8374" y="2393"/>
                    <a:pt x="7302" y="958"/>
                    <a:pt x="5867" y="240"/>
                  </a:cubicBezTo>
                  <a:cubicBezTo>
                    <a:pt x="5264" y="115"/>
                    <a:pt x="4785" y="0"/>
                    <a:pt x="4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3"/>
            <p:cNvSpPr/>
            <p:nvPr/>
          </p:nvSpPr>
          <p:spPr>
            <a:xfrm>
              <a:off x="289075" y="3229875"/>
              <a:ext cx="104575" cy="104825"/>
            </a:xfrm>
            <a:custGeom>
              <a:rect b="b" l="l" r="r" t="t"/>
              <a:pathLst>
                <a:path extrusionOk="0" h="4193" w="4183">
                  <a:moveTo>
                    <a:pt x="2154" y="0"/>
                  </a:moveTo>
                  <a:cubicBezTo>
                    <a:pt x="1675" y="0"/>
                    <a:pt x="1197" y="125"/>
                    <a:pt x="833" y="479"/>
                  </a:cubicBezTo>
                  <a:cubicBezTo>
                    <a:pt x="355" y="843"/>
                    <a:pt x="0" y="1436"/>
                    <a:pt x="0" y="2154"/>
                  </a:cubicBezTo>
                  <a:cubicBezTo>
                    <a:pt x="0" y="3235"/>
                    <a:pt x="958" y="4192"/>
                    <a:pt x="2154" y="4192"/>
                  </a:cubicBezTo>
                  <a:cubicBezTo>
                    <a:pt x="3226" y="4192"/>
                    <a:pt x="4183" y="3235"/>
                    <a:pt x="4183" y="2154"/>
                  </a:cubicBezTo>
                  <a:cubicBezTo>
                    <a:pt x="4183" y="1436"/>
                    <a:pt x="3943" y="843"/>
                    <a:pt x="3350" y="479"/>
                  </a:cubicBezTo>
                  <a:cubicBezTo>
                    <a:pt x="2986" y="125"/>
                    <a:pt x="2632" y="0"/>
                    <a:pt x="21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3"/>
            <p:cNvSpPr/>
            <p:nvPr/>
          </p:nvSpPr>
          <p:spPr>
            <a:xfrm>
              <a:off x="408700" y="2437475"/>
              <a:ext cx="74675" cy="146450"/>
            </a:xfrm>
            <a:custGeom>
              <a:rect b="b" l="l" r="r" t="t"/>
              <a:pathLst>
                <a:path extrusionOk="0" h="5858" w="2987">
                  <a:moveTo>
                    <a:pt x="479" y="0"/>
                  </a:moveTo>
                  <a:cubicBezTo>
                    <a:pt x="240" y="0"/>
                    <a:pt x="1" y="239"/>
                    <a:pt x="1" y="479"/>
                  </a:cubicBezTo>
                  <a:lnTo>
                    <a:pt x="1" y="1914"/>
                  </a:lnTo>
                  <a:lnTo>
                    <a:pt x="1" y="4661"/>
                  </a:lnTo>
                  <a:lnTo>
                    <a:pt x="1" y="5379"/>
                  </a:lnTo>
                  <a:cubicBezTo>
                    <a:pt x="1" y="5618"/>
                    <a:pt x="240" y="5857"/>
                    <a:pt x="479" y="5857"/>
                  </a:cubicBezTo>
                  <a:lnTo>
                    <a:pt x="2508" y="5857"/>
                  </a:lnTo>
                  <a:cubicBezTo>
                    <a:pt x="2872" y="5857"/>
                    <a:pt x="2987" y="5618"/>
                    <a:pt x="2987" y="5379"/>
                  </a:cubicBezTo>
                  <a:lnTo>
                    <a:pt x="2987" y="479"/>
                  </a:lnTo>
                  <a:cubicBezTo>
                    <a:pt x="2987" y="239"/>
                    <a:pt x="2872" y="0"/>
                    <a:pt x="25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3"/>
            <p:cNvSpPr/>
            <p:nvPr/>
          </p:nvSpPr>
          <p:spPr>
            <a:xfrm>
              <a:off x="716625" y="2485325"/>
              <a:ext cx="194550" cy="559150"/>
            </a:xfrm>
            <a:custGeom>
              <a:rect b="b" l="l" r="r" t="t"/>
              <a:pathLst>
                <a:path extrusionOk="0" h="22366" w="7782">
                  <a:moveTo>
                    <a:pt x="2154" y="0"/>
                  </a:moveTo>
                  <a:lnTo>
                    <a:pt x="2154" y="2747"/>
                  </a:lnTo>
                  <a:cubicBezTo>
                    <a:pt x="3953" y="3589"/>
                    <a:pt x="5264" y="5379"/>
                    <a:pt x="5264" y="7417"/>
                  </a:cubicBezTo>
                  <a:lnTo>
                    <a:pt x="5264" y="14470"/>
                  </a:lnTo>
                  <a:cubicBezTo>
                    <a:pt x="5264" y="17226"/>
                    <a:pt x="2996" y="19495"/>
                    <a:pt x="1" y="19858"/>
                  </a:cubicBezTo>
                  <a:lnTo>
                    <a:pt x="1" y="22366"/>
                  </a:lnTo>
                  <a:cubicBezTo>
                    <a:pt x="4307" y="22011"/>
                    <a:pt x="7781" y="18537"/>
                    <a:pt x="7781" y="14470"/>
                  </a:cubicBezTo>
                  <a:lnTo>
                    <a:pt x="7781" y="7417"/>
                  </a:lnTo>
                  <a:cubicBezTo>
                    <a:pt x="7781" y="4068"/>
                    <a:pt x="5389" y="1072"/>
                    <a:pt x="21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3"/>
            <p:cNvSpPr/>
            <p:nvPr/>
          </p:nvSpPr>
          <p:spPr>
            <a:xfrm>
              <a:off x="695800" y="2437475"/>
              <a:ext cx="74675" cy="146450"/>
            </a:xfrm>
            <a:custGeom>
              <a:rect b="b" l="l" r="r" t="t"/>
              <a:pathLst>
                <a:path extrusionOk="0" h="5858" w="2987">
                  <a:moveTo>
                    <a:pt x="479" y="0"/>
                  </a:moveTo>
                  <a:cubicBezTo>
                    <a:pt x="116" y="0"/>
                    <a:pt x="1" y="239"/>
                    <a:pt x="1" y="479"/>
                  </a:cubicBezTo>
                  <a:lnTo>
                    <a:pt x="1" y="5379"/>
                  </a:lnTo>
                  <a:cubicBezTo>
                    <a:pt x="1" y="5618"/>
                    <a:pt x="116" y="5857"/>
                    <a:pt x="479" y="5857"/>
                  </a:cubicBezTo>
                  <a:lnTo>
                    <a:pt x="2508" y="5857"/>
                  </a:lnTo>
                  <a:cubicBezTo>
                    <a:pt x="2748" y="5857"/>
                    <a:pt x="2987" y="5618"/>
                    <a:pt x="2987" y="5379"/>
                  </a:cubicBezTo>
                  <a:lnTo>
                    <a:pt x="2987" y="4661"/>
                  </a:lnTo>
                  <a:lnTo>
                    <a:pt x="2987" y="1914"/>
                  </a:lnTo>
                  <a:lnTo>
                    <a:pt x="2987" y="479"/>
                  </a:lnTo>
                  <a:cubicBezTo>
                    <a:pt x="2987" y="239"/>
                    <a:pt x="2748" y="0"/>
                    <a:pt x="25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3"/>
            <p:cNvSpPr/>
            <p:nvPr/>
          </p:nvSpPr>
          <p:spPr>
            <a:xfrm>
              <a:off x="480475" y="2978650"/>
              <a:ext cx="236175" cy="164625"/>
            </a:xfrm>
            <a:custGeom>
              <a:rect b="b" l="l" r="r" t="t"/>
              <a:pathLst>
                <a:path extrusionOk="0" h="6585" w="9447">
                  <a:moveTo>
                    <a:pt x="1" y="1"/>
                  </a:moveTo>
                  <a:lnTo>
                    <a:pt x="1" y="125"/>
                  </a:lnTo>
                  <a:lnTo>
                    <a:pt x="1" y="2757"/>
                  </a:lnTo>
                  <a:lnTo>
                    <a:pt x="1" y="2872"/>
                  </a:lnTo>
                  <a:lnTo>
                    <a:pt x="3350" y="2872"/>
                  </a:lnTo>
                  <a:lnTo>
                    <a:pt x="3350" y="4192"/>
                  </a:lnTo>
                  <a:lnTo>
                    <a:pt x="3350" y="6585"/>
                  </a:lnTo>
                  <a:lnTo>
                    <a:pt x="6097" y="6585"/>
                  </a:lnTo>
                  <a:lnTo>
                    <a:pt x="6097" y="4192"/>
                  </a:lnTo>
                  <a:lnTo>
                    <a:pt x="6097" y="2872"/>
                  </a:lnTo>
                  <a:lnTo>
                    <a:pt x="9447" y="2872"/>
                  </a:lnTo>
                  <a:lnTo>
                    <a:pt x="9447" y="2633"/>
                  </a:lnTo>
                  <a:lnTo>
                    <a:pt x="9447" y="125"/>
                  </a:lnTo>
                  <a:lnTo>
                    <a:pt x="94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53"/>
          <p:cNvGrpSpPr/>
          <p:nvPr/>
        </p:nvGrpSpPr>
        <p:grpSpPr>
          <a:xfrm>
            <a:off x="5951343" y="1516414"/>
            <a:ext cx="435715" cy="457165"/>
            <a:chOff x="1299925" y="2446325"/>
            <a:chExt cx="738625" cy="774725"/>
          </a:xfrm>
        </p:grpSpPr>
        <p:sp>
          <p:nvSpPr>
            <p:cNvPr id="1850" name="Google Shape;1850;p53"/>
            <p:cNvSpPr/>
            <p:nvPr/>
          </p:nvSpPr>
          <p:spPr>
            <a:xfrm>
              <a:off x="1506175" y="2446325"/>
              <a:ext cx="323025" cy="161525"/>
            </a:xfrm>
            <a:custGeom>
              <a:rect b="b" l="l" r="r" t="t"/>
              <a:pathLst>
                <a:path extrusionOk="0" h="6461" w="12921">
                  <a:moveTo>
                    <a:pt x="4546" y="0"/>
                  </a:moveTo>
                  <a:cubicBezTo>
                    <a:pt x="2039" y="0"/>
                    <a:pt x="1" y="2039"/>
                    <a:pt x="1" y="4546"/>
                  </a:cubicBezTo>
                  <a:lnTo>
                    <a:pt x="1" y="6460"/>
                  </a:lnTo>
                  <a:lnTo>
                    <a:pt x="2278" y="6460"/>
                  </a:lnTo>
                  <a:lnTo>
                    <a:pt x="2278" y="4546"/>
                  </a:lnTo>
                  <a:cubicBezTo>
                    <a:pt x="2278" y="3235"/>
                    <a:pt x="3235" y="2154"/>
                    <a:pt x="4546" y="2154"/>
                  </a:cubicBezTo>
                  <a:lnTo>
                    <a:pt x="8375" y="2154"/>
                  </a:lnTo>
                  <a:cubicBezTo>
                    <a:pt x="9695" y="2154"/>
                    <a:pt x="10767" y="3235"/>
                    <a:pt x="10767" y="4546"/>
                  </a:cubicBezTo>
                  <a:lnTo>
                    <a:pt x="10767" y="6460"/>
                  </a:lnTo>
                  <a:lnTo>
                    <a:pt x="12920" y="6460"/>
                  </a:lnTo>
                  <a:lnTo>
                    <a:pt x="12920" y="4546"/>
                  </a:lnTo>
                  <a:cubicBezTo>
                    <a:pt x="12920" y="2039"/>
                    <a:pt x="10892" y="0"/>
                    <a:pt x="83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3"/>
            <p:cNvSpPr/>
            <p:nvPr/>
          </p:nvSpPr>
          <p:spPr>
            <a:xfrm>
              <a:off x="1299925" y="2607825"/>
              <a:ext cx="738625" cy="613225"/>
            </a:xfrm>
            <a:custGeom>
              <a:rect b="b" l="l" r="r" t="t"/>
              <a:pathLst>
                <a:path extrusionOk="0" h="24529" w="29545">
                  <a:moveTo>
                    <a:pt x="14711" y="5981"/>
                  </a:moveTo>
                  <a:cubicBezTo>
                    <a:pt x="17706" y="5981"/>
                    <a:pt x="20213" y="8374"/>
                    <a:pt x="20213" y="11369"/>
                  </a:cubicBezTo>
                  <a:cubicBezTo>
                    <a:pt x="20213" y="14480"/>
                    <a:pt x="17706" y="16872"/>
                    <a:pt x="14711" y="16872"/>
                  </a:cubicBezTo>
                  <a:cubicBezTo>
                    <a:pt x="11725" y="16872"/>
                    <a:pt x="9332" y="14480"/>
                    <a:pt x="9332" y="11369"/>
                  </a:cubicBezTo>
                  <a:cubicBezTo>
                    <a:pt x="9332" y="8374"/>
                    <a:pt x="11725" y="5981"/>
                    <a:pt x="14711" y="5981"/>
                  </a:cubicBezTo>
                  <a:close/>
                  <a:moveTo>
                    <a:pt x="2030" y="0"/>
                  </a:moveTo>
                  <a:cubicBezTo>
                    <a:pt x="958" y="0"/>
                    <a:pt x="1" y="842"/>
                    <a:pt x="1" y="2039"/>
                  </a:cubicBezTo>
                  <a:lnTo>
                    <a:pt x="1" y="22490"/>
                  </a:lnTo>
                  <a:cubicBezTo>
                    <a:pt x="1" y="23571"/>
                    <a:pt x="958" y="24528"/>
                    <a:pt x="2030" y="24528"/>
                  </a:cubicBezTo>
                  <a:lnTo>
                    <a:pt x="5858" y="24528"/>
                  </a:lnTo>
                  <a:lnTo>
                    <a:pt x="5858" y="0"/>
                  </a:lnTo>
                  <a:close/>
                  <a:moveTo>
                    <a:pt x="8136" y="0"/>
                  </a:moveTo>
                  <a:lnTo>
                    <a:pt x="8136" y="24528"/>
                  </a:lnTo>
                  <a:lnTo>
                    <a:pt x="21410" y="24528"/>
                  </a:lnTo>
                  <a:lnTo>
                    <a:pt x="21410" y="0"/>
                  </a:lnTo>
                  <a:close/>
                  <a:moveTo>
                    <a:pt x="23563" y="0"/>
                  </a:moveTo>
                  <a:lnTo>
                    <a:pt x="23563" y="24528"/>
                  </a:lnTo>
                  <a:lnTo>
                    <a:pt x="27516" y="24528"/>
                  </a:lnTo>
                  <a:cubicBezTo>
                    <a:pt x="28712" y="24528"/>
                    <a:pt x="29545" y="23571"/>
                    <a:pt x="29545" y="22490"/>
                  </a:cubicBezTo>
                  <a:lnTo>
                    <a:pt x="29545" y="2039"/>
                  </a:lnTo>
                  <a:cubicBezTo>
                    <a:pt x="29545" y="842"/>
                    <a:pt x="28712" y="0"/>
                    <a:pt x="275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3"/>
            <p:cNvSpPr/>
            <p:nvPr/>
          </p:nvSpPr>
          <p:spPr>
            <a:xfrm>
              <a:off x="1533225" y="2757350"/>
              <a:ext cx="272050" cy="272300"/>
            </a:xfrm>
            <a:custGeom>
              <a:rect b="b" l="l" r="r" t="t"/>
              <a:pathLst>
                <a:path extrusionOk="0" h="10892" w="10882">
                  <a:moveTo>
                    <a:pt x="6460" y="2278"/>
                  </a:moveTo>
                  <a:lnTo>
                    <a:pt x="6460" y="4431"/>
                  </a:lnTo>
                  <a:lnTo>
                    <a:pt x="8613" y="4431"/>
                  </a:lnTo>
                  <a:lnTo>
                    <a:pt x="8613" y="6460"/>
                  </a:lnTo>
                  <a:lnTo>
                    <a:pt x="6460" y="6460"/>
                  </a:lnTo>
                  <a:lnTo>
                    <a:pt x="6460" y="8614"/>
                  </a:lnTo>
                  <a:lnTo>
                    <a:pt x="4422" y="8614"/>
                  </a:lnTo>
                  <a:lnTo>
                    <a:pt x="4422" y="6460"/>
                  </a:lnTo>
                  <a:lnTo>
                    <a:pt x="2268" y="6460"/>
                  </a:lnTo>
                  <a:lnTo>
                    <a:pt x="2268" y="4431"/>
                  </a:lnTo>
                  <a:lnTo>
                    <a:pt x="4422" y="4431"/>
                  </a:lnTo>
                  <a:lnTo>
                    <a:pt x="4422" y="2278"/>
                  </a:lnTo>
                  <a:close/>
                  <a:moveTo>
                    <a:pt x="5379" y="0"/>
                  </a:moveTo>
                  <a:cubicBezTo>
                    <a:pt x="2393" y="0"/>
                    <a:pt x="0" y="2393"/>
                    <a:pt x="0" y="5388"/>
                  </a:cubicBezTo>
                  <a:cubicBezTo>
                    <a:pt x="0" y="8499"/>
                    <a:pt x="2393" y="10891"/>
                    <a:pt x="5379" y="10891"/>
                  </a:cubicBezTo>
                  <a:cubicBezTo>
                    <a:pt x="8374" y="10891"/>
                    <a:pt x="10881" y="8499"/>
                    <a:pt x="10881" y="5388"/>
                  </a:cubicBezTo>
                  <a:cubicBezTo>
                    <a:pt x="10881" y="2393"/>
                    <a:pt x="8374" y="0"/>
                    <a:pt x="5379" y="0"/>
                  </a:cubicBezTo>
                  <a:close/>
                </a:path>
              </a:pathLst>
            </a:custGeom>
            <a:solidFill>
              <a:srgbClr val="DC6C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3"/>
            <p:cNvSpPr/>
            <p:nvPr/>
          </p:nvSpPr>
          <p:spPr>
            <a:xfrm>
              <a:off x="1589925" y="2814300"/>
              <a:ext cx="158650" cy="158400"/>
            </a:xfrm>
            <a:custGeom>
              <a:rect b="b" l="l" r="r" t="t"/>
              <a:pathLst>
                <a:path extrusionOk="0" h="6336" w="6346">
                  <a:moveTo>
                    <a:pt x="2154" y="0"/>
                  </a:moveTo>
                  <a:lnTo>
                    <a:pt x="2154" y="2153"/>
                  </a:lnTo>
                  <a:lnTo>
                    <a:pt x="0" y="2153"/>
                  </a:lnTo>
                  <a:lnTo>
                    <a:pt x="0" y="4182"/>
                  </a:lnTo>
                  <a:lnTo>
                    <a:pt x="2154" y="4182"/>
                  </a:lnTo>
                  <a:lnTo>
                    <a:pt x="2154" y="6336"/>
                  </a:lnTo>
                  <a:lnTo>
                    <a:pt x="4192" y="6336"/>
                  </a:lnTo>
                  <a:lnTo>
                    <a:pt x="4192" y="4182"/>
                  </a:lnTo>
                  <a:lnTo>
                    <a:pt x="6345" y="4182"/>
                  </a:lnTo>
                  <a:lnTo>
                    <a:pt x="6345" y="2153"/>
                  </a:lnTo>
                  <a:lnTo>
                    <a:pt x="4192" y="2153"/>
                  </a:lnTo>
                  <a:lnTo>
                    <a:pt x="4192" y="0"/>
                  </a:lnTo>
                  <a:close/>
                </a:path>
              </a:pathLst>
            </a:custGeom>
            <a:solidFill>
              <a:srgbClr val="F5F1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3"/>
            <p:cNvSpPr/>
            <p:nvPr/>
          </p:nvSpPr>
          <p:spPr>
            <a:xfrm>
              <a:off x="1446375" y="2607825"/>
              <a:ext cx="56950" cy="613225"/>
            </a:xfrm>
            <a:custGeom>
              <a:rect b="b" l="l" r="r" t="t"/>
              <a:pathLst>
                <a:path extrusionOk="0" h="24529" w="2278">
                  <a:moveTo>
                    <a:pt x="0" y="0"/>
                  </a:moveTo>
                  <a:lnTo>
                    <a:pt x="0" y="24528"/>
                  </a:lnTo>
                  <a:lnTo>
                    <a:pt x="2278" y="24528"/>
                  </a:lnTo>
                  <a:lnTo>
                    <a:pt x="22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3"/>
            <p:cNvSpPr/>
            <p:nvPr/>
          </p:nvSpPr>
          <p:spPr>
            <a:xfrm>
              <a:off x="1835150" y="2607825"/>
              <a:ext cx="53875" cy="613225"/>
            </a:xfrm>
            <a:custGeom>
              <a:rect b="b" l="l" r="r" t="t"/>
              <a:pathLst>
                <a:path extrusionOk="0" h="24529" w="2155">
                  <a:moveTo>
                    <a:pt x="1" y="0"/>
                  </a:moveTo>
                  <a:lnTo>
                    <a:pt x="1" y="24528"/>
                  </a:lnTo>
                  <a:lnTo>
                    <a:pt x="2154" y="24528"/>
                  </a:lnTo>
                  <a:lnTo>
                    <a:pt x="21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6" name="Google Shape;1856;p53"/>
          <p:cNvSpPr txBox="1"/>
          <p:nvPr>
            <p:ph idx="1" type="subTitle"/>
          </p:nvPr>
        </p:nvSpPr>
        <p:spPr>
          <a:xfrm>
            <a:off x="5079625" y="2472775"/>
            <a:ext cx="2848800" cy="2475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000000"/>
                </a:solidFill>
                <a:latin typeface="Nunito"/>
                <a:ea typeface="Nunito"/>
                <a:cs typeface="Nunito"/>
                <a:sym typeface="Nunito"/>
              </a:rPr>
              <a:t>Experiment 2</a:t>
            </a:r>
            <a:endParaRPr b="1">
              <a:solidFill>
                <a:srgbClr val="000000"/>
              </a:solidFill>
              <a:latin typeface="Nunito"/>
              <a:ea typeface="Nunito"/>
              <a:cs typeface="Nunito"/>
              <a:sym typeface="Nunito"/>
            </a:endParaRPr>
          </a:p>
          <a:p>
            <a:pPr indent="0" lvl="0" marL="0" rtl="0" algn="l">
              <a:lnSpc>
                <a:spcPct val="100000"/>
              </a:lnSpc>
              <a:spcBef>
                <a:spcPts val="1600"/>
              </a:spcBef>
              <a:spcAft>
                <a:spcPts val="0"/>
              </a:spcAft>
              <a:buNone/>
            </a:pPr>
            <a:r>
              <a:rPr lang="en" sz="1700">
                <a:solidFill>
                  <a:srgbClr val="000000"/>
                </a:solidFill>
                <a:latin typeface="Nunito"/>
                <a:ea typeface="Nunito"/>
                <a:cs typeface="Nunito"/>
                <a:sym typeface="Nunito"/>
              </a:rPr>
              <a:t>Remove features with less importance (gluc, active, alcohol, smoke, gender)</a:t>
            </a:r>
            <a:endParaRPr b="1" sz="1700">
              <a:solidFill>
                <a:srgbClr val="000000"/>
              </a:solidFill>
              <a:latin typeface="Nunito"/>
              <a:ea typeface="Nunito"/>
              <a:cs typeface="Nunito"/>
              <a:sym typeface="Nunito"/>
            </a:endParaRPr>
          </a:p>
          <a:p>
            <a:pPr indent="0" lvl="0" marL="0" rtl="0" algn="l">
              <a:lnSpc>
                <a:spcPct val="100000"/>
              </a:lnSpc>
              <a:spcBef>
                <a:spcPts val="1600"/>
              </a:spcBef>
              <a:spcAft>
                <a:spcPts val="1600"/>
              </a:spcAft>
              <a:buNone/>
            </a:pPr>
            <a:r>
              <a:t/>
            </a:r>
            <a:endParaRPr sz="1600">
              <a:solidFill>
                <a:srgbClr val="000000"/>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860" name="Shape 1860"/>
        <p:cNvGrpSpPr/>
        <p:nvPr/>
      </p:nvGrpSpPr>
      <p:grpSpPr>
        <a:xfrm>
          <a:off x="0" y="0"/>
          <a:ext cx="0" cy="0"/>
          <a:chOff x="0" y="0"/>
          <a:chExt cx="0" cy="0"/>
        </a:xfrm>
      </p:grpSpPr>
      <p:sp>
        <p:nvSpPr>
          <p:cNvPr id="1861" name="Google Shape;1861;p54"/>
          <p:cNvSpPr txBox="1"/>
          <p:nvPr>
            <p:ph type="title"/>
          </p:nvPr>
        </p:nvSpPr>
        <p:spPr>
          <a:xfrm>
            <a:off x="713250" y="20567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Feature Importance</a:t>
            </a:r>
            <a:endParaRPr>
              <a:solidFill>
                <a:srgbClr val="000000"/>
              </a:solidFill>
            </a:endParaRPr>
          </a:p>
        </p:txBody>
      </p:sp>
      <p:pic>
        <p:nvPicPr>
          <p:cNvPr id="1862" name="Google Shape;1862;p54"/>
          <p:cNvPicPr preferRelativeResize="0"/>
          <p:nvPr/>
        </p:nvPicPr>
        <p:blipFill>
          <a:blip r:embed="rId3">
            <a:alphaModFix/>
          </a:blip>
          <a:stretch>
            <a:fillRect/>
          </a:stretch>
        </p:blipFill>
        <p:spPr>
          <a:xfrm>
            <a:off x="1362075" y="683875"/>
            <a:ext cx="6180074" cy="4364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66" name="Shape 1866"/>
        <p:cNvGrpSpPr/>
        <p:nvPr/>
      </p:nvGrpSpPr>
      <p:grpSpPr>
        <a:xfrm>
          <a:off x="0" y="0"/>
          <a:ext cx="0" cy="0"/>
          <a:chOff x="0" y="0"/>
          <a:chExt cx="0" cy="0"/>
        </a:xfrm>
      </p:grpSpPr>
      <p:sp>
        <p:nvSpPr>
          <p:cNvPr id="1867" name="Google Shape;1867;p5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Results (Experiment 1)</a:t>
            </a:r>
            <a:endParaRPr>
              <a:solidFill>
                <a:srgbClr val="000000"/>
              </a:solidFill>
            </a:endParaRPr>
          </a:p>
        </p:txBody>
      </p:sp>
      <p:pic>
        <p:nvPicPr>
          <p:cNvPr id="1868" name="Google Shape;1868;p55"/>
          <p:cNvPicPr preferRelativeResize="0"/>
          <p:nvPr/>
        </p:nvPicPr>
        <p:blipFill>
          <a:blip r:embed="rId3">
            <a:alphaModFix/>
          </a:blip>
          <a:stretch>
            <a:fillRect/>
          </a:stretch>
        </p:blipFill>
        <p:spPr>
          <a:xfrm>
            <a:off x="152400" y="1170100"/>
            <a:ext cx="8839202" cy="365442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72" name="Shape 1872"/>
        <p:cNvGrpSpPr/>
        <p:nvPr/>
      </p:nvGrpSpPr>
      <p:grpSpPr>
        <a:xfrm>
          <a:off x="0" y="0"/>
          <a:ext cx="0" cy="0"/>
          <a:chOff x="0" y="0"/>
          <a:chExt cx="0" cy="0"/>
        </a:xfrm>
      </p:grpSpPr>
      <p:sp>
        <p:nvSpPr>
          <p:cNvPr id="1873" name="Google Shape;1873;p5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Results (Experiment 2)</a:t>
            </a:r>
            <a:endParaRPr>
              <a:solidFill>
                <a:srgbClr val="000000"/>
              </a:solidFill>
            </a:endParaRPr>
          </a:p>
        </p:txBody>
      </p:sp>
      <p:pic>
        <p:nvPicPr>
          <p:cNvPr id="1874" name="Google Shape;1874;p56"/>
          <p:cNvPicPr preferRelativeResize="0"/>
          <p:nvPr/>
        </p:nvPicPr>
        <p:blipFill>
          <a:blip r:embed="rId3">
            <a:alphaModFix/>
          </a:blip>
          <a:stretch>
            <a:fillRect/>
          </a:stretch>
        </p:blipFill>
        <p:spPr>
          <a:xfrm>
            <a:off x="152400" y="1380413"/>
            <a:ext cx="8839202" cy="238266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78" name="Shape 1878"/>
        <p:cNvGrpSpPr/>
        <p:nvPr/>
      </p:nvGrpSpPr>
      <p:grpSpPr>
        <a:xfrm>
          <a:off x="0" y="0"/>
          <a:ext cx="0" cy="0"/>
          <a:chOff x="0" y="0"/>
          <a:chExt cx="0" cy="0"/>
        </a:xfrm>
      </p:grpSpPr>
      <p:sp>
        <p:nvSpPr>
          <p:cNvPr id="1879" name="Google Shape;1879;p57"/>
          <p:cNvSpPr txBox="1"/>
          <p:nvPr>
            <p:ph type="title"/>
          </p:nvPr>
        </p:nvSpPr>
        <p:spPr>
          <a:xfrm>
            <a:off x="580650" y="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ROC Curve</a:t>
            </a:r>
            <a:endParaRPr>
              <a:solidFill>
                <a:srgbClr val="000000"/>
              </a:solidFill>
            </a:endParaRPr>
          </a:p>
        </p:txBody>
      </p:sp>
      <p:pic>
        <p:nvPicPr>
          <p:cNvPr id="1880" name="Google Shape;1880;p57"/>
          <p:cNvPicPr preferRelativeResize="0"/>
          <p:nvPr/>
        </p:nvPicPr>
        <p:blipFill>
          <a:blip r:embed="rId3">
            <a:alphaModFix/>
          </a:blip>
          <a:stretch>
            <a:fillRect/>
          </a:stretch>
        </p:blipFill>
        <p:spPr>
          <a:xfrm>
            <a:off x="1226200" y="478200"/>
            <a:ext cx="6426389" cy="4665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4" name="Shape 1884"/>
        <p:cNvGrpSpPr/>
        <p:nvPr/>
      </p:nvGrpSpPr>
      <p:grpSpPr>
        <a:xfrm>
          <a:off x="0" y="0"/>
          <a:ext cx="0" cy="0"/>
          <a:chOff x="0" y="0"/>
          <a:chExt cx="0" cy="0"/>
        </a:xfrm>
      </p:grpSpPr>
      <p:sp>
        <p:nvSpPr>
          <p:cNvPr id="1885" name="Google Shape;1885;p58"/>
          <p:cNvSpPr/>
          <p:nvPr/>
        </p:nvSpPr>
        <p:spPr>
          <a:xfrm>
            <a:off x="3779588" y="1252525"/>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8"/>
          <p:cNvSpPr txBox="1"/>
          <p:nvPr>
            <p:ph type="title"/>
          </p:nvPr>
        </p:nvSpPr>
        <p:spPr>
          <a:xfrm>
            <a:off x="713275" y="2288400"/>
            <a:ext cx="7687500" cy="841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Present Work Status</a:t>
            </a:r>
            <a:endParaRPr/>
          </a:p>
        </p:txBody>
      </p:sp>
      <p:sp>
        <p:nvSpPr>
          <p:cNvPr id="1887" name="Google Shape;1887;p58"/>
          <p:cNvSpPr txBox="1"/>
          <p:nvPr>
            <p:ph idx="2" type="title"/>
          </p:nvPr>
        </p:nvSpPr>
        <p:spPr>
          <a:xfrm>
            <a:off x="3994525" y="1619250"/>
            <a:ext cx="1125000" cy="446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05</a:t>
            </a:r>
            <a:endParaRPr/>
          </a:p>
        </p:txBody>
      </p:sp>
      <p:sp>
        <p:nvSpPr>
          <p:cNvPr id="1888" name="Google Shape;1888;p58"/>
          <p:cNvSpPr txBox="1"/>
          <p:nvPr>
            <p:ph idx="1" type="subTitle"/>
          </p:nvPr>
        </p:nvSpPr>
        <p:spPr>
          <a:xfrm>
            <a:off x="1988250" y="3078375"/>
            <a:ext cx="5167500" cy="50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92" name="Shape 1892"/>
        <p:cNvGrpSpPr/>
        <p:nvPr/>
      </p:nvGrpSpPr>
      <p:grpSpPr>
        <a:xfrm>
          <a:off x="0" y="0"/>
          <a:ext cx="0" cy="0"/>
          <a:chOff x="0" y="0"/>
          <a:chExt cx="0" cy="0"/>
        </a:xfrm>
      </p:grpSpPr>
      <p:sp>
        <p:nvSpPr>
          <p:cNvPr id="1893" name="Google Shape;1893;p5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Present </a:t>
            </a:r>
            <a:r>
              <a:rPr lang="en">
                <a:solidFill>
                  <a:srgbClr val="000000"/>
                </a:solidFill>
              </a:rPr>
              <a:t>Work Status</a:t>
            </a:r>
            <a:endParaRPr>
              <a:solidFill>
                <a:srgbClr val="000000"/>
              </a:solidFill>
            </a:endParaRPr>
          </a:p>
        </p:txBody>
      </p:sp>
      <p:sp>
        <p:nvSpPr>
          <p:cNvPr id="1894" name="Google Shape;1894;p59"/>
          <p:cNvSpPr txBox="1"/>
          <p:nvPr>
            <p:ph idx="1" type="body"/>
          </p:nvPr>
        </p:nvSpPr>
        <p:spPr>
          <a:xfrm>
            <a:off x="1275700" y="1308300"/>
            <a:ext cx="7563600" cy="3435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We have replicated the work done by </a:t>
            </a:r>
            <a:r>
              <a:rPr b="1" lang="en" sz="1800">
                <a:solidFill>
                  <a:srgbClr val="000000"/>
                </a:solidFill>
              </a:rPr>
              <a:t>Martins et al.</a:t>
            </a:r>
            <a:endParaRPr b="1"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We have also tested </a:t>
            </a:r>
            <a:r>
              <a:rPr b="1" lang="en" sz="1800">
                <a:solidFill>
                  <a:srgbClr val="000000"/>
                </a:solidFill>
              </a:rPr>
              <a:t>Neural Network based implementation</a:t>
            </a:r>
            <a:r>
              <a:rPr lang="en" sz="1800">
                <a:solidFill>
                  <a:srgbClr val="000000"/>
                </a:solidFill>
              </a:rPr>
              <a:t> showing promising results.</a:t>
            </a:r>
            <a:endParaRPr sz="1800">
              <a:solidFill>
                <a:srgbClr val="000000"/>
              </a:solidFill>
            </a:endParaRPr>
          </a:p>
          <a:p>
            <a:pPr indent="0" lvl="0" marL="457200" rtl="0" algn="l">
              <a:lnSpc>
                <a:spcPct val="115000"/>
              </a:lnSpc>
              <a:spcBef>
                <a:spcPts val="1600"/>
              </a:spcBef>
              <a:spcAft>
                <a:spcPts val="0"/>
              </a:spcAft>
              <a:buNone/>
            </a:pPr>
            <a:r>
              <a:rPr lang="en" sz="2100" u="sng">
                <a:solidFill>
                  <a:srgbClr val="000000"/>
                </a:solidFill>
                <a:latin typeface="Lilita One"/>
                <a:ea typeface="Lilita One"/>
                <a:cs typeface="Lilita One"/>
                <a:sym typeface="Lilita One"/>
              </a:rPr>
              <a:t>Proposed Work:</a:t>
            </a:r>
            <a:r>
              <a:rPr lang="en" sz="1900" u="sng">
                <a:solidFill>
                  <a:srgbClr val="000000"/>
                </a:solidFill>
                <a:latin typeface="Lilita One"/>
                <a:ea typeface="Lilita One"/>
                <a:cs typeface="Lilita One"/>
                <a:sym typeface="Lilita One"/>
              </a:rPr>
              <a:t> </a:t>
            </a:r>
            <a:endParaRPr sz="1900" u="sng">
              <a:solidFill>
                <a:srgbClr val="000000"/>
              </a:solidFill>
              <a:latin typeface="Lilita One"/>
              <a:ea typeface="Lilita One"/>
              <a:cs typeface="Lilita One"/>
              <a:sym typeface="Lilita One"/>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Implement </a:t>
            </a:r>
            <a:r>
              <a:rPr b="1" lang="en" sz="1800">
                <a:solidFill>
                  <a:srgbClr val="000000"/>
                </a:solidFill>
              </a:rPr>
              <a:t>CNN-LSTM</a:t>
            </a:r>
            <a:r>
              <a:rPr lang="en" sz="1800">
                <a:solidFill>
                  <a:srgbClr val="000000"/>
                </a:solidFill>
              </a:rPr>
              <a:t> based model for improved results.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Trying with different activation functions.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Hyper-parameter tuning.</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Experimenting with batch normalization layers.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Different regularization and dropout techniques.</a:t>
            </a:r>
            <a:endParaRPr sz="1800">
              <a:solidFill>
                <a:srgbClr val="000000"/>
              </a:solidFill>
            </a:endParaRPr>
          </a:p>
          <a:p>
            <a:pPr indent="0" lvl="0" marL="457200" rtl="0" algn="l">
              <a:lnSpc>
                <a:spcPct val="115000"/>
              </a:lnSpc>
              <a:spcBef>
                <a:spcPts val="1600"/>
              </a:spcBef>
              <a:spcAft>
                <a:spcPts val="0"/>
              </a:spcAft>
              <a:buNone/>
            </a:pPr>
            <a:r>
              <a:t/>
            </a:r>
            <a:endParaRPr sz="1800">
              <a:solidFill>
                <a:srgbClr val="000000"/>
              </a:solidFill>
            </a:endParaRPr>
          </a:p>
          <a:p>
            <a:pPr indent="0" lvl="0" marL="457200" rtl="0" algn="l">
              <a:lnSpc>
                <a:spcPct val="115000"/>
              </a:lnSpc>
              <a:spcBef>
                <a:spcPts val="1600"/>
              </a:spcBef>
              <a:spcAft>
                <a:spcPts val="1600"/>
              </a:spcAft>
              <a:buNone/>
            </a:pPr>
            <a:r>
              <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1" name="Shape 1481"/>
        <p:cNvGrpSpPr/>
        <p:nvPr/>
      </p:nvGrpSpPr>
      <p:grpSpPr>
        <a:xfrm>
          <a:off x="0" y="0"/>
          <a:ext cx="0" cy="0"/>
          <a:chOff x="0" y="0"/>
          <a:chExt cx="0" cy="0"/>
        </a:xfrm>
      </p:grpSpPr>
      <p:sp>
        <p:nvSpPr>
          <p:cNvPr id="1482" name="Google Shape;1482;p33"/>
          <p:cNvSpPr/>
          <p:nvPr/>
        </p:nvSpPr>
        <p:spPr>
          <a:xfrm>
            <a:off x="3779588" y="1252525"/>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txBox="1"/>
          <p:nvPr>
            <p:ph type="title"/>
          </p:nvPr>
        </p:nvSpPr>
        <p:spPr>
          <a:xfrm>
            <a:off x="713275" y="2288400"/>
            <a:ext cx="7687500" cy="841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Introduction</a:t>
            </a:r>
            <a:endParaRPr/>
          </a:p>
        </p:txBody>
      </p:sp>
      <p:sp>
        <p:nvSpPr>
          <p:cNvPr id="1484" name="Google Shape;1484;p33"/>
          <p:cNvSpPr txBox="1"/>
          <p:nvPr>
            <p:ph idx="2" type="title"/>
          </p:nvPr>
        </p:nvSpPr>
        <p:spPr>
          <a:xfrm>
            <a:off x="3994525" y="1619250"/>
            <a:ext cx="1125000" cy="446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01</a:t>
            </a:r>
            <a:endParaRPr/>
          </a:p>
        </p:txBody>
      </p:sp>
      <p:sp>
        <p:nvSpPr>
          <p:cNvPr id="1485" name="Google Shape;1485;p33"/>
          <p:cNvSpPr txBox="1"/>
          <p:nvPr>
            <p:ph idx="1" type="subTitle"/>
          </p:nvPr>
        </p:nvSpPr>
        <p:spPr>
          <a:xfrm>
            <a:off x="1988250" y="3078375"/>
            <a:ext cx="5167500" cy="50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8" name="Shape 1898"/>
        <p:cNvGrpSpPr/>
        <p:nvPr/>
      </p:nvGrpSpPr>
      <p:grpSpPr>
        <a:xfrm>
          <a:off x="0" y="0"/>
          <a:ext cx="0" cy="0"/>
          <a:chOff x="0" y="0"/>
          <a:chExt cx="0" cy="0"/>
        </a:xfrm>
      </p:grpSpPr>
      <p:sp>
        <p:nvSpPr>
          <p:cNvPr id="1899" name="Google Shape;1899;p60"/>
          <p:cNvSpPr/>
          <p:nvPr/>
        </p:nvSpPr>
        <p:spPr>
          <a:xfrm>
            <a:off x="3779588" y="1252525"/>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0"/>
          <p:cNvSpPr txBox="1"/>
          <p:nvPr>
            <p:ph type="title"/>
          </p:nvPr>
        </p:nvSpPr>
        <p:spPr>
          <a:xfrm>
            <a:off x="713275" y="2288400"/>
            <a:ext cx="7687500" cy="841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Conclusion</a:t>
            </a:r>
            <a:endParaRPr/>
          </a:p>
        </p:txBody>
      </p:sp>
      <p:sp>
        <p:nvSpPr>
          <p:cNvPr id="1901" name="Google Shape;1901;p60"/>
          <p:cNvSpPr txBox="1"/>
          <p:nvPr>
            <p:ph idx="2" type="title"/>
          </p:nvPr>
        </p:nvSpPr>
        <p:spPr>
          <a:xfrm>
            <a:off x="3994525" y="1619250"/>
            <a:ext cx="1125000" cy="446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06</a:t>
            </a:r>
            <a:endParaRPr/>
          </a:p>
        </p:txBody>
      </p:sp>
      <p:sp>
        <p:nvSpPr>
          <p:cNvPr id="1902" name="Google Shape;1902;p60"/>
          <p:cNvSpPr txBox="1"/>
          <p:nvPr>
            <p:ph idx="1" type="subTitle"/>
          </p:nvPr>
        </p:nvSpPr>
        <p:spPr>
          <a:xfrm>
            <a:off x="1988250" y="3078375"/>
            <a:ext cx="5167500" cy="50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06" name="Shape 1906"/>
        <p:cNvGrpSpPr/>
        <p:nvPr/>
      </p:nvGrpSpPr>
      <p:grpSpPr>
        <a:xfrm>
          <a:off x="0" y="0"/>
          <a:ext cx="0" cy="0"/>
          <a:chOff x="0" y="0"/>
          <a:chExt cx="0" cy="0"/>
        </a:xfrm>
      </p:grpSpPr>
      <p:sp>
        <p:nvSpPr>
          <p:cNvPr id="1907" name="Google Shape;1907;p61"/>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Conclusion</a:t>
            </a:r>
            <a:endParaRPr>
              <a:solidFill>
                <a:srgbClr val="000000"/>
              </a:solidFill>
            </a:endParaRPr>
          </a:p>
        </p:txBody>
      </p:sp>
      <p:sp>
        <p:nvSpPr>
          <p:cNvPr id="1908" name="Google Shape;1908;p61"/>
          <p:cNvSpPr txBox="1"/>
          <p:nvPr>
            <p:ph idx="1" type="body"/>
          </p:nvPr>
        </p:nvSpPr>
        <p:spPr>
          <a:xfrm>
            <a:off x="1307500" y="1301025"/>
            <a:ext cx="6264900" cy="34356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lang="en" sz="1800">
                <a:solidFill>
                  <a:srgbClr val="000000"/>
                </a:solidFill>
              </a:rPr>
              <a:t>I</a:t>
            </a:r>
            <a:r>
              <a:rPr lang="en" sz="1800">
                <a:solidFill>
                  <a:srgbClr val="000000"/>
                </a:solidFill>
              </a:rPr>
              <a:t>t was observed that machine learning models were able to achieve </a:t>
            </a:r>
            <a:r>
              <a:rPr b="1" lang="en" sz="1800">
                <a:solidFill>
                  <a:srgbClr val="000000"/>
                </a:solidFill>
              </a:rPr>
              <a:t>around 70 percent</a:t>
            </a:r>
            <a:r>
              <a:rPr lang="en" sz="1800">
                <a:solidFill>
                  <a:srgbClr val="000000"/>
                </a:solidFill>
              </a:rPr>
              <a:t> score in balanced dataset. Overall, it can be noted that </a:t>
            </a:r>
            <a:r>
              <a:rPr b="1" lang="en" sz="1800">
                <a:solidFill>
                  <a:srgbClr val="000000"/>
                </a:solidFill>
              </a:rPr>
              <a:t>boosting algorithms</a:t>
            </a:r>
            <a:r>
              <a:rPr lang="en" sz="1800">
                <a:solidFill>
                  <a:srgbClr val="000000"/>
                </a:solidFill>
              </a:rPr>
              <a:t> and </a:t>
            </a:r>
            <a:r>
              <a:rPr b="1" lang="en" sz="1800">
                <a:solidFill>
                  <a:srgbClr val="000000"/>
                </a:solidFill>
              </a:rPr>
              <a:t>neural network</a:t>
            </a:r>
            <a:r>
              <a:rPr lang="en" sz="1800">
                <a:solidFill>
                  <a:srgbClr val="000000"/>
                </a:solidFill>
              </a:rPr>
              <a:t> will perform better. Some achieved decent score also hence, viable to use in prediction of Cardiovascular Disease. </a:t>
            </a:r>
            <a:endParaRPr sz="1800">
              <a:solidFill>
                <a:srgbClr val="000000"/>
              </a:solidFill>
            </a:endParaRPr>
          </a:p>
          <a:p>
            <a:pPr indent="0" lvl="0" marL="457200" rtl="0" algn="just">
              <a:lnSpc>
                <a:spcPct val="100000"/>
              </a:lnSpc>
              <a:spcBef>
                <a:spcPts val="1600"/>
              </a:spcBef>
              <a:spcAft>
                <a:spcPts val="0"/>
              </a:spcAft>
              <a:buNone/>
            </a:pPr>
            <a:r>
              <a:rPr lang="en" sz="1800">
                <a:solidFill>
                  <a:srgbClr val="000000"/>
                </a:solidFill>
              </a:rPr>
              <a:t>Hence, a sound prediction system can be developed and automated for cardiovascular disease so that people can stay more healthy and safe.</a:t>
            </a:r>
            <a:endParaRPr sz="1800">
              <a:solidFill>
                <a:srgbClr val="000000"/>
              </a:solidFill>
            </a:endParaRPr>
          </a:p>
          <a:p>
            <a:pPr indent="0" lvl="0" marL="457200" rtl="0" algn="just">
              <a:lnSpc>
                <a:spcPct val="100000"/>
              </a:lnSpc>
              <a:spcBef>
                <a:spcPts val="1600"/>
              </a:spcBef>
              <a:spcAft>
                <a:spcPts val="1600"/>
              </a:spcAft>
              <a:buNone/>
            </a:pPr>
            <a:r>
              <a:t/>
            </a:r>
            <a:endParaRPr sz="1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62"/>
          <p:cNvSpPr/>
          <p:nvPr/>
        </p:nvSpPr>
        <p:spPr>
          <a:xfrm>
            <a:off x="789075" y="875600"/>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4" name="Google Shape;1914;p62"/>
          <p:cNvGrpSpPr/>
          <p:nvPr/>
        </p:nvGrpSpPr>
        <p:grpSpPr>
          <a:xfrm>
            <a:off x="4615563" y="903052"/>
            <a:ext cx="3995050" cy="3642192"/>
            <a:chOff x="3955738" y="5706402"/>
            <a:chExt cx="3995050" cy="3642192"/>
          </a:xfrm>
        </p:grpSpPr>
        <p:sp>
          <p:nvSpPr>
            <p:cNvPr id="1915" name="Google Shape;1915;p62"/>
            <p:cNvSpPr/>
            <p:nvPr/>
          </p:nvSpPr>
          <p:spPr>
            <a:xfrm>
              <a:off x="7890653" y="8273062"/>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2"/>
            <p:cNvSpPr/>
            <p:nvPr/>
          </p:nvSpPr>
          <p:spPr>
            <a:xfrm>
              <a:off x="7400700" y="5706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2"/>
            <p:cNvSpPr/>
            <p:nvPr/>
          </p:nvSpPr>
          <p:spPr>
            <a:xfrm>
              <a:off x="3955738" y="73987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2"/>
            <p:cNvSpPr/>
            <p:nvPr/>
          </p:nvSpPr>
          <p:spPr>
            <a:xfrm>
              <a:off x="4114563" y="83331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2"/>
            <p:cNvSpPr/>
            <p:nvPr/>
          </p:nvSpPr>
          <p:spPr>
            <a:xfrm>
              <a:off x="6282835" y="92884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2"/>
            <p:cNvSpPr/>
            <p:nvPr/>
          </p:nvSpPr>
          <p:spPr>
            <a:xfrm>
              <a:off x="6328843" y="6482063"/>
              <a:ext cx="1050732" cy="462053"/>
            </a:xfrm>
            <a:custGeom>
              <a:rect b="b" l="l" r="r" t="t"/>
              <a:pathLst>
                <a:path extrusionOk="0" h="7131" w="16215">
                  <a:moveTo>
                    <a:pt x="15779" y="0"/>
                  </a:moveTo>
                  <a:cubicBezTo>
                    <a:pt x="14852" y="2886"/>
                    <a:pt x="12406" y="5172"/>
                    <a:pt x="9250" y="6151"/>
                  </a:cubicBezTo>
                  <a:cubicBezTo>
                    <a:pt x="8179" y="6484"/>
                    <a:pt x="7088" y="6647"/>
                    <a:pt x="6017" y="6647"/>
                  </a:cubicBezTo>
                  <a:cubicBezTo>
                    <a:pt x="3933" y="6647"/>
                    <a:pt x="1923" y="6030"/>
                    <a:pt x="270" y="4845"/>
                  </a:cubicBezTo>
                  <a:lnTo>
                    <a:pt x="0" y="5224"/>
                  </a:lnTo>
                  <a:cubicBezTo>
                    <a:pt x="1741" y="6478"/>
                    <a:pt x="3809" y="7131"/>
                    <a:pt x="5985" y="7131"/>
                  </a:cubicBezTo>
                  <a:cubicBezTo>
                    <a:pt x="7126" y="7131"/>
                    <a:pt x="8271" y="6913"/>
                    <a:pt x="9411" y="6586"/>
                  </a:cubicBezTo>
                  <a:cubicBezTo>
                    <a:pt x="12676" y="5550"/>
                    <a:pt x="15235" y="3156"/>
                    <a:pt x="16215" y="166"/>
                  </a:cubicBezTo>
                  <a:lnTo>
                    <a:pt x="157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2"/>
            <p:cNvSpPr/>
            <p:nvPr/>
          </p:nvSpPr>
          <p:spPr>
            <a:xfrm>
              <a:off x="6011518" y="6064719"/>
              <a:ext cx="655841" cy="1034517"/>
            </a:xfrm>
            <a:custGeom>
              <a:rect b="b" l="l" r="r" t="t"/>
              <a:pathLst>
                <a:path extrusionOk="0" h="15966" w="10121">
                  <a:moveTo>
                    <a:pt x="2698" y="0"/>
                  </a:moveTo>
                  <a:cubicBezTo>
                    <a:pt x="2670" y="0"/>
                    <a:pt x="2641" y="7"/>
                    <a:pt x="2612" y="21"/>
                  </a:cubicBezTo>
                  <a:cubicBezTo>
                    <a:pt x="1306" y="456"/>
                    <a:pt x="0" y="1819"/>
                    <a:pt x="544" y="3995"/>
                  </a:cubicBezTo>
                  <a:cubicBezTo>
                    <a:pt x="1306" y="7151"/>
                    <a:pt x="5276" y="13354"/>
                    <a:pt x="9737" y="15909"/>
                  </a:cubicBezTo>
                  <a:cubicBezTo>
                    <a:pt x="9794" y="15909"/>
                    <a:pt x="9846" y="15966"/>
                    <a:pt x="9903" y="15966"/>
                  </a:cubicBezTo>
                  <a:cubicBezTo>
                    <a:pt x="9955" y="15966"/>
                    <a:pt x="10012" y="15909"/>
                    <a:pt x="10064" y="15800"/>
                  </a:cubicBezTo>
                  <a:cubicBezTo>
                    <a:pt x="10121" y="15691"/>
                    <a:pt x="10121" y="15583"/>
                    <a:pt x="10012" y="15530"/>
                  </a:cubicBezTo>
                  <a:cubicBezTo>
                    <a:pt x="5602" y="13027"/>
                    <a:pt x="1741" y="6986"/>
                    <a:pt x="979" y="3886"/>
                  </a:cubicBezTo>
                  <a:cubicBezTo>
                    <a:pt x="544" y="1980"/>
                    <a:pt x="1685" y="839"/>
                    <a:pt x="2773" y="456"/>
                  </a:cubicBezTo>
                  <a:cubicBezTo>
                    <a:pt x="2882" y="404"/>
                    <a:pt x="2938" y="239"/>
                    <a:pt x="2882" y="130"/>
                  </a:cubicBezTo>
                  <a:cubicBezTo>
                    <a:pt x="2843" y="50"/>
                    <a:pt x="2775" y="0"/>
                    <a:pt x="2698" y="0"/>
                  </a:cubicBezTo>
                  <a:close/>
                </a:path>
              </a:pathLst>
            </a:custGeom>
            <a:solidFill>
              <a:srgbClr val="DFEB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2"/>
            <p:cNvSpPr/>
            <p:nvPr/>
          </p:nvSpPr>
          <p:spPr>
            <a:xfrm>
              <a:off x="6036012" y="6062645"/>
              <a:ext cx="617220" cy="1036590"/>
            </a:xfrm>
            <a:custGeom>
              <a:rect b="b" l="l" r="r" t="t"/>
              <a:pathLst>
                <a:path extrusionOk="0" h="15998" w="9525">
                  <a:moveTo>
                    <a:pt x="2286" y="1"/>
                  </a:moveTo>
                  <a:cubicBezTo>
                    <a:pt x="2068" y="53"/>
                    <a:pt x="1907" y="162"/>
                    <a:pt x="1690" y="271"/>
                  </a:cubicBezTo>
                  <a:cubicBezTo>
                    <a:pt x="1633" y="327"/>
                    <a:pt x="1524" y="379"/>
                    <a:pt x="1415" y="436"/>
                  </a:cubicBezTo>
                  <a:lnTo>
                    <a:pt x="1307" y="545"/>
                  </a:lnTo>
                  <a:lnTo>
                    <a:pt x="1472" y="436"/>
                  </a:lnTo>
                  <a:cubicBezTo>
                    <a:pt x="1524" y="379"/>
                    <a:pt x="1633" y="327"/>
                    <a:pt x="1742" y="271"/>
                  </a:cubicBezTo>
                  <a:cubicBezTo>
                    <a:pt x="1798" y="218"/>
                    <a:pt x="1907" y="218"/>
                    <a:pt x="2016" y="162"/>
                  </a:cubicBezTo>
                  <a:lnTo>
                    <a:pt x="2177" y="109"/>
                  </a:lnTo>
                  <a:lnTo>
                    <a:pt x="2234" y="53"/>
                  </a:lnTo>
                  <a:lnTo>
                    <a:pt x="2286" y="53"/>
                  </a:lnTo>
                  <a:cubicBezTo>
                    <a:pt x="2395" y="53"/>
                    <a:pt x="2504" y="109"/>
                    <a:pt x="2504" y="218"/>
                  </a:cubicBezTo>
                  <a:cubicBezTo>
                    <a:pt x="2504" y="327"/>
                    <a:pt x="2451" y="436"/>
                    <a:pt x="2395" y="436"/>
                  </a:cubicBezTo>
                  <a:cubicBezTo>
                    <a:pt x="2177" y="545"/>
                    <a:pt x="1960" y="597"/>
                    <a:pt x="1798" y="762"/>
                  </a:cubicBezTo>
                  <a:cubicBezTo>
                    <a:pt x="2016" y="654"/>
                    <a:pt x="2177" y="545"/>
                    <a:pt x="2395" y="488"/>
                  </a:cubicBezTo>
                  <a:cubicBezTo>
                    <a:pt x="2451" y="488"/>
                    <a:pt x="2504" y="436"/>
                    <a:pt x="2504" y="379"/>
                  </a:cubicBezTo>
                  <a:cubicBezTo>
                    <a:pt x="2560" y="327"/>
                    <a:pt x="2560" y="271"/>
                    <a:pt x="2560" y="218"/>
                  </a:cubicBezTo>
                  <a:cubicBezTo>
                    <a:pt x="2504" y="109"/>
                    <a:pt x="2395" y="1"/>
                    <a:pt x="2286" y="1"/>
                  </a:cubicBezTo>
                  <a:close/>
                  <a:moveTo>
                    <a:pt x="1798" y="762"/>
                  </a:moveTo>
                  <a:cubicBezTo>
                    <a:pt x="1633" y="871"/>
                    <a:pt x="1472" y="980"/>
                    <a:pt x="1307" y="1141"/>
                  </a:cubicBezTo>
                  <a:cubicBezTo>
                    <a:pt x="1472" y="1032"/>
                    <a:pt x="1633" y="871"/>
                    <a:pt x="1798" y="762"/>
                  </a:cubicBezTo>
                  <a:close/>
                  <a:moveTo>
                    <a:pt x="1307" y="1141"/>
                  </a:moveTo>
                  <a:lnTo>
                    <a:pt x="1307" y="1141"/>
                  </a:lnTo>
                  <a:cubicBezTo>
                    <a:pt x="1198" y="1198"/>
                    <a:pt x="1146" y="1307"/>
                    <a:pt x="1089" y="1359"/>
                  </a:cubicBezTo>
                  <a:cubicBezTo>
                    <a:pt x="1037" y="1415"/>
                    <a:pt x="1037" y="1468"/>
                    <a:pt x="980" y="1524"/>
                  </a:cubicBezTo>
                  <a:lnTo>
                    <a:pt x="1089" y="1415"/>
                  </a:lnTo>
                  <a:cubicBezTo>
                    <a:pt x="1146" y="1307"/>
                    <a:pt x="1254" y="1250"/>
                    <a:pt x="1307" y="1141"/>
                  </a:cubicBezTo>
                  <a:close/>
                  <a:moveTo>
                    <a:pt x="1307" y="545"/>
                  </a:moveTo>
                  <a:cubicBezTo>
                    <a:pt x="1254" y="545"/>
                    <a:pt x="1198" y="597"/>
                    <a:pt x="1198" y="597"/>
                  </a:cubicBezTo>
                  <a:cubicBezTo>
                    <a:pt x="871" y="871"/>
                    <a:pt x="545" y="1250"/>
                    <a:pt x="384" y="1633"/>
                  </a:cubicBezTo>
                  <a:cubicBezTo>
                    <a:pt x="601" y="1250"/>
                    <a:pt x="871" y="923"/>
                    <a:pt x="1198" y="654"/>
                  </a:cubicBezTo>
                  <a:cubicBezTo>
                    <a:pt x="1254" y="597"/>
                    <a:pt x="1307" y="597"/>
                    <a:pt x="1307" y="545"/>
                  </a:cubicBezTo>
                  <a:close/>
                  <a:moveTo>
                    <a:pt x="384" y="1633"/>
                  </a:moveTo>
                  <a:lnTo>
                    <a:pt x="384" y="1633"/>
                  </a:lnTo>
                  <a:cubicBezTo>
                    <a:pt x="166" y="2012"/>
                    <a:pt x="57" y="2447"/>
                    <a:pt x="57" y="2830"/>
                  </a:cubicBezTo>
                  <a:cubicBezTo>
                    <a:pt x="110" y="2447"/>
                    <a:pt x="218" y="2012"/>
                    <a:pt x="384" y="1633"/>
                  </a:cubicBezTo>
                  <a:close/>
                  <a:moveTo>
                    <a:pt x="980" y="1524"/>
                  </a:moveTo>
                  <a:lnTo>
                    <a:pt x="871" y="1633"/>
                  </a:lnTo>
                  <a:cubicBezTo>
                    <a:pt x="654" y="2012"/>
                    <a:pt x="545" y="2447"/>
                    <a:pt x="493" y="2882"/>
                  </a:cubicBezTo>
                  <a:lnTo>
                    <a:pt x="493" y="2991"/>
                  </a:lnTo>
                  <a:lnTo>
                    <a:pt x="493" y="3157"/>
                  </a:lnTo>
                  <a:lnTo>
                    <a:pt x="493" y="3318"/>
                  </a:lnTo>
                  <a:lnTo>
                    <a:pt x="545" y="3483"/>
                  </a:lnTo>
                  <a:lnTo>
                    <a:pt x="545" y="3318"/>
                  </a:lnTo>
                  <a:lnTo>
                    <a:pt x="545" y="3157"/>
                  </a:lnTo>
                  <a:lnTo>
                    <a:pt x="545" y="2991"/>
                  </a:lnTo>
                  <a:lnTo>
                    <a:pt x="545" y="2882"/>
                  </a:lnTo>
                  <a:cubicBezTo>
                    <a:pt x="545" y="2447"/>
                    <a:pt x="710" y="2012"/>
                    <a:pt x="928" y="1633"/>
                  </a:cubicBezTo>
                  <a:cubicBezTo>
                    <a:pt x="928" y="1633"/>
                    <a:pt x="980" y="1576"/>
                    <a:pt x="980" y="1524"/>
                  </a:cubicBezTo>
                  <a:close/>
                  <a:moveTo>
                    <a:pt x="545" y="3483"/>
                  </a:moveTo>
                  <a:cubicBezTo>
                    <a:pt x="545" y="3701"/>
                    <a:pt x="601" y="3918"/>
                    <a:pt x="654" y="4136"/>
                  </a:cubicBezTo>
                  <a:cubicBezTo>
                    <a:pt x="762" y="4515"/>
                    <a:pt x="928" y="4950"/>
                    <a:pt x="1089" y="5333"/>
                  </a:cubicBezTo>
                  <a:cubicBezTo>
                    <a:pt x="928" y="4950"/>
                    <a:pt x="819" y="4515"/>
                    <a:pt x="710" y="4136"/>
                  </a:cubicBezTo>
                  <a:lnTo>
                    <a:pt x="545" y="3483"/>
                  </a:lnTo>
                  <a:close/>
                  <a:moveTo>
                    <a:pt x="1089" y="5333"/>
                  </a:moveTo>
                  <a:cubicBezTo>
                    <a:pt x="1254" y="5712"/>
                    <a:pt x="1415" y="6147"/>
                    <a:pt x="1633" y="6530"/>
                  </a:cubicBezTo>
                  <a:cubicBezTo>
                    <a:pt x="2016" y="7292"/>
                    <a:pt x="2451" y="7997"/>
                    <a:pt x="2887" y="8706"/>
                  </a:cubicBezTo>
                  <a:cubicBezTo>
                    <a:pt x="2451" y="7997"/>
                    <a:pt x="2016" y="7235"/>
                    <a:pt x="1633" y="6473"/>
                  </a:cubicBezTo>
                  <a:cubicBezTo>
                    <a:pt x="1472" y="6095"/>
                    <a:pt x="1254" y="5712"/>
                    <a:pt x="1089" y="5333"/>
                  </a:cubicBezTo>
                  <a:close/>
                  <a:moveTo>
                    <a:pt x="2887" y="8706"/>
                  </a:moveTo>
                  <a:cubicBezTo>
                    <a:pt x="3374" y="9468"/>
                    <a:pt x="3866" y="10121"/>
                    <a:pt x="4410" y="10826"/>
                  </a:cubicBezTo>
                  <a:cubicBezTo>
                    <a:pt x="3866" y="10121"/>
                    <a:pt x="3374" y="9412"/>
                    <a:pt x="2887" y="8706"/>
                  </a:cubicBezTo>
                  <a:close/>
                  <a:moveTo>
                    <a:pt x="57" y="2830"/>
                  </a:moveTo>
                  <a:lnTo>
                    <a:pt x="57" y="2830"/>
                  </a:lnTo>
                  <a:cubicBezTo>
                    <a:pt x="1" y="3265"/>
                    <a:pt x="57" y="3701"/>
                    <a:pt x="166" y="4136"/>
                  </a:cubicBezTo>
                  <a:cubicBezTo>
                    <a:pt x="384" y="4950"/>
                    <a:pt x="710" y="5768"/>
                    <a:pt x="1089" y="6530"/>
                  </a:cubicBezTo>
                  <a:cubicBezTo>
                    <a:pt x="1472" y="7292"/>
                    <a:pt x="1907" y="8054"/>
                    <a:pt x="2343" y="8759"/>
                  </a:cubicBezTo>
                  <a:lnTo>
                    <a:pt x="3810" y="10883"/>
                  </a:lnTo>
                  <a:cubicBezTo>
                    <a:pt x="4354" y="11536"/>
                    <a:pt x="4898" y="12189"/>
                    <a:pt x="5498" y="12842"/>
                  </a:cubicBezTo>
                  <a:cubicBezTo>
                    <a:pt x="6095" y="13438"/>
                    <a:pt x="6695" y="14039"/>
                    <a:pt x="7348" y="14583"/>
                  </a:cubicBezTo>
                  <a:cubicBezTo>
                    <a:pt x="7509" y="14692"/>
                    <a:pt x="7675" y="14853"/>
                    <a:pt x="7836" y="14962"/>
                  </a:cubicBezTo>
                  <a:lnTo>
                    <a:pt x="8110" y="15179"/>
                  </a:lnTo>
                  <a:lnTo>
                    <a:pt x="8380" y="15345"/>
                  </a:lnTo>
                  <a:cubicBezTo>
                    <a:pt x="8545" y="15454"/>
                    <a:pt x="8763" y="15615"/>
                    <a:pt x="8924" y="15723"/>
                  </a:cubicBezTo>
                  <a:cubicBezTo>
                    <a:pt x="9033" y="15780"/>
                    <a:pt x="9090" y="15832"/>
                    <a:pt x="9198" y="15889"/>
                  </a:cubicBezTo>
                  <a:lnTo>
                    <a:pt x="9307" y="15941"/>
                  </a:lnTo>
                  <a:lnTo>
                    <a:pt x="9359" y="15998"/>
                  </a:lnTo>
                  <a:lnTo>
                    <a:pt x="9525" y="15998"/>
                  </a:lnTo>
                  <a:lnTo>
                    <a:pt x="9525" y="15941"/>
                  </a:lnTo>
                  <a:lnTo>
                    <a:pt x="9416" y="15941"/>
                  </a:lnTo>
                  <a:lnTo>
                    <a:pt x="9416" y="15889"/>
                  </a:lnTo>
                  <a:lnTo>
                    <a:pt x="9359" y="15889"/>
                  </a:lnTo>
                  <a:lnTo>
                    <a:pt x="9251" y="15832"/>
                  </a:lnTo>
                  <a:cubicBezTo>
                    <a:pt x="9142" y="15780"/>
                    <a:pt x="9033" y="15723"/>
                    <a:pt x="8981" y="15671"/>
                  </a:cubicBezTo>
                  <a:cubicBezTo>
                    <a:pt x="8763" y="15506"/>
                    <a:pt x="8598" y="15397"/>
                    <a:pt x="8437" y="15288"/>
                  </a:cubicBezTo>
                  <a:lnTo>
                    <a:pt x="8162" y="15127"/>
                  </a:lnTo>
                  <a:lnTo>
                    <a:pt x="7893" y="14909"/>
                  </a:lnTo>
                  <a:cubicBezTo>
                    <a:pt x="7727" y="14801"/>
                    <a:pt x="7566" y="14635"/>
                    <a:pt x="7401" y="14526"/>
                  </a:cubicBezTo>
                  <a:cubicBezTo>
                    <a:pt x="6748" y="13982"/>
                    <a:pt x="6095" y="13386"/>
                    <a:pt x="5551" y="12785"/>
                  </a:cubicBezTo>
                  <a:cubicBezTo>
                    <a:pt x="4954" y="12132"/>
                    <a:pt x="4410" y="11479"/>
                    <a:pt x="3866" y="10826"/>
                  </a:cubicBezTo>
                  <a:cubicBezTo>
                    <a:pt x="3374" y="10173"/>
                    <a:pt x="2887" y="9468"/>
                    <a:pt x="2395" y="8706"/>
                  </a:cubicBezTo>
                  <a:cubicBezTo>
                    <a:pt x="1960" y="7997"/>
                    <a:pt x="1524" y="7292"/>
                    <a:pt x="1146" y="6473"/>
                  </a:cubicBezTo>
                  <a:cubicBezTo>
                    <a:pt x="762" y="5712"/>
                    <a:pt x="436" y="4950"/>
                    <a:pt x="218" y="4136"/>
                  </a:cubicBezTo>
                  <a:cubicBezTo>
                    <a:pt x="110" y="3701"/>
                    <a:pt x="57" y="3265"/>
                    <a:pt x="57" y="28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2"/>
            <p:cNvSpPr/>
            <p:nvPr/>
          </p:nvSpPr>
          <p:spPr>
            <a:xfrm>
              <a:off x="6170019" y="6031608"/>
              <a:ext cx="91757" cy="74255"/>
            </a:xfrm>
            <a:custGeom>
              <a:rect b="b" l="l" r="r" t="t"/>
              <a:pathLst>
                <a:path extrusionOk="0" h="1146" w="1416">
                  <a:moveTo>
                    <a:pt x="962" y="0"/>
                  </a:moveTo>
                  <a:cubicBezTo>
                    <a:pt x="913" y="0"/>
                    <a:pt x="864" y="14"/>
                    <a:pt x="819" y="44"/>
                  </a:cubicBezTo>
                  <a:lnTo>
                    <a:pt x="275" y="205"/>
                  </a:lnTo>
                  <a:cubicBezTo>
                    <a:pt x="57" y="314"/>
                    <a:pt x="0" y="480"/>
                    <a:pt x="57" y="697"/>
                  </a:cubicBezTo>
                  <a:lnTo>
                    <a:pt x="109" y="915"/>
                  </a:lnTo>
                  <a:cubicBezTo>
                    <a:pt x="199" y="1048"/>
                    <a:pt x="328" y="1146"/>
                    <a:pt x="493" y="1146"/>
                  </a:cubicBezTo>
                  <a:cubicBezTo>
                    <a:pt x="528" y="1146"/>
                    <a:pt x="564" y="1142"/>
                    <a:pt x="601" y="1133"/>
                  </a:cubicBezTo>
                  <a:lnTo>
                    <a:pt x="1145" y="915"/>
                  </a:lnTo>
                  <a:cubicBezTo>
                    <a:pt x="1306" y="858"/>
                    <a:pt x="1415" y="641"/>
                    <a:pt x="1363" y="480"/>
                  </a:cubicBezTo>
                  <a:lnTo>
                    <a:pt x="1254" y="205"/>
                  </a:lnTo>
                  <a:cubicBezTo>
                    <a:pt x="1213" y="89"/>
                    <a:pt x="1089" y="0"/>
                    <a:pt x="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2"/>
            <p:cNvSpPr/>
            <p:nvPr/>
          </p:nvSpPr>
          <p:spPr>
            <a:xfrm>
              <a:off x="6170019" y="6044891"/>
              <a:ext cx="91757" cy="60972"/>
            </a:xfrm>
            <a:custGeom>
              <a:rect b="b" l="l" r="r" t="t"/>
              <a:pathLst>
                <a:path extrusionOk="0" h="941" w="1416">
                  <a:moveTo>
                    <a:pt x="275" y="0"/>
                  </a:moveTo>
                  <a:cubicBezTo>
                    <a:pt x="57" y="109"/>
                    <a:pt x="0" y="275"/>
                    <a:pt x="57" y="492"/>
                  </a:cubicBezTo>
                  <a:lnTo>
                    <a:pt x="109" y="710"/>
                  </a:lnTo>
                  <a:cubicBezTo>
                    <a:pt x="199" y="843"/>
                    <a:pt x="328" y="941"/>
                    <a:pt x="493" y="941"/>
                  </a:cubicBezTo>
                  <a:cubicBezTo>
                    <a:pt x="528" y="941"/>
                    <a:pt x="564" y="937"/>
                    <a:pt x="601" y="928"/>
                  </a:cubicBezTo>
                  <a:lnTo>
                    <a:pt x="1145" y="710"/>
                  </a:lnTo>
                  <a:cubicBezTo>
                    <a:pt x="1306" y="653"/>
                    <a:pt x="1415" y="436"/>
                    <a:pt x="1363" y="275"/>
                  </a:cubicBezTo>
                  <a:lnTo>
                    <a:pt x="1363" y="275"/>
                  </a:lnTo>
                  <a:cubicBezTo>
                    <a:pt x="1036" y="383"/>
                    <a:pt x="544" y="601"/>
                    <a:pt x="436" y="601"/>
                  </a:cubicBezTo>
                  <a:cubicBezTo>
                    <a:pt x="428" y="604"/>
                    <a:pt x="419" y="605"/>
                    <a:pt x="411" y="605"/>
                  </a:cubicBezTo>
                  <a:cubicBezTo>
                    <a:pt x="254" y="605"/>
                    <a:pt x="68" y="157"/>
                    <a:pt x="275"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2"/>
            <p:cNvSpPr/>
            <p:nvPr/>
          </p:nvSpPr>
          <p:spPr>
            <a:xfrm>
              <a:off x="6212333" y="5984891"/>
              <a:ext cx="171914" cy="125314"/>
            </a:xfrm>
            <a:custGeom>
              <a:rect b="b" l="l" r="r" t="t"/>
              <a:pathLst>
                <a:path extrusionOk="0" h="1934" w="2653">
                  <a:moveTo>
                    <a:pt x="1805" y="1"/>
                  </a:moveTo>
                  <a:cubicBezTo>
                    <a:pt x="1784" y="1"/>
                    <a:pt x="1763" y="2"/>
                    <a:pt x="1741" y="4"/>
                  </a:cubicBezTo>
                  <a:lnTo>
                    <a:pt x="762" y="4"/>
                  </a:lnTo>
                  <a:cubicBezTo>
                    <a:pt x="327" y="56"/>
                    <a:pt x="0" y="491"/>
                    <a:pt x="166" y="926"/>
                  </a:cubicBezTo>
                  <a:lnTo>
                    <a:pt x="383" y="1527"/>
                  </a:lnTo>
                  <a:cubicBezTo>
                    <a:pt x="455" y="1776"/>
                    <a:pt x="715" y="1933"/>
                    <a:pt x="992" y="1933"/>
                  </a:cubicBezTo>
                  <a:cubicBezTo>
                    <a:pt x="1137" y="1933"/>
                    <a:pt x="1285" y="1891"/>
                    <a:pt x="1415" y="1797"/>
                  </a:cubicBezTo>
                  <a:lnTo>
                    <a:pt x="2177" y="1201"/>
                  </a:lnTo>
                  <a:cubicBezTo>
                    <a:pt x="2652" y="780"/>
                    <a:pt x="2412" y="1"/>
                    <a:pt x="1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2"/>
            <p:cNvSpPr/>
            <p:nvPr/>
          </p:nvSpPr>
          <p:spPr>
            <a:xfrm>
              <a:off x="6212333" y="5985086"/>
              <a:ext cx="158825" cy="125119"/>
            </a:xfrm>
            <a:custGeom>
              <a:rect b="b" l="l" r="r" t="t"/>
              <a:pathLst>
                <a:path extrusionOk="0" h="1931" w="2451">
                  <a:moveTo>
                    <a:pt x="762" y="1"/>
                  </a:moveTo>
                  <a:cubicBezTo>
                    <a:pt x="327" y="53"/>
                    <a:pt x="0" y="488"/>
                    <a:pt x="166" y="923"/>
                  </a:cubicBezTo>
                  <a:lnTo>
                    <a:pt x="383" y="1524"/>
                  </a:lnTo>
                  <a:cubicBezTo>
                    <a:pt x="455" y="1773"/>
                    <a:pt x="715" y="1930"/>
                    <a:pt x="992" y="1930"/>
                  </a:cubicBezTo>
                  <a:cubicBezTo>
                    <a:pt x="1137" y="1930"/>
                    <a:pt x="1285" y="1888"/>
                    <a:pt x="1415" y="1794"/>
                  </a:cubicBezTo>
                  <a:lnTo>
                    <a:pt x="2177" y="1198"/>
                  </a:lnTo>
                  <a:cubicBezTo>
                    <a:pt x="2451" y="980"/>
                    <a:pt x="2451" y="654"/>
                    <a:pt x="2394" y="436"/>
                  </a:cubicBezTo>
                  <a:lnTo>
                    <a:pt x="2394" y="436"/>
                  </a:lnTo>
                  <a:cubicBezTo>
                    <a:pt x="2451" y="762"/>
                    <a:pt x="2177" y="1032"/>
                    <a:pt x="1633" y="1306"/>
                  </a:cubicBezTo>
                  <a:cubicBezTo>
                    <a:pt x="1431" y="1418"/>
                    <a:pt x="1257" y="1483"/>
                    <a:pt x="1111" y="1483"/>
                  </a:cubicBezTo>
                  <a:cubicBezTo>
                    <a:pt x="903" y="1483"/>
                    <a:pt x="750" y="1351"/>
                    <a:pt x="653" y="1032"/>
                  </a:cubicBezTo>
                  <a:cubicBezTo>
                    <a:pt x="492" y="545"/>
                    <a:pt x="327" y="162"/>
                    <a:pt x="7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2"/>
            <p:cNvSpPr/>
            <p:nvPr/>
          </p:nvSpPr>
          <p:spPr>
            <a:xfrm>
              <a:off x="7055122" y="5794653"/>
              <a:ext cx="370138" cy="1124647"/>
            </a:xfrm>
            <a:custGeom>
              <a:rect b="b" l="l" r="r" t="t"/>
              <a:pathLst>
                <a:path extrusionOk="0" h="17357" w="5712">
                  <a:moveTo>
                    <a:pt x="1109" y="1"/>
                  </a:moveTo>
                  <a:cubicBezTo>
                    <a:pt x="798" y="1"/>
                    <a:pt x="496" y="41"/>
                    <a:pt x="218" y="110"/>
                  </a:cubicBezTo>
                  <a:cubicBezTo>
                    <a:pt x="110" y="162"/>
                    <a:pt x="1" y="271"/>
                    <a:pt x="53" y="380"/>
                  </a:cubicBezTo>
                  <a:cubicBezTo>
                    <a:pt x="100" y="470"/>
                    <a:pt x="181" y="559"/>
                    <a:pt x="269" y="559"/>
                  </a:cubicBezTo>
                  <a:cubicBezTo>
                    <a:pt x="289" y="559"/>
                    <a:pt x="308" y="555"/>
                    <a:pt x="327" y="545"/>
                  </a:cubicBezTo>
                  <a:cubicBezTo>
                    <a:pt x="568" y="488"/>
                    <a:pt x="827" y="454"/>
                    <a:pt x="1094" y="454"/>
                  </a:cubicBezTo>
                  <a:cubicBezTo>
                    <a:pt x="2095" y="454"/>
                    <a:pt x="3196" y="923"/>
                    <a:pt x="3753" y="2339"/>
                  </a:cubicBezTo>
                  <a:cubicBezTo>
                    <a:pt x="4950" y="5334"/>
                    <a:pt x="5277" y="12516"/>
                    <a:pt x="3100" y="17030"/>
                  </a:cubicBezTo>
                  <a:cubicBezTo>
                    <a:pt x="3048" y="17139"/>
                    <a:pt x="3100" y="17304"/>
                    <a:pt x="3209" y="17356"/>
                  </a:cubicBezTo>
                  <a:lnTo>
                    <a:pt x="3318" y="17356"/>
                  </a:lnTo>
                  <a:cubicBezTo>
                    <a:pt x="3374" y="17356"/>
                    <a:pt x="3483" y="17304"/>
                    <a:pt x="3535" y="17248"/>
                  </a:cubicBezTo>
                  <a:cubicBezTo>
                    <a:pt x="5712" y="12568"/>
                    <a:pt x="5385" y="5225"/>
                    <a:pt x="4188" y="2178"/>
                  </a:cubicBezTo>
                  <a:cubicBezTo>
                    <a:pt x="3547" y="549"/>
                    <a:pt x="2263" y="1"/>
                    <a:pt x="1109" y="1"/>
                  </a:cubicBezTo>
                  <a:close/>
                </a:path>
              </a:pathLst>
            </a:custGeom>
            <a:solidFill>
              <a:srgbClr val="DFEB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2"/>
            <p:cNvSpPr/>
            <p:nvPr/>
          </p:nvSpPr>
          <p:spPr>
            <a:xfrm>
              <a:off x="7055122" y="5793292"/>
              <a:ext cx="331517" cy="1129701"/>
            </a:xfrm>
            <a:custGeom>
              <a:rect b="b" l="l" r="r" t="t"/>
              <a:pathLst>
                <a:path extrusionOk="0" h="17435" w="5116">
                  <a:moveTo>
                    <a:pt x="218" y="131"/>
                  </a:moveTo>
                  <a:cubicBezTo>
                    <a:pt x="162" y="131"/>
                    <a:pt x="162" y="131"/>
                    <a:pt x="110" y="183"/>
                  </a:cubicBezTo>
                  <a:cubicBezTo>
                    <a:pt x="53" y="183"/>
                    <a:pt x="53" y="240"/>
                    <a:pt x="53" y="292"/>
                  </a:cubicBezTo>
                  <a:lnTo>
                    <a:pt x="162" y="183"/>
                  </a:lnTo>
                  <a:lnTo>
                    <a:pt x="218" y="183"/>
                  </a:lnTo>
                  <a:cubicBezTo>
                    <a:pt x="218" y="131"/>
                    <a:pt x="271" y="131"/>
                    <a:pt x="271" y="131"/>
                  </a:cubicBezTo>
                  <a:close/>
                  <a:moveTo>
                    <a:pt x="1225" y="0"/>
                  </a:moveTo>
                  <a:cubicBezTo>
                    <a:pt x="907" y="0"/>
                    <a:pt x="589" y="52"/>
                    <a:pt x="271" y="131"/>
                  </a:cubicBezTo>
                  <a:cubicBezTo>
                    <a:pt x="528" y="67"/>
                    <a:pt x="785" y="41"/>
                    <a:pt x="1031" y="41"/>
                  </a:cubicBezTo>
                  <a:cubicBezTo>
                    <a:pt x="1202" y="41"/>
                    <a:pt x="1368" y="53"/>
                    <a:pt x="1524" y="75"/>
                  </a:cubicBezTo>
                  <a:cubicBezTo>
                    <a:pt x="1960" y="131"/>
                    <a:pt x="2395" y="240"/>
                    <a:pt x="2774" y="458"/>
                  </a:cubicBezTo>
                  <a:cubicBezTo>
                    <a:pt x="2395" y="183"/>
                    <a:pt x="1960" y="75"/>
                    <a:pt x="1577" y="22"/>
                  </a:cubicBezTo>
                  <a:cubicBezTo>
                    <a:pt x="1459" y="7"/>
                    <a:pt x="1342" y="0"/>
                    <a:pt x="1225" y="0"/>
                  </a:cubicBezTo>
                  <a:close/>
                  <a:moveTo>
                    <a:pt x="53" y="292"/>
                  </a:moveTo>
                  <a:cubicBezTo>
                    <a:pt x="1" y="401"/>
                    <a:pt x="110" y="566"/>
                    <a:pt x="218" y="566"/>
                  </a:cubicBezTo>
                  <a:cubicBezTo>
                    <a:pt x="110" y="510"/>
                    <a:pt x="53" y="401"/>
                    <a:pt x="53" y="292"/>
                  </a:cubicBezTo>
                  <a:close/>
                  <a:moveTo>
                    <a:pt x="488" y="510"/>
                  </a:moveTo>
                  <a:lnTo>
                    <a:pt x="379" y="566"/>
                  </a:lnTo>
                  <a:lnTo>
                    <a:pt x="545" y="566"/>
                  </a:lnTo>
                  <a:cubicBezTo>
                    <a:pt x="597" y="566"/>
                    <a:pt x="654" y="510"/>
                    <a:pt x="654" y="510"/>
                  </a:cubicBezTo>
                  <a:close/>
                  <a:moveTo>
                    <a:pt x="218" y="566"/>
                  </a:moveTo>
                  <a:cubicBezTo>
                    <a:pt x="245" y="593"/>
                    <a:pt x="272" y="606"/>
                    <a:pt x="299" y="606"/>
                  </a:cubicBezTo>
                  <a:cubicBezTo>
                    <a:pt x="326" y="606"/>
                    <a:pt x="353" y="593"/>
                    <a:pt x="379" y="566"/>
                  </a:cubicBezTo>
                  <a:close/>
                  <a:moveTo>
                    <a:pt x="2774" y="458"/>
                  </a:moveTo>
                  <a:cubicBezTo>
                    <a:pt x="3100" y="675"/>
                    <a:pt x="3427" y="945"/>
                    <a:pt x="3701" y="1328"/>
                  </a:cubicBezTo>
                  <a:lnTo>
                    <a:pt x="3753" y="1437"/>
                  </a:lnTo>
                  <a:lnTo>
                    <a:pt x="3810" y="1489"/>
                  </a:lnTo>
                  <a:lnTo>
                    <a:pt x="3862" y="1598"/>
                  </a:lnTo>
                  <a:cubicBezTo>
                    <a:pt x="3918" y="1655"/>
                    <a:pt x="3971" y="1764"/>
                    <a:pt x="4027" y="1872"/>
                  </a:cubicBezTo>
                  <a:lnTo>
                    <a:pt x="3862" y="1546"/>
                  </a:lnTo>
                  <a:lnTo>
                    <a:pt x="3862" y="1489"/>
                  </a:lnTo>
                  <a:lnTo>
                    <a:pt x="3810" y="1437"/>
                  </a:lnTo>
                  <a:lnTo>
                    <a:pt x="3701" y="1272"/>
                  </a:lnTo>
                  <a:cubicBezTo>
                    <a:pt x="3427" y="945"/>
                    <a:pt x="3157" y="675"/>
                    <a:pt x="2774" y="458"/>
                  </a:cubicBezTo>
                  <a:close/>
                  <a:moveTo>
                    <a:pt x="4027" y="1872"/>
                  </a:moveTo>
                  <a:lnTo>
                    <a:pt x="4136" y="2142"/>
                  </a:lnTo>
                  <a:cubicBezTo>
                    <a:pt x="4188" y="2199"/>
                    <a:pt x="4188" y="2251"/>
                    <a:pt x="4188" y="2308"/>
                  </a:cubicBezTo>
                  <a:lnTo>
                    <a:pt x="4245" y="2469"/>
                  </a:lnTo>
                  <a:cubicBezTo>
                    <a:pt x="4406" y="2852"/>
                    <a:pt x="4515" y="3287"/>
                    <a:pt x="4624" y="3666"/>
                  </a:cubicBezTo>
                  <a:cubicBezTo>
                    <a:pt x="4571" y="3230"/>
                    <a:pt x="4406" y="2852"/>
                    <a:pt x="4297" y="2416"/>
                  </a:cubicBezTo>
                  <a:lnTo>
                    <a:pt x="4245" y="2308"/>
                  </a:lnTo>
                  <a:cubicBezTo>
                    <a:pt x="4188" y="2251"/>
                    <a:pt x="4188" y="2199"/>
                    <a:pt x="4188" y="2142"/>
                  </a:cubicBezTo>
                  <a:lnTo>
                    <a:pt x="4027" y="1872"/>
                  </a:lnTo>
                  <a:close/>
                  <a:moveTo>
                    <a:pt x="815" y="458"/>
                  </a:moveTo>
                  <a:cubicBezTo>
                    <a:pt x="763" y="458"/>
                    <a:pt x="706" y="458"/>
                    <a:pt x="654" y="510"/>
                  </a:cubicBezTo>
                  <a:lnTo>
                    <a:pt x="1468" y="510"/>
                  </a:lnTo>
                  <a:cubicBezTo>
                    <a:pt x="1685" y="566"/>
                    <a:pt x="1903" y="566"/>
                    <a:pt x="2068" y="675"/>
                  </a:cubicBezTo>
                  <a:cubicBezTo>
                    <a:pt x="2177" y="675"/>
                    <a:pt x="2286" y="728"/>
                    <a:pt x="2395" y="784"/>
                  </a:cubicBezTo>
                  <a:cubicBezTo>
                    <a:pt x="2447" y="784"/>
                    <a:pt x="2447" y="836"/>
                    <a:pt x="2504" y="893"/>
                  </a:cubicBezTo>
                  <a:lnTo>
                    <a:pt x="2665" y="945"/>
                  </a:lnTo>
                  <a:lnTo>
                    <a:pt x="2774" y="1054"/>
                  </a:lnTo>
                  <a:cubicBezTo>
                    <a:pt x="2830" y="1054"/>
                    <a:pt x="2882" y="1111"/>
                    <a:pt x="2882" y="1163"/>
                  </a:cubicBezTo>
                  <a:lnTo>
                    <a:pt x="3048" y="1272"/>
                  </a:lnTo>
                  <a:lnTo>
                    <a:pt x="3100" y="1328"/>
                  </a:lnTo>
                  <a:lnTo>
                    <a:pt x="3157" y="1380"/>
                  </a:lnTo>
                  <a:cubicBezTo>
                    <a:pt x="3427" y="1707"/>
                    <a:pt x="3644" y="2090"/>
                    <a:pt x="3753" y="2469"/>
                  </a:cubicBezTo>
                  <a:cubicBezTo>
                    <a:pt x="4079" y="3230"/>
                    <a:pt x="4245" y="4101"/>
                    <a:pt x="4406" y="4919"/>
                  </a:cubicBezTo>
                  <a:cubicBezTo>
                    <a:pt x="4297" y="4101"/>
                    <a:pt x="4136" y="3230"/>
                    <a:pt x="3810" y="2469"/>
                  </a:cubicBezTo>
                  <a:cubicBezTo>
                    <a:pt x="3644" y="2033"/>
                    <a:pt x="3427" y="1655"/>
                    <a:pt x="3157" y="1328"/>
                  </a:cubicBezTo>
                  <a:lnTo>
                    <a:pt x="3100" y="1272"/>
                  </a:lnTo>
                  <a:lnTo>
                    <a:pt x="3048" y="1219"/>
                  </a:lnTo>
                  <a:lnTo>
                    <a:pt x="2939" y="1111"/>
                  </a:lnTo>
                  <a:cubicBezTo>
                    <a:pt x="2882" y="1054"/>
                    <a:pt x="2830" y="1054"/>
                    <a:pt x="2830" y="1002"/>
                  </a:cubicBezTo>
                  <a:lnTo>
                    <a:pt x="2665" y="893"/>
                  </a:lnTo>
                  <a:lnTo>
                    <a:pt x="2556" y="836"/>
                  </a:lnTo>
                  <a:cubicBezTo>
                    <a:pt x="2504" y="784"/>
                    <a:pt x="2447" y="784"/>
                    <a:pt x="2395" y="728"/>
                  </a:cubicBezTo>
                  <a:cubicBezTo>
                    <a:pt x="2286" y="728"/>
                    <a:pt x="2229" y="675"/>
                    <a:pt x="2121" y="619"/>
                  </a:cubicBezTo>
                  <a:lnTo>
                    <a:pt x="1468" y="458"/>
                  </a:lnTo>
                  <a:close/>
                  <a:moveTo>
                    <a:pt x="4624" y="3666"/>
                  </a:moveTo>
                  <a:cubicBezTo>
                    <a:pt x="4732" y="4102"/>
                    <a:pt x="4789" y="4537"/>
                    <a:pt x="4841" y="4919"/>
                  </a:cubicBezTo>
                  <a:cubicBezTo>
                    <a:pt x="5007" y="5790"/>
                    <a:pt x="5059" y="6661"/>
                    <a:pt x="5115" y="7475"/>
                  </a:cubicBezTo>
                  <a:cubicBezTo>
                    <a:pt x="5059" y="6604"/>
                    <a:pt x="5007" y="5790"/>
                    <a:pt x="4898" y="4919"/>
                  </a:cubicBezTo>
                  <a:cubicBezTo>
                    <a:pt x="4789" y="4484"/>
                    <a:pt x="4732" y="4101"/>
                    <a:pt x="4624" y="3666"/>
                  </a:cubicBezTo>
                  <a:close/>
                  <a:moveTo>
                    <a:pt x="4406" y="4919"/>
                  </a:moveTo>
                  <a:lnTo>
                    <a:pt x="4406" y="4919"/>
                  </a:lnTo>
                  <a:cubicBezTo>
                    <a:pt x="4463" y="5355"/>
                    <a:pt x="4515" y="5790"/>
                    <a:pt x="4515" y="6225"/>
                  </a:cubicBezTo>
                  <a:cubicBezTo>
                    <a:pt x="4571" y="6661"/>
                    <a:pt x="4624" y="7039"/>
                    <a:pt x="4624" y="7475"/>
                  </a:cubicBezTo>
                  <a:cubicBezTo>
                    <a:pt x="4680" y="9216"/>
                    <a:pt x="4624" y="10905"/>
                    <a:pt x="4354" y="12589"/>
                  </a:cubicBezTo>
                  <a:cubicBezTo>
                    <a:pt x="4245" y="13460"/>
                    <a:pt x="4027" y="14278"/>
                    <a:pt x="3810" y="15092"/>
                  </a:cubicBezTo>
                  <a:lnTo>
                    <a:pt x="3753" y="15258"/>
                  </a:lnTo>
                  <a:lnTo>
                    <a:pt x="3701" y="15419"/>
                  </a:lnTo>
                  <a:lnTo>
                    <a:pt x="3592" y="15693"/>
                  </a:lnTo>
                  <a:lnTo>
                    <a:pt x="3483" y="16019"/>
                  </a:lnTo>
                  <a:cubicBezTo>
                    <a:pt x="3483" y="16128"/>
                    <a:pt x="3427" y="16180"/>
                    <a:pt x="3374" y="16289"/>
                  </a:cubicBezTo>
                  <a:lnTo>
                    <a:pt x="3265" y="16616"/>
                  </a:lnTo>
                  <a:cubicBezTo>
                    <a:pt x="3209" y="16672"/>
                    <a:pt x="3209" y="16781"/>
                    <a:pt x="3157" y="16890"/>
                  </a:cubicBezTo>
                  <a:lnTo>
                    <a:pt x="3100" y="17051"/>
                  </a:lnTo>
                  <a:cubicBezTo>
                    <a:pt x="3048" y="17108"/>
                    <a:pt x="3048" y="17160"/>
                    <a:pt x="3048" y="17216"/>
                  </a:cubicBezTo>
                  <a:cubicBezTo>
                    <a:pt x="3048" y="17325"/>
                    <a:pt x="3157" y="17434"/>
                    <a:pt x="3318" y="17434"/>
                  </a:cubicBezTo>
                  <a:lnTo>
                    <a:pt x="3318" y="17377"/>
                  </a:lnTo>
                  <a:cubicBezTo>
                    <a:pt x="3209" y="17377"/>
                    <a:pt x="3157" y="17269"/>
                    <a:pt x="3100" y="17216"/>
                  </a:cubicBezTo>
                  <a:cubicBezTo>
                    <a:pt x="3100" y="17160"/>
                    <a:pt x="3100" y="17108"/>
                    <a:pt x="3157" y="17051"/>
                  </a:cubicBezTo>
                  <a:lnTo>
                    <a:pt x="3209" y="16942"/>
                  </a:lnTo>
                  <a:cubicBezTo>
                    <a:pt x="3265" y="16833"/>
                    <a:pt x="3318" y="16725"/>
                    <a:pt x="3318" y="16616"/>
                  </a:cubicBezTo>
                  <a:lnTo>
                    <a:pt x="3483" y="16346"/>
                  </a:lnTo>
                  <a:cubicBezTo>
                    <a:pt x="3483" y="16237"/>
                    <a:pt x="3535" y="16128"/>
                    <a:pt x="3592" y="16019"/>
                  </a:cubicBezTo>
                  <a:lnTo>
                    <a:pt x="3701" y="15745"/>
                  </a:lnTo>
                  <a:lnTo>
                    <a:pt x="3753" y="15419"/>
                  </a:lnTo>
                  <a:lnTo>
                    <a:pt x="3810" y="15258"/>
                  </a:lnTo>
                  <a:lnTo>
                    <a:pt x="3862" y="15092"/>
                  </a:lnTo>
                  <a:cubicBezTo>
                    <a:pt x="4136" y="14278"/>
                    <a:pt x="4297" y="13460"/>
                    <a:pt x="4406" y="12589"/>
                  </a:cubicBezTo>
                  <a:cubicBezTo>
                    <a:pt x="4680" y="10905"/>
                    <a:pt x="4732" y="9216"/>
                    <a:pt x="4680" y="7475"/>
                  </a:cubicBezTo>
                  <a:cubicBezTo>
                    <a:pt x="4680" y="7039"/>
                    <a:pt x="4624" y="6604"/>
                    <a:pt x="4571" y="6225"/>
                  </a:cubicBezTo>
                  <a:cubicBezTo>
                    <a:pt x="4571" y="5790"/>
                    <a:pt x="4515" y="5355"/>
                    <a:pt x="4406" y="491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2"/>
            <p:cNvSpPr/>
            <p:nvPr/>
          </p:nvSpPr>
          <p:spPr>
            <a:xfrm>
              <a:off x="6998746" y="5790182"/>
              <a:ext cx="88063" cy="68877"/>
            </a:xfrm>
            <a:custGeom>
              <a:rect b="b" l="l" r="r" t="t"/>
              <a:pathLst>
                <a:path extrusionOk="0" h="1063" w="1359">
                  <a:moveTo>
                    <a:pt x="954" y="1"/>
                  </a:moveTo>
                  <a:cubicBezTo>
                    <a:pt x="926" y="1"/>
                    <a:pt x="899" y="5"/>
                    <a:pt x="871" y="14"/>
                  </a:cubicBezTo>
                  <a:lnTo>
                    <a:pt x="270" y="179"/>
                  </a:lnTo>
                  <a:cubicBezTo>
                    <a:pt x="109" y="179"/>
                    <a:pt x="0" y="397"/>
                    <a:pt x="52" y="558"/>
                  </a:cubicBezTo>
                  <a:lnTo>
                    <a:pt x="109" y="832"/>
                  </a:lnTo>
                  <a:cubicBezTo>
                    <a:pt x="152" y="965"/>
                    <a:pt x="273" y="1063"/>
                    <a:pt x="437" y="1063"/>
                  </a:cubicBezTo>
                  <a:cubicBezTo>
                    <a:pt x="471" y="1063"/>
                    <a:pt x="507" y="1059"/>
                    <a:pt x="544" y="1050"/>
                  </a:cubicBezTo>
                  <a:lnTo>
                    <a:pt x="1088" y="884"/>
                  </a:lnTo>
                  <a:cubicBezTo>
                    <a:pt x="1249" y="832"/>
                    <a:pt x="1358" y="667"/>
                    <a:pt x="1358" y="506"/>
                  </a:cubicBezTo>
                  <a:lnTo>
                    <a:pt x="1249" y="231"/>
                  </a:lnTo>
                  <a:cubicBezTo>
                    <a:pt x="1206" y="98"/>
                    <a:pt x="1085"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2"/>
            <p:cNvSpPr/>
            <p:nvPr/>
          </p:nvSpPr>
          <p:spPr>
            <a:xfrm>
              <a:off x="7005809" y="5790182"/>
              <a:ext cx="81000" cy="69331"/>
            </a:xfrm>
            <a:custGeom>
              <a:rect b="b" l="l" r="r" t="t"/>
              <a:pathLst>
                <a:path extrusionOk="0" h="1070" w="1250">
                  <a:moveTo>
                    <a:pt x="845" y="1"/>
                  </a:moveTo>
                  <a:cubicBezTo>
                    <a:pt x="817" y="1"/>
                    <a:pt x="790" y="5"/>
                    <a:pt x="762" y="14"/>
                  </a:cubicBezTo>
                  <a:lnTo>
                    <a:pt x="653" y="14"/>
                  </a:lnTo>
                  <a:cubicBezTo>
                    <a:pt x="871" y="14"/>
                    <a:pt x="923" y="231"/>
                    <a:pt x="979" y="449"/>
                  </a:cubicBezTo>
                  <a:cubicBezTo>
                    <a:pt x="1032" y="614"/>
                    <a:pt x="814" y="723"/>
                    <a:pt x="109" y="832"/>
                  </a:cubicBezTo>
                  <a:cubicBezTo>
                    <a:pt x="52" y="832"/>
                    <a:pt x="52" y="884"/>
                    <a:pt x="0" y="884"/>
                  </a:cubicBezTo>
                  <a:cubicBezTo>
                    <a:pt x="39" y="1009"/>
                    <a:pt x="143" y="1069"/>
                    <a:pt x="284" y="1069"/>
                  </a:cubicBezTo>
                  <a:cubicBezTo>
                    <a:pt x="331" y="1069"/>
                    <a:pt x="381" y="1063"/>
                    <a:pt x="435" y="1050"/>
                  </a:cubicBezTo>
                  <a:lnTo>
                    <a:pt x="979" y="884"/>
                  </a:lnTo>
                  <a:cubicBezTo>
                    <a:pt x="1140" y="832"/>
                    <a:pt x="1249" y="667"/>
                    <a:pt x="1249" y="506"/>
                  </a:cubicBezTo>
                  <a:lnTo>
                    <a:pt x="1140" y="231"/>
                  </a:lnTo>
                  <a:cubicBezTo>
                    <a:pt x="1097" y="98"/>
                    <a:pt x="976" y="1"/>
                    <a:pt x="845" y="1"/>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2"/>
            <p:cNvSpPr/>
            <p:nvPr/>
          </p:nvSpPr>
          <p:spPr>
            <a:xfrm>
              <a:off x="6871803" y="5776316"/>
              <a:ext cx="169322" cy="127581"/>
            </a:xfrm>
            <a:custGeom>
              <a:rect b="b" l="l" r="r" t="t"/>
              <a:pathLst>
                <a:path extrusionOk="0" h="1969" w="2613">
                  <a:moveTo>
                    <a:pt x="1678" y="0"/>
                  </a:moveTo>
                  <a:cubicBezTo>
                    <a:pt x="1550" y="0"/>
                    <a:pt x="1421" y="37"/>
                    <a:pt x="1306" y="119"/>
                  </a:cubicBezTo>
                  <a:lnTo>
                    <a:pt x="488" y="663"/>
                  </a:lnTo>
                  <a:cubicBezTo>
                    <a:pt x="0" y="990"/>
                    <a:pt x="218" y="1860"/>
                    <a:pt x="814" y="1860"/>
                  </a:cubicBezTo>
                  <a:lnTo>
                    <a:pt x="1794" y="1969"/>
                  </a:lnTo>
                  <a:cubicBezTo>
                    <a:pt x="2286" y="1969"/>
                    <a:pt x="2612" y="1534"/>
                    <a:pt x="2503" y="1098"/>
                  </a:cubicBezTo>
                  <a:lnTo>
                    <a:pt x="2338" y="502"/>
                  </a:lnTo>
                  <a:cubicBezTo>
                    <a:pt x="2262" y="198"/>
                    <a:pt x="1974" y="0"/>
                    <a:pt x="16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2"/>
            <p:cNvSpPr/>
            <p:nvPr/>
          </p:nvSpPr>
          <p:spPr>
            <a:xfrm>
              <a:off x="6889299" y="5776316"/>
              <a:ext cx="151826" cy="127581"/>
            </a:xfrm>
            <a:custGeom>
              <a:rect b="b" l="l" r="r" t="t"/>
              <a:pathLst>
                <a:path extrusionOk="0" h="1969" w="2343">
                  <a:moveTo>
                    <a:pt x="1408" y="0"/>
                  </a:moveTo>
                  <a:cubicBezTo>
                    <a:pt x="1280" y="0"/>
                    <a:pt x="1151" y="37"/>
                    <a:pt x="1036" y="119"/>
                  </a:cubicBezTo>
                  <a:lnTo>
                    <a:pt x="601" y="445"/>
                  </a:lnTo>
                  <a:cubicBezTo>
                    <a:pt x="777" y="320"/>
                    <a:pt x="988" y="241"/>
                    <a:pt x="1180" y="241"/>
                  </a:cubicBezTo>
                  <a:cubicBezTo>
                    <a:pt x="1403" y="241"/>
                    <a:pt x="1601" y="347"/>
                    <a:pt x="1689" y="611"/>
                  </a:cubicBezTo>
                  <a:cubicBezTo>
                    <a:pt x="1907" y="1046"/>
                    <a:pt x="1907" y="1425"/>
                    <a:pt x="1524" y="1590"/>
                  </a:cubicBezTo>
                  <a:cubicBezTo>
                    <a:pt x="1323" y="1640"/>
                    <a:pt x="1064" y="1679"/>
                    <a:pt x="807" y="1679"/>
                  </a:cubicBezTo>
                  <a:cubicBezTo>
                    <a:pt x="506" y="1679"/>
                    <a:pt x="207" y="1627"/>
                    <a:pt x="0" y="1481"/>
                  </a:cubicBezTo>
                  <a:lnTo>
                    <a:pt x="0" y="1481"/>
                  </a:lnTo>
                  <a:cubicBezTo>
                    <a:pt x="109" y="1699"/>
                    <a:pt x="275" y="1860"/>
                    <a:pt x="544" y="1860"/>
                  </a:cubicBezTo>
                  <a:lnTo>
                    <a:pt x="1524" y="1969"/>
                  </a:lnTo>
                  <a:cubicBezTo>
                    <a:pt x="2016" y="1969"/>
                    <a:pt x="2342" y="1534"/>
                    <a:pt x="2233" y="1098"/>
                  </a:cubicBezTo>
                  <a:lnTo>
                    <a:pt x="2068" y="502"/>
                  </a:lnTo>
                  <a:cubicBezTo>
                    <a:pt x="1992" y="198"/>
                    <a:pt x="1704" y="0"/>
                    <a:pt x="14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2"/>
            <p:cNvSpPr/>
            <p:nvPr/>
          </p:nvSpPr>
          <p:spPr>
            <a:xfrm>
              <a:off x="4742151" y="7814637"/>
              <a:ext cx="437270" cy="423630"/>
            </a:xfrm>
            <a:custGeom>
              <a:rect b="b" l="l" r="r" t="t"/>
              <a:pathLst>
                <a:path extrusionOk="0" h="6538" w="6748">
                  <a:moveTo>
                    <a:pt x="3309" y="1"/>
                  </a:moveTo>
                  <a:cubicBezTo>
                    <a:pt x="3276" y="1"/>
                    <a:pt x="3242" y="1"/>
                    <a:pt x="3209" y="2"/>
                  </a:cubicBezTo>
                  <a:cubicBezTo>
                    <a:pt x="1416" y="111"/>
                    <a:pt x="1" y="1691"/>
                    <a:pt x="110" y="3484"/>
                  </a:cubicBezTo>
                  <a:cubicBezTo>
                    <a:pt x="214" y="5215"/>
                    <a:pt x="1630" y="6538"/>
                    <a:pt x="3385" y="6538"/>
                  </a:cubicBezTo>
                  <a:cubicBezTo>
                    <a:pt x="3453" y="6538"/>
                    <a:pt x="3523" y="6536"/>
                    <a:pt x="3592" y="6531"/>
                  </a:cubicBezTo>
                  <a:cubicBezTo>
                    <a:pt x="5385" y="6423"/>
                    <a:pt x="6748" y="4899"/>
                    <a:pt x="6639" y="3106"/>
                  </a:cubicBezTo>
                  <a:cubicBezTo>
                    <a:pt x="6532" y="1341"/>
                    <a:pt x="5063" y="1"/>
                    <a:pt x="3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2"/>
            <p:cNvSpPr/>
            <p:nvPr/>
          </p:nvSpPr>
          <p:spPr>
            <a:xfrm>
              <a:off x="4971219" y="8135696"/>
              <a:ext cx="63504" cy="102182"/>
            </a:xfrm>
            <a:custGeom>
              <a:rect b="b" l="l" r="r" t="t"/>
              <a:pathLst>
                <a:path extrusionOk="0" h="1577" w="980">
                  <a:moveTo>
                    <a:pt x="871" y="1"/>
                  </a:moveTo>
                  <a:lnTo>
                    <a:pt x="0" y="109"/>
                  </a:lnTo>
                  <a:lnTo>
                    <a:pt x="57" y="1576"/>
                  </a:lnTo>
                  <a:cubicBezTo>
                    <a:pt x="384" y="1576"/>
                    <a:pt x="653" y="1524"/>
                    <a:pt x="980" y="1415"/>
                  </a:cubicBezTo>
                  <a:cubicBezTo>
                    <a:pt x="928" y="871"/>
                    <a:pt x="871" y="1"/>
                    <a:pt x="871" y="1"/>
                  </a:cubicBezTo>
                  <a:close/>
                </a:path>
              </a:pathLst>
            </a:custGeom>
            <a:solidFill>
              <a:srgbClr val="243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2"/>
            <p:cNvSpPr/>
            <p:nvPr/>
          </p:nvSpPr>
          <p:spPr>
            <a:xfrm>
              <a:off x="4826779" y="7895372"/>
              <a:ext cx="289202" cy="282830"/>
            </a:xfrm>
            <a:custGeom>
              <a:rect b="b" l="l" r="r" t="t"/>
              <a:pathLst>
                <a:path extrusionOk="0" h="4365" w="4463">
                  <a:moveTo>
                    <a:pt x="2312" y="1"/>
                  </a:moveTo>
                  <a:cubicBezTo>
                    <a:pt x="2249" y="1"/>
                    <a:pt x="2185" y="4"/>
                    <a:pt x="2121" y="10"/>
                  </a:cubicBezTo>
                  <a:cubicBezTo>
                    <a:pt x="924" y="62"/>
                    <a:pt x="1" y="1098"/>
                    <a:pt x="53" y="2295"/>
                  </a:cubicBezTo>
                  <a:cubicBezTo>
                    <a:pt x="108" y="3460"/>
                    <a:pt x="1086" y="4365"/>
                    <a:pt x="2242" y="4365"/>
                  </a:cubicBezTo>
                  <a:cubicBezTo>
                    <a:pt x="2274" y="4365"/>
                    <a:pt x="2306" y="4364"/>
                    <a:pt x="2338" y="4363"/>
                  </a:cubicBezTo>
                  <a:cubicBezTo>
                    <a:pt x="3535" y="4254"/>
                    <a:pt x="4463" y="3274"/>
                    <a:pt x="4406" y="2021"/>
                  </a:cubicBezTo>
                  <a:cubicBezTo>
                    <a:pt x="4356" y="888"/>
                    <a:pt x="3426" y="1"/>
                    <a:pt x="2312" y="1"/>
                  </a:cubicBezTo>
                  <a:close/>
                </a:path>
              </a:pathLst>
            </a:custGeom>
            <a:solidFill>
              <a:srgbClr val="243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2"/>
            <p:cNvSpPr/>
            <p:nvPr/>
          </p:nvSpPr>
          <p:spPr>
            <a:xfrm>
              <a:off x="4925535" y="6819645"/>
              <a:ext cx="2415096" cy="2355169"/>
            </a:xfrm>
            <a:custGeom>
              <a:rect b="b" l="l" r="r" t="t"/>
              <a:pathLst>
                <a:path extrusionOk="0" h="36348" w="37270">
                  <a:moveTo>
                    <a:pt x="28077" y="20856"/>
                  </a:moveTo>
                  <a:cubicBezTo>
                    <a:pt x="28346" y="20856"/>
                    <a:pt x="28621" y="20908"/>
                    <a:pt x="28947" y="21073"/>
                  </a:cubicBezTo>
                  <a:cubicBezTo>
                    <a:pt x="29870" y="21618"/>
                    <a:pt x="30362" y="22432"/>
                    <a:pt x="30580" y="23302"/>
                  </a:cubicBezTo>
                  <a:cubicBezTo>
                    <a:pt x="30326" y="23341"/>
                    <a:pt x="30067" y="23359"/>
                    <a:pt x="29803" y="23359"/>
                  </a:cubicBezTo>
                  <a:cubicBezTo>
                    <a:pt x="29326" y="23359"/>
                    <a:pt x="28836" y="23300"/>
                    <a:pt x="28346" y="23193"/>
                  </a:cubicBezTo>
                  <a:cubicBezTo>
                    <a:pt x="27532" y="22976"/>
                    <a:pt x="26988" y="22597"/>
                    <a:pt x="26932" y="22105"/>
                  </a:cubicBezTo>
                  <a:cubicBezTo>
                    <a:pt x="26823" y="21779"/>
                    <a:pt x="27041" y="21343"/>
                    <a:pt x="27367" y="21126"/>
                  </a:cubicBezTo>
                  <a:cubicBezTo>
                    <a:pt x="27476" y="21017"/>
                    <a:pt x="27750" y="20908"/>
                    <a:pt x="28077" y="20856"/>
                  </a:cubicBezTo>
                  <a:close/>
                  <a:moveTo>
                    <a:pt x="36263" y="1"/>
                  </a:moveTo>
                  <a:cubicBezTo>
                    <a:pt x="36129" y="1"/>
                    <a:pt x="36011" y="98"/>
                    <a:pt x="35964" y="232"/>
                  </a:cubicBezTo>
                  <a:lnTo>
                    <a:pt x="35855" y="558"/>
                  </a:lnTo>
                  <a:cubicBezTo>
                    <a:pt x="35041" y="2735"/>
                    <a:pt x="33570" y="4641"/>
                    <a:pt x="32264" y="5076"/>
                  </a:cubicBezTo>
                  <a:cubicBezTo>
                    <a:pt x="32007" y="5148"/>
                    <a:pt x="31717" y="5183"/>
                    <a:pt x="31402" y="5183"/>
                  </a:cubicBezTo>
                  <a:cubicBezTo>
                    <a:pt x="30055" y="5183"/>
                    <a:pt x="28260" y="4545"/>
                    <a:pt x="26714" y="3444"/>
                  </a:cubicBezTo>
                  <a:lnTo>
                    <a:pt x="26388" y="3226"/>
                  </a:lnTo>
                  <a:cubicBezTo>
                    <a:pt x="26347" y="3206"/>
                    <a:pt x="26293" y="3192"/>
                    <a:pt x="26236" y="3192"/>
                  </a:cubicBezTo>
                  <a:cubicBezTo>
                    <a:pt x="26141" y="3192"/>
                    <a:pt x="26042" y="3231"/>
                    <a:pt x="26009" y="3335"/>
                  </a:cubicBezTo>
                  <a:lnTo>
                    <a:pt x="25574" y="3879"/>
                  </a:lnTo>
                  <a:cubicBezTo>
                    <a:pt x="25465" y="4040"/>
                    <a:pt x="25517" y="4206"/>
                    <a:pt x="25626" y="4315"/>
                  </a:cubicBezTo>
                  <a:lnTo>
                    <a:pt x="25952" y="4532"/>
                  </a:lnTo>
                  <a:cubicBezTo>
                    <a:pt x="27685" y="5756"/>
                    <a:pt x="29705" y="6501"/>
                    <a:pt x="31342" y="6501"/>
                  </a:cubicBezTo>
                  <a:cubicBezTo>
                    <a:pt x="31452" y="6501"/>
                    <a:pt x="31561" y="6498"/>
                    <a:pt x="31668" y="6491"/>
                  </a:cubicBezTo>
                  <a:cubicBezTo>
                    <a:pt x="31938" y="6491"/>
                    <a:pt x="32155" y="6600"/>
                    <a:pt x="32264" y="6818"/>
                  </a:cubicBezTo>
                  <a:cubicBezTo>
                    <a:pt x="32482" y="7253"/>
                    <a:pt x="32756" y="7740"/>
                    <a:pt x="32974" y="8232"/>
                  </a:cubicBezTo>
                  <a:cubicBezTo>
                    <a:pt x="34441" y="11332"/>
                    <a:pt x="35150" y="14109"/>
                    <a:pt x="35093" y="16503"/>
                  </a:cubicBezTo>
                  <a:cubicBezTo>
                    <a:pt x="34985" y="19223"/>
                    <a:pt x="34171" y="21291"/>
                    <a:pt x="32647" y="22432"/>
                  </a:cubicBezTo>
                  <a:cubicBezTo>
                    <a:pt x="32321" y="22706"/>
                    <a:pt x="31994" y="22867"/>
                    <a:pt x="31611" y="23032"/>
                  </a:cubicBezTo>
                  <a:cubicBezTo>
                    <a:pt x="31285" y="21509"/>
                    <a:pt x="30362" y="20638"/>
                    <a:pt x="29435" y="20146"/>
                  </a:cubicBezTo>
                  <a:cubicBezTo>
                    <a:pt x="29021" y="19915"/>
                    <a:pt x="28572" y="19793"/>
                    <a:pt x="28132" y="19793"/>
                  </a:cubicBezTo>
                  <a:cubicBezTo>
                    <a:pt x="27645" y="19793"/>
                    <a:pt x="27171" y="19942"/>
                    <a:pt x="26771" y="20255"/>
                  </a:cubicBezTo>
                  <a:cubicBezTo>
                    <a:pt x="26061" y="20747"/>
                    <a:pt x="25735" y="21561"/>
                    <a:pt x="25844" y="22323"/>
                  </a:cubicBezTo>
                  <a:cubicBezTo>
                    <a:pt x="25952" y="22867"/>
                    <a:pt x="26388" y="23794"/>
                    <a:pt x="28129" y="24229"/>
                  </a:cubicBezTo>
                  <a:cubicBezTo>
                    <a:pt x="28707" y="24374"/>
                    <a:pt x="29284" y="24445"/>
                    <a:pt x="29847" y="24445"/>
                  </a:cubicBezTo>
                  <a:cubicBezTo>
                    <a:pt x="30132" y="24445"/>
                    <a:pt x="30413" y="24427"/>
                    <a:pt x="30688" y="24390"/>
                  </a:cubicBezTo>
                  <a:lnTo>
                    <a:pt x="30688" y="24390"/>
                  </a:lnTo>
                  <a:cubicBezTo>
                    <a:pt x="30688" y="25261"/>
                    <a:pt x="30523" y="26132"/>
                    <a:pt x="30305" y="26950"/>
                  </a:cubicBezTo>
                  <a:cubicBezTo>
                    <a:pt x="28997" y="31824"/>
                    <a:pt x="23136" y="35288"/>
                    <a:pt x="16480" y="35288"/>
                  </a:cubicBezTo>
                  <a:cubicBezTo>
                    <a:pt x="16229" y="35288"/>
                    <a:pt x="15976" y="35283"/>
                    <a:pt x="15723" y="35273"/>
                  </a:cubicBezTo>
                  <a:cubicBezTo>
                    <a:pt x="10230" y="35003"/>
                    <a:pt x="1032" y="32718"/>
                    <a:pt x="1089" y="20037"/>
                  </a:cubicBezTo>
                  <a:lnTo>
                    <a:pt x="0" y="20037"/>
                  </a:lnTo>
                  <a:cubicBezTo>
                    <a:pt x="0" y="25587"/>
                    <a:pt x="1685" y="29832"/>
                    <a:pt x="5006" y="32609"/>
                  </a:cubicBezTo>
                  <a:cubicBezTo>
                    <a:pt x="7618" y="34837"/>
                    <a:pt x="11318" y="36143"/>
                    <a:pt x="15671" y="36309"/>
                  </a:cubicBezTo>
                  <a:cubicBezTo>
                    <a:pt x="15997" y="36335"/>
                    <a:pt x="16337" y="36348"/>
                    <a:pt x="16676" y="36348"/>
                  </a:cubicBezTo>
                  <a:cubicBezTo>
                    <a:pt x="17016" y="36348"/>
                    <a:pt x="17355" y="36335"/>
                    <a:pt x="17682" y="36309"/>
                  </a:cubicBezTo>
                  <a:cubicBezTo>
                    <a:pt x="20620" y="36143"/>
                    <a:pt x="23449" y="35329"/>
                    <a:pt x="25791" y="33915"/>
                  </a:cubicBezTo>
                  <a:cubicBezTo>
                    <a:pt x="28673" y="32282"/>
                    <a:pt x="30632" y="29888"/>
                    <a:pt x="31341" y="27220"/>
                  </a:cubicBezTo>
                  <a:cubicBezTo>
                    <a:pt x="31668" y="26023"/>
                    <a:pt x="31829" y="24991"/>
                    <a:pt x="31777" y="24120"/>
                  </a:cubicBezTo>
                  <a:cubicBezTo>
                    <a:pt x="32321" y="23955"/>
                    <a:pt x="32865" y="23629"/>
                    <a:pt x="33300" y="23302"/>
                  </a:cubicBezTo>
                  <a:cubicBezTo>
                    <a:pt x="34549" y="22379"/>
                    <a:pt x="36021" y="20420"/>
                    <a:pt x="36129" y="16503"/>
                  </a:cubicBezTo>
                  <a:cubicBezTo>
                    <a:pt x="36182" y="13943"/>
                    <a:pt x="35477" y="11005"/>
                    <a:pt x="33953" y="7740"/>
                  </a:cubicBezTo>
                  <a:cubicBezTo>
                    <a:pt x="33679" y="7305"/>
                    <a:pt x="33461" y="6818"/>
                    <a:pt x="33243" y="6382"/>
                  </a:cubicBezTo>
                  <a:cubicBezTo>
                    <a:pt x="33191" y="6217"/>
                    <a:pt x="33243" y="6056"/>
                    <a:pt x="33352" y="5999"/>
                  </a:cubicBezTo>
                  <a:cubicBezTo>
                    <a:pt x="34824" y="5129"/>
                    <a:pt x="36291" y="3226"/>
                    <a:pt x="37109" y="993"/>
                  </a:cubicBezTo>
                  <a:lnTo>
                    <a:pt x="37218" y="667"/>
                  </a:lnTo>
                  <a:cubicBezTo>
                    <a:pt x="37270" y="506"/>
                    <a:pt x="37161" y="340"/>
                    <a:pt x="37052" y="288"/>
                  </a:cubicBezTo>
                  <a:lnTo>
                    <a:pt x="36347" y="14"/>
                  </a:lnTo>
                  <a:cubicBezTo>
                    <a:pt x="36319" y="5"/>
                    <a:pt x="36290" y="1"/>
                    <a:pt x="36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2"/>
            <p:cNvSpPr/>
            <p:nvPr/>
          </p:nvSpPr>
          <p:spPr>
            <a:xfrm>
              <a:off x="4925535" y="8135696"/>
              <a:ext cx="1833516" cy="1039117"/>
            </a:xfrm>
            <a:custGeom>
              <a:rect b="b" l="l" r="r" t="t"/>
              <a:pathLst>
                <a:path extrusionOk="0" h="16037" w="28295">
                  <a:moveTo>
                    <a:pt x="0" y="1"/>
                  </a:moveTo>
                  <a:cubicBezTo>
                    <a:pt x="53" y="5385"/>
                    <a:pt x="1741" y="9577"/>
                    <a:pt x="5006" y="12298"/>
                  </a:cubicBezTo>
                  <a:cubicBezTo>
                    <a:pt x="7618" y="14526"/>
                    <a:pt x="11318" y="15832"/>
                    <a:pt x="15671" y="15998"/>
                  </a:cubicBezTo>
                  <a:cubicBezTo>
                    <a:pt x="15997" y="16024"/>
                    <a:pt x="16337" y="16037"/>
                    <a:pt x="16676" y="16037"/>
                  </a:cubicBezTo>
                  <a:cubicBezTo>
                    <a:pt x="17016" y="16037"/>
                    <a:pt x="17355" y="16024"/>
                    <a:pt x="17682" y="15998"/>
                  </a:cubicBezTo>
                  <a:cubicBezTo>
                    <a:pt x="20620" y="15832"/>
                    <a:pt x="23449" y="15018"/>
                    <a:pt x="25791" y="13604"/>
                  </a:cubicBezTo>
                  <a:cubicBezTo>
                    <a:pt x="26714" y="13059"/>
                    <a:pt x="27585" y="12459"/>
                    <a:pt x="28294" y="11754"/>
                  </a:cubicBezTo>
                  <a:lnTo>
                    <a:pt x="28294" y="11754"/>
                  </a:lnTo>
                  <a:cubicBezTo>
                    <a:pt x="27995" y="12001"/>
                    <a:pt x="23685" y="15716"/>
                    <a:pt x="16905" y="15716"/>
                  </a:cubicBezTo>
                  <a:cubicBezTo>
                    <a:pt x="16278" y="15716"/>
                    <a:pt x="15630" y="15684"/>
                    <a:pt x="14961" y="15615"/>
                  </a:cubicBezTo>
                  <a:cubicBezTo>
                    <a:pt x="7074" y="14853"/>
                    <a:pt x="3426" y="10935"/>
                    <a:pt x="1794" y="7183"/>
                  </a:cubicBezTo>
                  <a:cubicBezTo>
                    <a:pt x="161" y="3426"/>
                    <a:pt x="544" y="1"/>
                    <a:pt x="544" y="1"/>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2"/>
            <p:cNvSpPr/>
            <p:nvPr/>
          </p:nvSpPr>
          <p:spPr>
            <a:xfrm>
              <a:off x="6637356" y="8152284"/>
              <a:ext cx="287258" cy="177279"/>
            </a:xfrm>
            <a:custGeom>
              <a:rect b="b" l="l" r="r" t="t"/>
              <a:pathLst>
                <a:path extrusionOk="0" h="2736" w="4433">
                  <a:moveTo>
                    <a:pt x="1052" y="2278"/>
                  </a:moveTo>
                  <a:lnTo>
                    <a:pt x="1052" y="2278"/>
                  </a:lnTo>
                  <a:cubicBezTo>
                    <a:pt x="1121" y="2324"/>
                    <a:pt x="1196" y="2368"/>
                    <a:pt x="1277" y="2409"/>
                  </a:cubicBezTo>
                  <a:cubicBezTo>
                    <a:pt x="1226" y="2378"/>
                    <a:pt x="1146" y="2334"/>
                    <a:pt x="1052" y="2278"/>
                  </a:cubicBezTo>
                  <a:close/>
                  <a:moveTo>
                    <a:pt x="1772" y="0"/>
                  </a:moveTo>
                  <a:cubicBezTo>
                    <a:pt x="1137" y="0"/>
                    <a:pt x="622" y="349"/>
                    <a:pt x="354" y="885"/>
                  </a:cubicBezTo>
                  <a:cubicBezTo>
                    <a:pt x="0" y="1549"/>
                    <a:pt x="651" y="2033"/>
                    <a:pt x="1052" y="2278"/>
                  </a:cubicBezTo>
                  <a:lnTo>
                    <a:pt x="1052" y="2278"/>
                  </a:lnTo>
                  <a:cubicBezTo>
                    <a:pt x="749" y="2070"/>
                    <a:pt x="561" y="1804"/>
                    <a:pt x="515" y="1538"/>
                  </a:cubicBezTo>
                  <a:cubicBezTo>
                    <a:pt x="406" y="1212"/>
                    <a:pt x="624" y="776"/>
                    <a:pt x="950" y="559"/>
                  </a:cubicBezTo>
                  <a:cubicBezTo>
                    <a:pt x="1059" y="450"/>
                    <a:pt x="1333" y="341"/>
                    <a:pt x="1660" y="289"/>
                  </a:cubicBezTo>
                  <a:cubicBezTo>
                    <a:pt x="1929" y="289"/>
                    <a:pt x="2204" y="341"/>
                    <a:pt x="2530" y="506"/>
                  </a:cubicBezTo>
                  <a:cubicBezTo>
                    <a:pt x="3453" y="1051"/>
                    <a:pt x="3945" y="1865"/>
                    <a:pt x="4163" y="2735"/>
                  </a:cubicBezTo>
                  <a:cubicBezTo>
                    <a:pt x="4163" y="2735"/>
                    <a:pt x="4324" y="2735"/>
                    <a:pt x="4432" y="2683"/>
                  </a:cubicBezTo>
                  <a:cubicBezTo>
                    <a:pt x="4432" y="2683"/>
                    <a:pt x="4271" y="1268"/>
                    <a:pt x="3074" y="450"/>
                  </a:cubicBezTo>
                  <a:cubicBezTo>
                    <a:pt x="2614" y="137"/>
                    <a:pt x="2169" y="0"/>
                    <a:pt x="1772"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2"/>
            <p:cNvSpPr/>
            <p:nvPr/>
          </p:nvSpPr>
          <p:spPr>
            <a:xfrm>
              <a:off x="6914117" y="8382501"/>
              <a:ext cx="70567" cy="59871"/>
            </a:xfrm>
            <a:custGeom>
              <a:rect b="b" l="l" r="r" t="t"/>
              <a:pathLst>
                <a:path extrusionOk="0" h="924" w="1089">
                  <a:moveTo>
                    <a:pt x="1089" y="0"/>
                  </a:moveTo>
                  <a:cubicBezTo>
                    <a:pt x="706" y="109"/>
                    <a:pt x="0" y="270"/>
                    <a:pt x="0" y="270"/>
                  </a:cubicBezTo>
                  <a:lnTo>
                    <a:pt x="0" y="923"/>
                  </a:lnTo>
                  <a:cubicBezTo>
                    <a:pt x="218" y="923"/>
                    <a:pt x="706" y="871"/>
                    <a:pt x="1089" y="762"/>
                  </a:cubicBezTo>
                  <a:lnTo>
                    <a:pt x="1089" y="0"/>
                  </a:ln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2"/>
            <p:cNvSpPr/>
            <p:nvPr/>
          </p:nvSpPr>
          <p:spPr>
            <a:xfrm>
              <a:off x="6575602" y="7035737"/>
              <a:ext cx="613591" cy="712227"/>
            </a:xfrm>
            <a:custGeom>
              <a:rect b="b" l="l" r="r" t="t"/>
              <a:pathLst>
                <a:path extrusionOk="0" h="10992" w="9469">
                  <a:moveTo>
                    <a:pt x="545" y="0"/>
                  </a:moveTo>
                  <a:lnTo>
                    <a:pt x="110" y="544"/>
                  </a:lnTo>
                  <a:cubicBezTo>
                    <a:pt x="1" y="705"/>
                    <a:pt x="53" y="871"/>
                    <a:pt x="162" y="980"/>
                  </a:cubicBezTo>
                  <a:lnTo>
                    <a:pt x="488" y="1197"/>
                  </a:lnTo>
                  <a:cubicBezTo>
                    <a:pt x="2221" y="2421"/>
                    <a:pt x="4241" y="3166"/>
                    <a:pt x="5878" y="3166"/>
                  </a:cubicBezTo>
                  <a:cubicBezTo>
                    <a:pt x="5988" y="3166"/>
                    <a:pt x="6097" y="3163"/>
                    <a:pt x="6204" y="3156"/>
                  </a:cubicBezTo>
                  <a:cubicBezTo>
                    <a:pt x="6474" y="3156"/>
                    <a:pt x="6691" y="3265"/>
                    <a:pt x="6800" y="3483"/>
                  </a:cubicBezTo>
                  <a:cubicBezTo>
                    <a:pt x="7018" y="3918"/>
                    <a:pt x="7292" y="4405"/>
                    <a:pt x="7510" y="4897"/>
                  </a:cubicBezTo>
                  <a:cubicBezTo>
                    <a:pt x="8541" y="7074"/>
                    <a:pt x="9194" y="9141"/>
                    <a:pt x="9468" y="10991"/>
                  </a:cubicBezTo>
                  <a:cubicBezTo>
                    <a:pt x="9360" y="8271"/>
                    <a:pt x="7836" y="4732"/>
                    <a:pt x="7453" y="3861"/>
                  </a:cubicBezTo>
                  <a:cubicBezTo>
                    <a:pt x="7074" y="3047"/>
                    <a:pt x="6857" y="2721"/>
                    <a:pt x="5768" y="2664"/>
                  </a:cubicBezTo>
                  <a:cubicBezTo>
                    <a:pt x="4297" y="2612"/>
                    <a:pt x="2721" y="1959"/>
                    <a:pt x="1685" y="1415"/>
                  </a:cubicBezTo>
                  <a:cubicBezTo>
                    <a:pt x="654" y="814"/>
                    <a:pt x="218" y="436"/>
                    <a:pt x="545" y="0"/>
                  </a:cubicBez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2"/>
            <p:cNvSpPr/>
            <p:nvPr/>
          </p:nvSpPr>
          <p:spPr>
            <a:xfrm>
              <a:off x="4925535" y="8121636"/>
              <a:ext cx="70567" cy="73996"/>
            </a:xfrm>
            <a:custGeom>
              <a:rect b="b" l="l" r="r" t="t"/>
              <a:pathLst>
                <a:path extrusionOk="0" h="1142" w="1089">
                  <a:moveTo>
                    <a:pt x="0" y="0"/>
                  </a:moveTo>
                  <a:cubicBezTo>
                    <a:pt x="0" y="379"/>
                    <a:pt x="0" y="762"/>
                    <a:pt x="53" y="1088"/>
                  </a:cubicBezTo>
                  <a:cubicBezTo>
                    <a:pt x="135" y="1114"/>
                    <a:pt x="271" y="1142"/>
                    <a:pt x="448" y="1142"/>
                  </a:cubicBezTo>
                  <a:cubicBezTo>
                    <a:pt x="625" y="1142"/>
                    <a:pt x="843" y="1114"/>
                    <a:pt x="1089" y="1032"/>
                  </a:cubicBezTo>
                  <a:lnTo>
                    <a:pt x="1089" y="109"/>
                  </a:lnTo>
                  <a:lnTo>
                    <a:pt x="0" y="0"/>
                  </a:ln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2"/>
            <p:cNvSpPr/>
            <p:nvPr/>
          </p:nvSpPr>
          <p:spPr>
            <a:xfrm>
              <a:off x="4823151" y="7892132"/>
              <a:ext cx="275076" cy="268316"/>
            </a:xfrm>
            <a:custGeom>
              <a:rect b="b" l="l" r="r" t="t"/>
              <a:pathLst>
                <a:path extrusionOk="0" h="4141" w="4245">
                  <a:moveTo>
                    <a:pt x="2113" y="1"/>
                  </a:moveTo>
                  <a:cubicBezTo>
                    <a:pt x="2081" y="1"/>
                    <a:pt x="2048" y="2"/>
                    <a:pt x="2016" y="3"/>
                  </a:cubicBezTo>
                  <a:cubicBezTo>
                    <a:pt x="871" y="112"/>
                    <a:pt x="0" y="1039"/>
                    <a:pt x="57" y="2180"/>
                  </a:cubicBezTo>
                  <a:cubicBezTo>
                    <a:pt x="107" y="3289"/>
                    <a:pt x="1029" y="4141"/>
                    <a:pt x="2128" y="4141"/>
                  </a:cubicBezTo>
                  <a:cubicBezTo>
                    <a:pt x="2163" y="4141"/>
                    <a:pt x="2198" y="4140"/>
                    <a:pt x="2233" y="4138"/>
                  </a:cubicBezTo>
                  <a:cubicBezTo>
                    <a:pt x="3374" y="4086"/>
                    <a:pt x="4244" y="3107"/>
                    <a:pt x="4192" y="1962"/>
                  </a:cubicBezTo>
                  <a:cubicBezTo>
                    <a:pt x="4137" y="854"/>
                    <a:pt x="3211" y="1"/>
                    <a:pt x="21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2"/>
            <p:cNvSpPr/>
            <p:nvPr/>
          </p:nvSpPr>
          <p:spPr>
            <a:xfrm>
              <a:off x="4823151" y="7910080"/>
              <a:ext cx="246823" cy="250368"/>
            </a:xfrm>
            <a:custGeom>
              <a:rect b="b" l="l" r="r" t="t"/>
              <a:pathLst>
                <a:path extrusionOk="0" h="3864" w="3809">
                  <a:moveTo>
                    <a:pt x="1145" y="0"/>
                  </a:moveTo>
                  <a:lnTo>
                    <a:pt x="1145" y="0"/>
                  </a:lnTo>
                  <a:cubicBezTo>
                    <a:pt x="435" y="379"/>
                    <a:pt x="0" y="1089"/>
                    <a:pt x="57" y="1903"/>
                  </a:cubicBezTo>
                  <a:cubicBezTo>
                    <a:pt x="107" y="3012"/>
                    <a:pt x="1029" y="3864"/>
                    <a:pt x="2128" y="3864"/>
                  </a:cubicBezTo>
                  <a:cubicBezTo>
                    <a:pt x="2163" y="3864"/>
                    <a:pt x="2198" y="3863"/>
                    <a:pt x="2233" y="3861"/>
                  </a:cubicBezTo>
                  <a:cubicBezTo>
                    <a:pt x="2886" y="3809"/>
                    <a:pt x="3430" y="3535"/>
                    <a:pt x="3809" y="3047"/>
                  </a:cubicBezTo>
                  <a:lnTo>
                    <a:pt x="3809" y="3047"/>
                  </a:lnTo>
                  <a:cubicBezTo>
                    <a:pt x="3539" y="3208"/>
                    <a:pt x="3213" y="3265"/>
                    <a:pt x="2886" y="3317"/>
                  </a:cubicBezTo>
                  <a:cubicBezTo>
                    <a:pt x="2851" y="3319"/>
                    <a:pt x="2816" y="3320"/>
                    <a:pt x="2781" y="3320"/>
                  </a:cubicBezTo>
                  <a:cubicBezTo>
                    <a:pt x="1682" y="3320"/>
                    <a:pt x="760" y="2468"/>
                    <a:pt x="710" y="1358"/>
                  </a:cubicBezTo>
                  <a:cubicBezTo>
                    <a:pt x="710" y="871"/>
                    <a:pt x="819" y="379"/>
                    <a:pt x="11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2"/>
            <p:cNvSpPr/>
            <p:nvPr/>
          </p:nvSpPr>
          <p:spPr>
            <a:xfrm>
              <a:off x="4925535" y="7917143"/>
              <a:ext cx="119945" cy="91685"/>
            </a:xfrm>
            <a:custGeom>
              <a:rect b="b" l="l" r="r" t="t"/>
              <a:pathLst>
                <a:path extrusionOk="0" h="1415" w="1851">
                  <a:moveTo>
                    <a:pt x="705" y="0"/>
                  </a:moveTo>
                  <a:cubicBezTo>
                    <a:pt x="544" y="0"/>
                    <a:pt x="379" y="52"/>
                    <a:pt x="270" y="109"/>
                  </a:cubicBezTo>
                  <a:cubicBezTo>
                    <a:pt x="218" y="109"/>
                    <a:pt x="218" y="161"/>
                    <a:pt x="161" y="218"/>
                  </a:cubicBezTo>
                  <a:cubicBezTo>
                    <a:pt x="0" y="379"/>
                    <a:pt x="161" y="596"/>
                    <a:pt x="270" y="762"/>
                  </a:cubicBezTo>
                  <a:lnTo>
                    <a:pt x="923" y="1249"/>
                  </a:lnTo>
                  <a:cubicBezTo>
                    <a:pt x="1032" y="1306"/>
                    <a:pt x="1250" y="1415"/>
                    <a:pt x="1415" y="1415"/>
                  </a:cubicBezTo>
                  <a:cubicBezTo>
                    <a:pt x="1524" y="1415"/>
                    <a:pt x="1633" y="1358"/>
                    <a:pt x="1685" y="1306"/>
                  </a:cubicBezTo>
                  <a:cubicBezTo>
                    <a:pt x="1741" y="1249"/>
                    <a:pt x="1741" y="1197"/>
                    <a:pt x="1794" y="1141"/>
                  </a:cubicBezTo>
                  <a:cubicBezTo>
                    <a:pt x="1850" y="871"/>
                    <a:pt x="1685" y="488"/>
                    <a:pt x="1467" y="327"/>
                  </a:cubicBezTo>
                  <a:cubicBezTo>
                    <a:pt x="1306" y="109"/>
                    <a:pt x="980" y="0"/>
                    <a:pt x="7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2"/>
            <p:cNvSpPr/>
            <p:nvPr/>
          </p:nvSpPr>
          <p:spPr>
            <a:xfrm>
              <a:off x="5027659" y="8019195"/>
              <a:ext cx="49378" cy="56501"/>
            </a:xfrm>
            <a:custGeom>
              <a:rect b="b" l="l" r="r" t="t"/>
              <a:pathLst>
                <a:path extrusionOk="0" h="872" w="762">
                  <a:moveTo>
                    <a:pt x="327" y="1"/>
                  </a:moveTo>
                  <a:cubicBezTo>
                    <a:pt x="165" y="1"/>
                    <a:pt x="0" y="166"/>
                    <a:pt x="0" y="384"/>
                  </a:cubicBezTo>
                  <a:cubicBezTo>
                    <a:pt x="0" y="545"/>
                    <a:pt x="109" y="763"/>
                    <a:pt x="218" y="819"/>
                  </a:cubicBezTo>
                  <a:cubicBezTo>
                    <a:pt x="274" y="819"/>
                    <a:pt x="327" y="871"/>
                    <a:pt x="383" y="871"/>
                  </a:cubicBezTo>
                  <a:lnTo>
                    <a:pt x="435" y="819"/>
                  </a:lnTo>
                  <a:cubicBezTo>
                    <a:pt x="492" y="819"/>
                    <a:pt x="544" y="763"/>
                    <a:pt x="601" y="710"/>
                  </a:cubicBezTo>
                  <a:cubicBezTo>
                    <a:pt x="762" y="545"/>
                    <a:pt x="710" y="219"/>
                    <a:pt x="492" y="57"/>
                  </a:cubicBezTo>
                  <a:cubicBezTo>
                    <a:pt x="435" y="57"/>
                    <a:pt x="383" y="1"/>
                    <a:pt x="3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2"/>
            <p:cNvSpPr/>
            <p:nvPr/>
          </p:nvSpPr>
          <p:spPr>
            <a:xfrm>
              <a:off x="4914778" y="7828827"/>
              <a:ext cx="222329" cy="119936"/>
            </a:xfrm>
            <a:custGeom>
              <a:rect b="b" l="l" r="r" t="t"/>
              <a:pathLst>
                <a:path extrusionOk="0" h="1851" w="3431">
                  <a:moveTo>
                    <a:pt x="710" y="1"/>
                  </a:moveTo>
                  <a:cubicBezTo>
                    <a:pt x="545" y="1"/>
                    <a:pt x="384" y="1"/>
                    <a:pt x="219" y="57"/>
                  </a:cubicBezTo>
                  <a:cubicBezTo>
                    <a:pt x="166" y="57"/>
                    <a:pt x="110" y="109"/>
                    <a:pt x="110" y="109"/>
                  </a:cubicBezTo>
                  <a:cubicBezTo>
                    <a:pt x="57" y="166"/>
                    <a:pt x="1" y="218"/>
                    <a:pt x="57" y="275"/>
                  </a:cubicBezTo>
                  <a:cubicBezTo>
                    <a:pt x="57" y="327"/>
                    <a:pt x="110" y="384"/>
                    <a:pt x="166" y="384"/>
                  </a:cubicBezTo>
                  <a:cubicBezTo>
                    <a:pt x="436" y="493"/>
                    <a:pt x="710" y="436"/>
                    <a:pt x="1037" y="493"/>
                  </a:cubicBezTo>
                  <a:cubicBezTo>
                    <a:pt x="1524" y="601"/>
                    <a:pt x="2016" y="762"/>
                    <a:pt x="2452" y="1089"/>
                  </a:cubicBezTo>
                  <a:cubicBezTo>
                    <a:pt x="2721" y="1254"/>
                    <a:pt x="2996" y="1472"/>
                    <a:pt x="3213" y="1798"/>
                  </a:cubicBezTo>
                  <a:cubicBezTo>
                    <a:pt x="3213" y="1798"/>
                    <a:pt x="3213" y="1851"/>
                    <a:pt x="3266" y="1851"/>
                  </a:cubicBezTo>
                  <a:lnTo>
                    <a:pt x="3322" y="1851"/>
                  </a:lnTo>
                  <a:cubicBezTo>
                    <a:pt x="3374" y="1851"/>
                    <a:pt x="3374" y="1798"/>
                    <a:pt x="3374" y="1742"/>
                  </a:cubicBezTo>
                  <a:cubicBezTo>
                    <a:pt x="3431" y="1633"/>
                    <a:pt x="3266" y="1415"/>
                    <a:pt x="3157" y="1307"/>
                  </a:cubicBezTo>
                  <a:cubicBezTo>
                    <a:pt x="3048" y="1145"/>
                    <a:pt x="2887" y="1037"/>
                    <a:pt x="2778" y="928"/>
                  </a:cubicBezTo>
                  <a:cubicBezTo>
                    <a:pt x="2234" y="436"/>
                    <a:pt x="1472" y="1"/>
                    <a:pt x="7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2"/>
            <p:cNvSpPr/>
            <p:nvPr/>
          </p:nvSpPr>
          <p:spPr>
            <a:xfrm>
              <a:off x="5133413" y="7955761"/>
              <a:ext cx="17820" cy="17819"/>
            </a:xfrm>
            <a:custGeom>
              <a:rect b="b" l="l" r="r" t="t"/>
              <a:pathLst>
                <a:path extrusionOk="0" h="275" w="275">
                  <a:moveTo>
                    <a:pt x="166" y="0"/>
                  </a:moveTo>
                  <a:cubicBezTo>
                    <a:pt x="57" y="0"/>
                    <a:pt x="0" y="166"/>
                    <a:pt x="57" y="218"/>
                  </a:cubicBezTo>
                  <a:cubicBezTo>
                    <a:pt x="57" y="275"/>
                    <a:pt x="109" y="275"/>
                    <a:pt x="109" y="275"/>
                  </a:cubicBezTo>
                  <a:lnTo>
                    <a:pt x="166" y="275"/>
                  </a:lnTo>
                  <a:cubicBezTo>
                    <a:pt x="275" y="218"/>
                    <a:pt x="275" y="0"/>
                    <a:pt x="1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2"/>
            <p:cNvSpPr/>
            <p:nvPr/>
          </p:nvSpPr>
          <p:spPr>
            <a:xfrm>
              <a:off x="6945675" y="5822904"/>
              <a:ext cx="65" cy="65"/>
            </a:xfrm>
            <a:custGeom>
              <a:rect b="b" l="l" r="r" t="t"/>
              <a:pathLst>
                <a:path extrusionOk="0" h="1" w="1">
                  <a:moveTo>
                    <a:pt x="1" y="1"/>
                  </a:moveTo>
                  <a:close/>
                </a:path>
              </a:pathLst>
            </a:custGeom>
            <a:solidFill>
              <a:srgbClr val="385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9" name="Google Shape;1949;p62"/>
          <p:cNvSpPr txBox="1"/>
          <p:nvPr>
            <p:ph idx="1" type="subTitle"/>
          </p:nvPr>
        </p:nvSpPr>
        <p:spPr>
          <a:xfrm>
            <a:off x="980426" y="1757300"/>
            <a:ext cx="4543500" cy="23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200">
                <a:latin typeface="Lilita One"/>
                <a:ea typeface="Lilita One"/>
                <a:cs typeface="Lilita One"/>
                <a:sym typeface="Lilita One"/>
              </a:rPr>
              <a:t>THANK YOU!</a:t>
            </a:r>
            <a:endParaRPr sz="5200">
              <a:latin typeface="Lilita One"/>
              <a:ea typeface="Lilita One"/>
              <a:cs typeface="Lilita One"/>
              <a:sym typeface="Lilita One"/>
            </a:endParaRPr>
          </a:p>
        </p:txBody>
      </p:sp>
      <p:grpSp>
        <p:nvGrpSpPr>
          <p:cNvPr id="1950" name="Google Shape;1950;p62"/>
          <p:cNvGrpSpPr/>
          <p:nvPr/>
        </p:nvGrpSpPr>
        <p:grpSpPr>
          <a:xfrm>
            <a:off x="4849725" y="3533775"/>
            <a:ext cx="674325" cy="1173675"/>
            <a:chOff x="4266275" y="6869625"/>
            <a:chExt cx="674325" cy="1173675"/>
          </a:xfrm>
        </p:grpSpPr>
        <p:sp>
          <p:nvSpPr>
            <p:cNvPr id="1951" name="Google Shape;1951;p62"/>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2"/>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2"/>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2"/>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2"/>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2"/>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2"/>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2"/>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2"/>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2"/>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2"/>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2"/>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2"/>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2"/>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2"/>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2"/>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2"/>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2"/>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2"/>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2"/>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2"/>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2"/>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2"/>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2"/>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2"/>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2"/>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2"/>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2"/>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2"/>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2"/>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2"/>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2"/>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489" name="Shape 1489"/>
        <p:cNvGrpSpPr/>
        <p:nvPr/>
      </p:nvGrpSpPr>
      <p:grpSpPr>
        <a:xfrm>
          <a:off x="0" y="0"/>
          <a:ext cx="0" cy="0"/>
          <a:chOff x="0" y="0"/>
          <a:chExt cx="0" cy="0"/>
        </a:xfrm>
      </p:grpSpPr>
      <p:sp>
        <p:nvSpPr>
          <p:cNvPr id="1490" name="Google Shape;1490;p34"/>
          <p:cNvSpPr/>
          <p:nvPr/>
        </p:nvSpPr>
        <p:spPr>
          <a:xfrm>
            <a:off x="-12" y="1069367"/>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1" name="Google Shape;1491;p34"/>
          <p:cNvGrpSpPr/>
          <p:nvPr/>
        </p:nvGrpSpPr>
        <p:grpSpPr>
          <a:xfrm>
            <a:off x="713231" y="539495"/>
            <a:ext cx="4223988" cy="3765367"/>
            <a:chOff x="10461108" y="2321595"/>
            <a:chExt cx="4223988" cy="3765367"/>
          </a:xfrm>
        </p:grpSpPr>
        <p:sp>
          <p:nvSpPr>
            <p:cNvPr id="1492" name="Google Shape;1492;p34"/>
            <p:cNvSpPr/>
            <p:nvPr/>
          </p:nvSpPr>
          <p:spPr>
            <a:xfrm>
              <a:off x="10651491" y="2392092"/>
              <a:ext cx="260950" cy="257560"/>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rgbClr val="EA5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4"/>
            <p:cNvSpPr/>
            <p:nvPr/>
          </p:nvSpPr>
          <p:spPr>
            <a:xfrm>
              <a:off x="14258583" y="311131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4"/>
            <p:cNvSpPr/>
            <p:nvPr/>
          </p:nvSpPr>
          <p:spPr>
            <a:xfrm>
              <a:off x="12893895" y="23215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rgbClr val="EA5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4"/>
            <p:cNvSpPr/>
            <p:nvPr/>
          </p:nvSpPr>
          <p:spPr>
            <a:xfrm>
              <a:off x="13320667" y="58790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rgbClr val="EA5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4"/>
            <p:cNvSpPr/>
            <p:nvPr/>
          </p:nvSpPr>
          <p:spPr>
            <a:xfrm>
              <a:off x="10492925" y="43982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rgbClr val="EA54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4"/>
            <p:cNvSpPr/>
            <p:nvPr/>
          </p:nvSpPr>
          <p:spPr>
            <a:xfrm>
              <a:off x="14558153" y="4986937"/>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4"/>
            <p:cNvSpPr/>
            <p:nvPr/>
          </p:nvSpPr>
          <p:spPr>
            <a:xfrm>
              <a:off x="14628655" y="35343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4"/>
            <p:cNvSpPr/>
            <p:nvPr/>
          </p:nvSpPr>
          <p:spPr>
            <a:xfrm>
              <a:off x="14166891" y="28363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4"/>
            <p:cNvSpPr/>
            <p:nvPr/>
          </p:nvSpPr>
          <p:spPr>
            <a:xfrm>
              <a:off x="14068200" y="24202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4"/>
            <p:cNvSpPr/>
            <p:nvPr/>
          </p:nvSpPr>
          <p:spPr>
            <a:xfrm>
              <a:off x="12414375" y="25297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4"/>
            <p:cNvSpPr/>
            <p:nvPr/>
          </p:nvSpPr>
          <p:spPr>
            <a:xfrm>
              <a:off x="11367336" y="2466282"/>
              <a:ext cx="59875" cy="56436"/>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4"/>
            <p:cNvSpPr/>
            <p:nvPr/>
          </p:nvSpPr>
          <p:spPr>
            <a:xfrm>
              <a:off x="10461108" y="2804706"/>
              <a:ext cx="60134" cy="56501"/>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4"/>
            <p:cNvSpPr/>
            <p:nvPr/>
          </p:nvSpPr>
          <p:spPr>
            <a:xfrm>
              <a:off x="10623238" y="41125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4"/>
            <p:cNvSpPr/>
            <p:nvPr/>
          </p:nvSpPr>
          <p:spPr>
            <a:xfrm>
              <a:off x="10782063" y="50470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4"/>
            <p:cNvSpPr/>
            <p:nvPr/>
          </p:nvSpPr>
          <p:spPr>
            <a:xfrm>
              <a:off x="12950335" y="600233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4"/>
            <p:cNvSpPr/>
            <p:nvPr/>
          </p:nvSpPr>
          <p:spPr>
            <a:xfrm>
              <a:off x="13877753" y="576259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4"/>
            <p:cNvSpPr/>
            <p:nvPr/>
          </p:nvSpPr>
          <p:spPr>
            <a:xfrm>
              <a:off x="11631655" y="58189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9" name="Google Shape;1509;p34"/>
          <p:cNvSpPr txBox="1"/>
          <p:nvPr>
            <p:ph idx="1" type="subTitle"/>
          </p:nvPr>
        </p:nvSpPr>
        <p:spPr>
          <a:xfrm>
            <a:off x="3765175" y="1497500"/>
            <a:ext cx="4949100" cy="34284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Clr>
                <a:srgbClr val="000000"/>
              </a:buClr>
              <a:buSzPts val="2100"/>
              <a:buChar char="➢"/>
            </a:pPr>
            <a:r>
              <a:rPr lang="en" sz="1800">
                <a:solidFill>
                  <a:srgbClr val="000000"/>
                </a:solidFill>
              </a:rPr>
              <a:t>Cardiovascular diseases (CVD's) is a set of high-risk diseases, which affects the heart and blood vessels of the body.</a:t>
            </a:r>
            <a:endParaRPr sz="1800">
              <a:solidFill>
                <a:srgbClr val="000000"/>
              </a:solidFill>
            </a:endParaRPr>
          </a:p>
          <a:p>
            <a:pPr indent="0" lvl="0" marL="457200" rtl="0" algn="just">
              <a:spcBef>
                <a:spcPts val="0"/>
              </a:spcBef>
              <a:spcAft>
                <a:spcPts val="0"/>
              </a:spcAft>
              <a:buNone/>
            </a:pPr>
            <a:r>
              <a:t/>
            </a:r>
            <a:endParaRPr sz="800">
              <a:solidFill>
                <a:srgbClr val="000000"/>
              </a:solidFill>
            </a:endParaRPr>
          </a:p>
          <a:p>
            <a:pPr indent="-361950" lvl="0" marL="457200" rtl="0" algn="just">
              <a:spcBef>
                <a:spcPts val="0"/>
              </a:spcBef>
              <a:spcAft>
                <a:spcPts val="0"/>
              </a:spcAft>
              <a:buClr>
                <a:srgbClr val="000000"/>
              </a:buClr>
              <a:buSzPts val="2100"/>
              <a:buChar char="➢"/>
            </a:pPr>
            <a:r>
              <a:rPr lang="en" sz="1800">
                <a:solidFill>
                  <a:srgbClr val="000000"/>
                </a:solidFill>
              </a:rPr>
              <a:t>CVD is caused due to high blood pressure, high cholesterol, alcohol, smoking, etc.</a:t>
            </a:r>
            <a:endParaRPr sz="1800">
              <a:solidFill>
                <a:srgbClr val="000000"/>
              </a:solidFill>
            </a:endParaRPr>
          </a:p>
          <a:p>
            <a:pPr indent="0" lvl="0" marL="457200" rtl="0" algn="just">
              <a:spcBef>
                <a:spcPts val="0"/>
              </a:spcBef>
              <a:spcAft>
                <a:spcPts val="0"/>
              </a:spcAft>
              <a:buNone/>
            </a:pPr>
            <a:r>
              <a:t/>
            </a:r>
            <a:endParaRPr sz="800">
              <a:solidFill>
                <a:srgbClr val="000000"/>
              </a:solidFill>
            </a:endParaRPr>
          </a:p>
          <a:p>
            <a:pPr indent="-361950" lvl="0" marL="457200" rtl="0" algn="just">
              <a:spcBef>
                <a:spcPts val="0"/>
              </a:spcBef>
              <a:spcAft>
                <a:spcPts val="0"/>
              </a:spcAft>
              <a:buClr>
                <a:srgbClr val="000000"/>
              </a:buClr>
              <a:buSzPts val="2100"/>
              <a:buChar char="➢"/>
            </a:pPr>
            <a:r>
              <a:rPr lang="en" sz="1800">
                <a:solidFill>
                  <a:srgbClr val="000000"/>
                </a:solidFill>
              </a:rPr>
              <a:t>It can moreover affect other organs in the body such as the mind, kidneys and eyes. Sometimes when it is not cured on time, it becomes the leading cause of death.</a:t>
            </a:r>
            <a:endParaRPr sz="1800">
              <a:solidFill>
                <a:srgbClr val="000000"/>
              </a:solidFill>
            </a:endParaRPr>
          </a:p>
        </p:txBody>
      </p:sp>
      <p:sp>
        <p:nvSpPr>
          <p:cNvPr id="1510" name="Google Shape;1510;p34"/>
          <p:cNvSpPr txBox="1"/>
          <p:nvPr>
            <p:ph type="title"/>
          </p:nvPr>
        </p:nvSpPr>
        <p:spPr>
          <a:xfrm>
            <a:off x="3632125" y="773425"/>
            <a:ext cx="52152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What is Cardiovascular Disease?</a:t>
            </a:r>
            <a:endParaRPr>
              <a:solidFill>
                <a:srgbClr val="000000"/>
              </a:solidFill>
            </a:endParaRPr>
          </a:p>
        </p:txBody>
      </p:sp>
      <p:grpSp>
        <p:nvGrpSpPr>
          <p:cNvPr id="1511" name="Google Shape;1511;p34"/>
          <p:cNvGrpSpPr/>
          <p:nvPr/>
        </p:nvGrpSpPr>
        <p:grpSpPr>
          <a:xfrm>
            <a:off x="943758" y="1077350"/>
            <a:ext cx="1906260" cy="3364963"/>
            <a:chOff x="3451925" y="3129975"/>
            <a:chExt cx="1308975" cy="2310625"/>
          </a:xfrm>
        </p:grpSpPr>
        <p:sp>
          <p:nvSpPr>
            <p:cNvPr id="1512" name="Google Shape;1512;p34"/>
            <p:cNvSpPr/>
            <p:nvPr/>
          </p:nvSpPr>
          <p:spPr>
            <a:xfrm>
              <a:off x="4083175" y="3771050"/>
              <a:ext cx="609800" cy="249475"/>
            </a:xfrm>
            <a:custGeom>
              <a:rect b="b" l="l" r="r" t="t"/>
              <a:pathLst>
                <a:path extrusionOk="0" h="9979" w="24392">
                  <a:moveTo>
                    <a:pt x="6377" y="0"/>
                  </a:moveTo>
                  <a:cubicBezTo>
                    <a:pt x="3614" y="0"/>
                    <a:pt x="1305" y="219"/>
                    <a:pt x="312" y="815"/>
                  </a:cubicBezTo>
                  <a:lnTo>
                    <a:pt x="1" y="2237"/>
                  </a:lnTo>
                  <a:lnTo>
                    <a:pt x="189" y="2855"/>
                  </a:lnTo>
                  <a:cubicBezTo>
                    <a:pt x="189" y="2855"/>
                    <a:pt x="10685" y="7607"/>
                    <a:pt x="17970" y="9582"/>
                  </a:cubicBezTo>
                  <a:cubicBezTo>
                    <a:pt x="18740" y="9875"/>
                    <a:pt x="19482" y="9979"/>
                    <a:pt x="20145" y="9979"/>
                  </a:cubicBezTo>
                  <a:cubicBezTo>
                    <a:pt x="21717" y="9979"/>
                    <a:pt x="22846" y="9400"/>
                    <a:pt x="22846" y="9400"/>
                  </a:cubicBezTo>
                  <a:cubicBezTo>
                    <a:pt x="24392" y="5878"/>
                    <a:pt x="23587" y="2731"/>
                    <a:pt x="21858" y="1432"/>
                  </a:cubicBezTo>
                  <a:cubicBezTo>
                    <a:pt x="20058" y="973"/>
                    <a:pt x="12206" y="0"/>
                    <a:pt x="6377" y="0"/>
                  </a:cubicBezTo>
                  <a:close/>
                </a:path>
              </a:pathLst>
            </a:custGeom>
            <a:solidFill>
              <a:srgbClr val="9B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4"/>
            <p:cNvSpPr/>
            <p:nvPr/>
          </p:nvSpPr>
          <p:spPr>
            <a:xfrm>
              <a:off x="4050825" y="3157075"/>
              <a:ext cx="376650" cy="631275"/>
            </a:xfrm>
            <a:custGeom>
              <a:rect b="b" l="l" r="r" t="t"/>
              <a:pathLst>
                <a:path extrusionOk="0" h="25251" w="15066">
                  <a:moveTo>
                    <a:pt x="6481" y="306"/>
                  </a:moveTo>
                  <a:cubicBezTo>
                    <a:pt x="6481" y="430"/>
                    <a:pt x="6481" y="494"/>
                    <a:pt x="6422" y="677"/>
                  </a:cubicBezTo>
                  <a:cubicBezTo>
                    <a:pt x="6481" y="617"/>
                    <a:pt x="6545" y="617"/>
                    <a:pt x="6605" y="617"/>
                  </a:cubicBezTo>
                  <a:cubicBezTo>
                    <a:pt x="6605" y="494"/>
                    <a:pt x="6545" y="370"/>
                    <a:pt x="6481" y="306"/>
                  </a:cubicBezTo>
                  <a:close/>
                  <a:moveTo>
                    <a:pt x="1" y="0"/>
                  </a:moveTo>
                  <a:cubicBezTo>
                    <a:pt x="307" y="1665"/>
                    <a:pt x="307" y="7533"/>
                    <a:pt x="677" y="8827"/>
                  </a:cubicBezTo>
                  <a:cubicBezTo>
                    <a:pt x="801" y="9197"/>
                    <a:pt x="865" y="9444"/>
                    <a:pt x="924" y="9568"/>
                  </a:cubicBezTo>
                  <a:cubicBezTo>
                    <a:pt x="924" y="9508"/>
                    <a:pt x="865" y="9385"/>
                    <a:pt x="865" y="9261"/>
                  </a:cubicBezTo>
                  <a:cubicBezTo>
                    <a:pt x="431" y="7780"/>
                    <a:pt x="495" y="924"/>
                    <a:pt x="60" y="59"/>
                  </a:cubicBezTo>
                  <a:cubicBezTo>
                    <a:pt x="60" y="59"/>
                    <a:pt x="60" y="0"/>
                    <a:pt x="1" y="0"/>
                  </a:cubicBezTo>
                  <a:close/>
                  <a:moveTo>
                    <a:pt x="10744" y="1294"/>
                  </a:moveTo>
                  <a:cubicBezTo>
                    <a:pt x="10803" y="2346"/>
                    <a:pt x="10991" y="5557"/>
                    <a:pt x="10991" y="7656"/>
                  </a:cubicBezTo>
                  <a:cubicBezTo>
                    <a:pt x="10991" y="8456"/>
                    <a:pt x="11238" y="9385"/>
                    <a:pt x="11544" y="10185"/>
                  </a:cubicBezTo>
                  <a:cubicBezTo>
                    <a:pt x="11297" y="9508"/>
                    <a:pt x="11114" y="8768"/>
                    <a:pt x="11114" y="8086"/>
                  </a:cubicBezTo>
                  <a:cubicBezTo>
                    <a:pt x="11114" y="5493"/>
                    <a:pt x="10867" y="1358"/>
                    <a:pt x="10867" y="1358"/>
                  </a:cubicBezTo>
                  <a:cubicBezTo>
                    <a:pt x="10867" y="1358"/>
                    <a:pt x="10803" y="1294"/>
                    <a:pt x="10744" y="1294"/>
                  </a:cubicBezTo>
                  <a:close/>
                  <a:moveTo>
                    <a:pt x="13708" y="14507"/>
                  </a:moveTo>
                  <a:cubicBezTo>
                    <a:pt x="14137" y="15806"/>
                    <a:pt x="14755" y="18459"/>
                    <a:pt x="13396" y="20805"/>
                  </a:cubicBezTo>
                  <a:cubicBezTo>
                    <a:pt x="11421" y="23275"/>
                    <a:pt x="9509" y="23956"/>
                    <a:pt x="7904" y="23956"/>
                  </a:cubicBezTo>
                  <a:cubicBezTo>
                    <a:pt x="5928" y="23956"/>
                    <a:pt x="4506" y="22781"/>
                    <a:pt x="4506" y="22781"/>
                  </a:cubicBezTo>
                  <a:cubicBezTo>
                    <a:pt x="4506" y="22781"/>
                    <a:pt x="4076" y="22040"/>
                    <a:pt x="3705" y="22040"/>
                  </a:cubicBezTo>
                  <a:cubicBezTo>
                    <a:pt x="3641" y="22040"/>
                    <a:pt x="3582" y="22040"/>
                    <a:pt x="3518" y="22104"/>
                  </a:cubicBezTo>
                  <a:cubicBezTo>
                    <a:pt x="2530" y="22781"/>
                    <a:pt x="2036" y="24080"/>
                    <a:pt x="1853" y="25250"/>
                  </a:cubicBezTo>
                  <a:cubicBezTo>
                    <a:pt x="1912" y="25191"/>
                    <a:pt x="1977" y="25191"/>
                    <a:pt x="2100" y="25127"/>
                  </a:cubicBezTo>
                  <a:cubicBezTo>
                    <a:pt x="2347" y="24139"/>
                    <a:pt x="2841" y="23092"/>
                    <a:pt x="3641" y="22534"/>
                  </a:cubicBezTo>
                  <a:cubicBezTo>
                    <a:pt x="3705" y="22474"/>
                    <a:pt x="3765" y="22474"/>
                    <a:pt x="3829" y="22474"/>
                  </a:cubicBezTo>
                  <a:cubicBezTo>
                    <a:pt x="4259" y="22474"/>
                    <a:pt x="4693" y="23215"/>
                    <a:pt x="4693" y="23215"/>
                  </a:cubicBezTo>
                  <a:cubicBezTo>
                    <a:pt x="4693" y="23215"/>
                    <a:pt x="6052" y="24386"/>
                    <a:pt x="8087" y="24386"/>
                  </a:cubicBezTo>
                  <a:cubicBezTo>
                    <a:pt x="9633" y="24386"/>
                    <a:pt x="11544" y="23645"/>
                    <a:pt x="13520" y="21240"/>
                  </a:cubicBezTo>
                  <a:cubicBezTo>
                    <a:pt x="15066" y="18582"/>
                    <a:pt x="14137" y="15559"/>
                    <a:pt x="13708" y="145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4"/>
            <p:cNvSpPr/>
            <p:nvPr/>
          </p:nvSpPr>
          <p:spPr>
            <a:xfrm>
              <a:off x="4092450" y="3785225"/>
              <a:ext cx="10900" cy="37075"/>
            </a:xfrm>
            <a:custGeom>
              <a:rect b="b" l="l" r="r" t="t"/>
              <a:pathLst>
                <a:path extrusionOk="0" h="1483" w="436">
                  <a:moveTo>
                    <a:pt x="435" y="1"/>
                  </a:moveTo>
                  <a:cubicBezTo>
                    <a:pt x="312" y="65"/>
                    <a:pt x="247" y="65"/>
                    <a:pt x="188" y="124"/>
                  </a:cubicBezTo>
                  <a:cubicBezTo>
                    <a:pt x="65" y="618"/>
                    <a:pt x="0" y="1112"/>
                    <a:pt x="0" y="1483"/>
                  </a:cubicBezTo>
                  <a:cubicBezTo>
                    <a:pt x="65" y="1483"/>
                    <a:pt x="124" y="1483"/>
                    <a:pt x="188" y="1423"/>
                  </a:cubicBezTo>
                  <a:cubicBezTo>
                    <a:pt x="247" y="989"/>
                    <a:pt x="312" y="495"/>
                    <a:pt x="435" y="1"/>
                  </a:cubicBezTo>
                  <a:close/>
                </a:path>
              </a:pathLst>
            </a:custGeom>
            <a:solidFill>
              <a:srgbClr val="87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4"/>
            <p:cNvSpPr/>
            <p:nvPr/>
          </p:nvSpPr>
          <p:spPr>
            <a:xfrm>
              <a:off x="4588000" y="3823875"/>
              <a:ext cx="78675" cy="174400"/>
            </a:xfrm>
            <a:custGeom>
              <a:rect b="b" l="l" r="r" t="t"/>
              <a:pathLst>
                <a:path extrusionOk="0" h="6976" w="3147">
                  <a:moveTo>
                    <a:pt x="1482" y="1"/>
                  </a:moveTo>
                  <a:cubicBezTo>
                    <a:pt x="1171" y="1"/>
                    <a:pt x="800" y="60"/>
                    <a:pt x="618" y="307"/>
                  </a:cubicBezTo>
                  <a:cubicBezTo>
                    <a:pt x="494" y="495"/>
                    <a:pt x="494" y="678"/>
                    <a:pt x="430" y="865"/>
                  </a:cubicBezTo>
                  <a:cubicBezTo>
                    <a:pt x="306" y="1606"/>
                    <a:pt x="247" y="2406"/>
                    <a:pt x="183" y="3147"/>
                  </a:cubicBezTo>
                  <a:cubicBezTo>
                    <a:pt x="59" y="4259"/>
                    <a:pt x="0" y="5558"/>
                    <a:pt x="741" y="6422"/>
                  </a:cubicBezTo>
                  <a:cubicBezTo>
                    <a:pt x="988" y="6728"/>
                    <a:pt x="1294" y="6975"/>
                    <a:pt x="1729" y="6975"/>
                  </a:cubicBezTo>
                  <a:lnTo>
                    <a:pt x="1852" y="6975"/>
                  </a:lnTo>
                  <a:cubicBezTo>
                    <a:pt x="2159" y="6916"/>
                    <a:pt x="2470" y="6605"/>
                    <a:pt x="2653" y="6299"/>
                  </a:cubicBezTo>
                  <a:cubicBezTo>
                    <a:pt x="2776" y="5987"/>
                    <a:pt x="2840" y="5681"/>
                    <a:pt x="2900" y="5311"/>
                  </a:cubicBezTo>
                  <a:cubicBezTo>
                    <a:pt x="3147" y="3459"/>
                    <a:pt x="2964" y="1419"/>
                    <a:pt x="1788" y="1"/>
                  </a:cubicBezTo>
                  <a:close/>
                </a:path>
              </a:pathLst>
            </a:custGeom>
            <a:solidFill>
              <a:srgbClr val="87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4"/>
            <p:cNvSpPr/>
            <p:nvPr/>
          </p:nvSpPr>
          <p:spPr>
            <a:xfrm>
              <a:off x="3799175" y="3129975"/>
              <a:ext cx="632875" cy="939300"/>
            </a:xfrm>
            <a:custGeom>
              <a:rect b="b" l="l" r="r" t="t"/>
              <a:pathLst>
                <a:path extrusionOk="0" h="37572" w="25315">
                  <a:moveTo>
                    <a:pt x="7830" y="0"/>
                  </a:moveTo>
                  <a:cubicBezTo>
                    <a:pt x="6037" y="0"/>
                    <a:pt x="3952" y="714"/>
                    <a:pt x="3952" y="714"/>
                  </a:cubicBezTo>
                  <a:lnTo>
                    <a:pt x="3952" y="7812"/>
                  </a:lnTo>
                  <a:lnTo>
                    <a:pt x="2164" y="19360"/>
                  </a:lnTo>
                  <a:lnTo>
                    <a:pt x="0" y="29115"/>
                  </a:lnTo>
                  <a:lnTo>
                    <a:pt x="988" y="37572"/>
                  </a:lnTo>
                  <a:lnTo>
                    <a:pt x="11672" y="28621"/>
                  </a:lnTo>
                  <a:cubicBezTo>
                    <a:pt x="11672" y="28621"/>
                    <a:pt x="11549" y="24606"/>
                    <a:pt x="13584" y="23188"/>
                  </a:cubicBezTo>
                  <a:cubicBezTo>
                    <a:pt x="13643" y="23146"/>
                    <a:pt x="13704" y="23127"/>
                    <a:pt x="13766" y="23127"/>
                  </a:cubicBezTo>
                  <a:cubicBezTo>
                    <a:pt x="14159" y="23127"/>
                    <a:pt x="14572" y="23865"/>
                    <a:pt x="14572" y="23865"/>
                  </a:cubicBezTo>
                  <a:cubicBezTo>
                    <a:pt x="14572" y="23865"/>
                    <a:pt x="15949" y="25027"/>
                    <a:pt x="17972" y="25027"/>
                  </a:cubicBezTo>
                  <a:cubicBezTo>
                    <a:pt x="19531" y="25027"/>
                    <a:pt x="21473" y="24336"/>
                    <a:pt x="23462" y="21889"/>
                  </a:cubicBezTo>
                  <a:cubicBezTo>
                    <a:pt x="25315" y="18619"/>
                    <a:pt x="23462" y="14791"/>
                    <a:pt x="23462" y="14791"/>
                  </a:cubicBezTo>
                  <a:cubicBezTo>
                    <a:pt x="23462" y="14791"/>
                    <a:pt x="21057" y="11333"/>
                    <a:pt x="21057" y="8740"/>
                  </a:cubicBezTo>
                  <a:cubicBezTo>
                    <a:pt x="21057" y="6206"/>
                    <a:pt x="20810" y="2008"/>
                    <a:pt x="20810" y="2008"/>
                  </a:cubicBezTo>
                  <a:cubicBezTo>
                    <a:pt x="20810" y="2008"/>
                    <a:pt x="19904" y="1538"/>
                    <a:pt x="18365" y="1538"/>
                  </a:cubicBezTo>
                  <a:cubicBezTo>
                    <a:pt x="17816" y="1538"/>
                    <a:pt x="17186" y="1598"/>
                    <a:pt x="16488" y="1761"/>
                  </a:cubicBezTo>
                  <a:cubicBezTo>
                    <a:pt x="16671" y="1267"/>
                    <a:pt x="16365" y="896"/>
                    <a:pt x="16365" y="896"/>
                  </a:cubicBezTo>
                  <a:cubicBezTo>
                    <a:pt x="16365" y="896"/>
                    <a:pt x="15855" y="860"/>
                    <a:pt x="15170" y="860"/>
                  </a:cubicBezTo>
                  <a:cubicBezTo>
                    <a:pt x="13862" y="860"/>
                    <a:pt x="11915" y="992"/>
                    <a:pt x="11672" y="1761"/>
                  </a:cubicBezTo>
                  <a:cubicBezTo>
                    <a:pt x="11672" y="3613"/>
                    <a:pt x="12102" y="10405"/>
                    <a:pt x="11672" y="10716"/>
                  </a:cubicBezTo>
                  <a:cubicBezTo>
                    <a:pt x="11480" y="10825"/>
                    <a:pt x="11361" y="10970"/>
                    <a:pt x="11251" y="10970"/>
                  </a:cubicBezTo>
                  <a:cubicBezTo>
                    <a:pt x="11112" y="10970"/>
                    <a:pt x="10986" y="10738"/>
                    <a:pt x="10743" y="9911"/>
                  </a:cubicBezTo>
                  <a:cubicBezTo>
                    <a:pt x="10314" y="8493"/>
                    <a:pt x="10437" y="1578"/>
                    <a:pt x="10003" y="714"/>
                  </a:cubicBezTo>
                  <a:cubicBezTo>
                    <a:pt x="9550" y="178"/>
                    <a:pt x="8727" y="0"/>
                    <a:pt x="7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4"/>
            <p:cNvSpPr/>
            <p:nvPr/>
          </p:nvSpPr>
          <p:spPr>
            <a:xfrm>
              <a:off x="3820775" y="3183250"/>
              <a:ext cx="243900" cy="734750"/>
            </a:xfrm>
            <a:custGeom>
              <a:rect b="b" l="l" r="r" t="t"/>
              <a:pathLst>
                <a:path extrusionOk="0" h="29390" w="9756">
                  <a:moveTo>
                    <a:pt x="3211" y="0"/>
                  </a:moveTo>
                  <a:lnTo>
                    <a:pt x="3211" y="3769"/>
                  </a:lnTo>
                  <a:cubicBezTo>
                    <a:pt x="3211" y="3769"/>
                    <a:pt x="3399" y="3705"/>
                    <a:pt x="3705" y="3522"/>
                  </a:cubicBezTo>
                  <a:lnTo>
                    <a:pt x="3705" y="247"/>
                  </a:lnTo>
                  <a:cubicBezTo>
                    <a:pt x="3705" y="247"/>
                    <a:pt x="3522" y="188"/>
                    <a:pt x="3211" y="0"/>
                  </a:cubicBezTo>
                  <a:close/>
                  <a:moveTo>
                    <a:pt x="7904" y="2534"/>
                  </a:moveTo>
                  <a:cubicBezTo>
                    <a:pt x="7904" y="2593"/>
                    <a:pt x="7968" y="2593"/>
                    <a:pt x="7968" y="2658"/>
                  </a:cubicBezTo>
                  <a:cubicBezTo>
                    <a:pt x="8027" y="2781"/>
                    <a:pt x="8151" y="2964"/>
                    <a:pt x="8215" y="3087"/>
                  </a:cubicBezTo>
                  <a:cubicBezTo>
                    <a:pt x="8462" y="3581"/>
                    <a:pt x="8645" y="4199"/>
                    <a:pt x="8768" y="4757"/>
                  </a:cubicBezTo>
                  <a:cubicBezTo>
                    <a:pt x="8956" y="5498"/>
                    <a:pt x="9015" y="6298"/>
                    <a:pt x="8956" y="7039"/>
                  </a:cubicBezTo>
                  <a:cubicBezTo>
                    <a:pt x="8892" y="7474"/>
                    <a:pt x="8892" y="7844"/>
                    <a:pt x="8832" y="7967"/>
                  </a:cubicBezTo>
                  <a:lnTo>
                    <a:pt x="8832" y="8027"/>
                  </a:lnTo>
                  <a:lnTo>
                    <a:pt x="8768" y="8027"/>
                  </a:lnTo>
                  <a:cubicBezTo>
                    <a:pt x="8521" y="8150"/>
                    <a:pt x="5869" y="10067"/>
                    <a:pt x="5558" y="10249"/>
                  </a:cubicBezTo>
                  <a:cubicBezTo>
                    <a:pt x="5187" y="10437"/>
                    <a:pt x="3522" y="12225"/>
                    <a:pt x="3522" y="12225"/>
                  </a:cubicBezTo>
                  <a:cubicBezTo>
                    <a:pt x="3522" y="12225"/>
                    <a:pt x="3769" y="14512"/>
                    <a:pt x="2658" y="16794"/>
                  </a:cubicBezTo>
                  <a:cubicBezTo>
                    <a:pt x="1547" y="19081"/>
                    <a:pt x="618" y="23956"/>
                    <a:pt x="248" y="25191"/>
                  </a:cubicBezTo>
                  <a:cubicBezTo>
                    <a:pt x="1" y="26179"/>
                    <a:pt x="124" y="28219"/>
                    <a:pt x="248" y="29143"/>
                  </a:cubicBezTo>
                  <a:cubicBezTo>
                    <a:pt x="371" y="29207"/>
                    <a:pt x="559" y="29266"/>
                    <a:pt x="682" y="29390"/>
                  </a:cubicBezTo>
                  <a:cubicBezTo>
                    <a:pt x="618" y="28466"/>
                    <a:pt x="495" y="26490"/>
                    <a:pt x="742" y="25502"/>
                  </a:cubicBezTo>
                  <a:cubicBezTo>
                    <a:pt x="1112" y="24203"/>
                    <a:pt x="2041" y="19387"/>
                    <a:pt x="3152" y="17105"/>
                  </a:cubicBezTo>
                  <a:cubicBezTo>
                    <a:pt x="4263" y="14818"/>
                    <a:pt x="3952" y="12472"/>
                    <a:pt x="3952" y="12472"/>
                  </a:cubicBezTo>
                  <a:cubicBezTo>
                    <a:pt x="3952" y="12472"/>
                    <a:pt x="5681" y="10684"/>
                    <a:pt x="5992" y="10561"/>
                  </a:cubicBezTo>
                  <a:cubicBezTo>
                    <a:pt x="6363" y="10373"/>
                    <a:pt x="9015" y="8397"/>
                    <a:pt x="9262" y="8338"/>
                  </a:cubicBezTo>
                  <a:cubicBezTo>
                    <a:pt x="9509" y="8274"/>
                    <a:pt x="9756" y="3828"/>
                    <a:pt x="7968" y="2534"/>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4"/>
            <p:cNvSpPr/>
            <p:nvPr/>
          </p:nvSpPr>
          <p:spPr>
            <a:xfrm>
              <a:off x="3854750" y="3857850"/>
              <a:ext cx="71025" cy="103375"/>
            </a:xfrm>
            <a:custGeom>
              <a:rect b="b" l="l" r="r" t="t"/>
              <a:pathLst>
                <a:path extrusionOk="0" h="4135" w="2841">
                  <a:moveTo>
                    <a:pt x="864" y="0"/>
                  </a:moveTo>
                  <a:cubicBezTo>
                    <a:pt x="311" y="60"/>
                    <a:pt x="0" y="677"/>
                    <a:pt x="64" y="1235"/>
                  </a:cubicBezTo>
                  <a:cubicBezTo>
                    <a:pt x="124" y="1788"/>
                    <a:pt x="435" y="2223"/>
                    <a:pt x="741" y="2717"/>
                  </a:cubicBezTo>
                  <a:cubicBezTo>
                    <a:pt x="1111" y="3147"/>
                    <a:pt x="1423" y="3641"/>
                    <a:pt x="1793" y="4135"/>
                  </a:cubicBezTo>
                  <a:cubicBezTo>
                    <a:pt x="2099" y="3764"/>
                    <a:pt x="2470" y="3394"/>
                    <a:pt x="2840" y="3023"/>
                  </a:cubicBezTo>
                  <a:cubicBezTo>
                    <a:pt x="2840" y="2900"/>
                    <a:pt x="2840" y="2776"/>
                    <a:pt x="2781" y="2653"/>
                  </a:cubicBezTo>
                  <a:cubicBezTo>
                    <a:pt x="2717" y="2159"/>
                    <a:pt x="2717" y="1665"/>
                    <a:pt x="2470" y="1235"/>
                  </a:cubicBezTo>
                  <a:cubicBezTo>
                    <a:pt x="2346" y="865"/>
                    <a:pt x="2040" y="494"/>
                    <a:pt x="1729" y="247"/>
                  </a:cubicBezTo>
                  <a:cubicBezTo>
                    <a:pt x="1482" y="124"/>
                    <a:pt x="1235" y="0"/>
                    <a:pt x="988" y="0"/>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4"/>
            <p:cNvSpPr/>
            <p:nvPr/>
          </p:nvSpPr>
          <p:spPr>
            <a:xfrm>
              <a:off x="4094050" y="3618525"/>
              <a:ext cx="155875" cy="126600"/>
            </a:xfrm>
            <a:custGeom>
              <a:rect b="b" l="l" r="r" t="t"/>
              <a:pathLst>
                <a:path extrusionOk="0" h="5064" w="6235">
                  <a:moveTo>
                    <a:pt x="5804" y="1"/>
                  </a:moveTo>
                  <a:cubicBezTo>
                    <a:pt x="5310" y="1"/>
                    <a:pt x="4816" y="248"/>
                    <a:pt x="4382" y="495"/>
                  </a:cubicBezTo>
                  <a:cubicBezTo>
                    <a:pt x="2530" y="1606"/>
                    <a:pt x="1048" y="3211"/>
                    <a:pt x="1" y="5004"/>
                  </a:cubicBezTo>
                  <a:lnTo>
                    <a:pt x="1" y="5064"/>
                  </a:lnTo>
                  <a:lnTo>
                    <a:pt x="60" y="5064"/>
                  </a:lnTo>
                  <a:cubicBezTo>
                    <a:pt x="1112" y="3211"/>
                    <a:pt x="2594" y="1670"/>
                    <a:pt x="4382" y="618"/>
                  </a:cubicBezTo>
                  <a:cubicBezTo>
                    <a:pt x="4816" y="312"/>
                    <a:pt x="5310" y="65"/>
                    <a:pt x="5804" y="65"/>
                  </a:cubicBezTo>
                  <a:cubicBezTo>
                    <a:pt x="5928" y="65"/>
                    <a:pt x="6051" y="124"/>
                    <a:pt x="6175" y="124"/>
                  </a:cubicBezTo>
                  <a:lnTo>
                    <a:pt x="6234" y="124"/>
                  </a:lnTo>
                  <a:cubicBezTo>
                    <a:pt x="6234" y="65"/>
                    <a:pt x="6234" y="65"/>
                    <a:pt x="6175" y="65"/>
                  </a:cubicBezTo>
                  <a:cubicBezTo>
                    <a:pt x="6051" y="1"/>
                    <a:pt x="5928" y="1"/>
                    <a:pt x="5804"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4"/>
            <p:cNvSpPr/>
            <p:nvPr/>
          </p:nvSpPr>
          <p:spPr>
            <a:xfrm>
              <a:off x="4177400" y="3609275"/>
              <a:ext cx="182175" cy="89550"/>
            </a:xfrm>
            <a:custGeom>
              <a:rect b="b" l="l" r="r" t="t"/>
              <a:pathLst>
                <a:path extrusionOk="0" h="3582" w="7287">
                  <a:moveTo>
                    <a:pt x="7163" y="0"/>
                  </a:moveTo>
                  <a:cubicBezTo>
                    <a:pt x="6234" y="988"/>
                    <a:pt x="5187" y="1917"/>
                    <a:pt x="3952" y="2534"/>
                  </a:cubicBezTo>
                  <a:cubicBezTo>
                    <a:pt x="2900" y="3152"/>
                    <a:pt x="1665" y="3522"/>
                    <a:pt x="430" y="3522"/>
                  </a:cubicBezTo>
                  <a:lnTo>
                    <a:pt x="60" y="3522"/>
                  </a:lnTo>
                  <a:cubicBezTo>
                    <a:pt x="1" y="3522"/>
                    <a:pt x="1" y="3522"/>
                    <a:pt x="1" y="3581"/>
                  </a:cubicBezTo>
                  <a:lnTo>
                    <a:pt x="430" y="3581"/>
                  </a:lnTo>
                  <a:cubicBezTo>
                    <a:pt x="1665" y="3581"/>
                    <a:pt x="2900" y="3211"/>
                    <a:pt x="4011" y="2658"/>
                  </a:cubicBezTo>
                  <a:cubicBezTo>
                    <a:pt x="5246" y="1976"/>
                    <a:pt x="6298" y="1052"/>
                    <a:pt x="7222" y="64"/>
                  </a:cubicBezTo>
                  <a:cubicBezTo>
                    <a:pt x="7286" y="64"/>
                    <a:pt x="7286" y="0"/>
                    <a:pt x="7222" y="0"/>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4"/>
            <p:cNvSpPr/>
            <p:nvPr/>
          </p:nvSpPr>
          <p:spPr>
            <a:xfrm>
              <a:off x="3649500" y="3162550"/>
              <a:ext cx="402850" cy="760150"/>
            </a:xfrm>
            <a:custGeom>
              <a:rect b="b" l="l" r="r" t="t"/>
              <a:pathLst>
                <a:path extrusionOk="0" h="30406" w="16114">
                  <a:moveTo>
                    <a:pt x="6652" y="1"/>
                  </a:moveTo>
                  <a:cubicBezTo>
                    <a:pt x="5645" y="1"/>
                    <a:pt x="4486" y="193"/>
                    <a:pt x="3271" y="769"/>
                  </a:cubicBezTo>
                  <a:cubicBezTo>
                    <a:pt x="3271" y="769"/>
                    <a:pt x="3394" y="5955"/>
                    <a:pt x="3271" y="7496"/>
                  </a:cubicBezTo>
                  <a:cubicBezTo>
                    <a:pt x="3211" y="9042"/>
                    <a:pt x="2036" y="12930"/>
                    <a:pt x="1853" y="15340"/>
                  </a:cubicBezTo>
                  <a:cubicBezTo>
                    <a:pt x="1665" y="17686"/>
                    <a:pt x="989" y="22315"/>
                    <a:pt x="1236" y="23861"/>
                  </a:cubicBezTo>
                  <a:cubicBezTo>
                    <a:pt x="1418" y="25466"/>
                    <a:pt x="677" y="27565"/>
                    <a:pt x="307" y="28059"/>
                  </a:cubicBezTo>
                  <a:cubicBezTo>
                    <a:pt x="1" y="28612"/>
                    <a:pt x="6234" y="30405"/>
                    <a:pt x="6234" y="30405"/>
                  </a:cubicBezTo>
                  <a:lnTo>
                    <a:pt x="7099" y="30405"/>
                  </a:lnTo>
                  <a:cubicBezTo>
                    <a:pt x="7099" y="30405"/>
                    <a:pt x="6792" y="27318"/>
                    <a:pt x="7099" y="26019"/>
                  </a:cubicBezTo>
                  <a:cubicBezTo>
                    <a:pt x="7469" y="24784"/>
                    <a:pt x="8398" y="19909"/>
                    <a:pt x="9509" y="17622"/>
                  </a:cubicBezTo>
                  <a:cubicBezTo>
                    <a:pt x="10620" y="15340"/>
                    <a:pt x="10373" y="13053"/>
                    <a:pt x="10373" y="13053"/>
                  </a:cubicBezTo>
                  <a:cubicBezTo>
                    <a:pt x="10373" y="13053"/>
                    <a:pt x="12038" y="11265"/>
                    <a:pt x="12409" y="11077"/>
                  </a:cubicBezTo>
                  <a:cubicBezTo>
                    <a:pt x="12720" y="10895"/>
                    <a:pt x="15372" y="8978"/>
                    <a:pt x="15619" y="8855"/>
                  </a:cubicBezTo>
                  <a:cubicBezTo>
                    <a:pt x="15866" y="8795"/>
                    <a:pt x="16113" y="4350"/>
                    <a:pt x="14325" y="3115"/>
                  </a:cubicBezTo>
                  <a:cubicBezTo>
                    <a:pt x="14218" y="3081"/>
                    <a:pt x="14095" y="3066"/>
                    <a:pt x="13961" y="3066"/>
                  </a:cubicBezTo>
                  <a:cubicBezTo>
                    <a:pt x="12614" y="3066"/>
                    <a:pt x="10062" y="4597"/>
                    <a:pt x="10062" y="4597"/>
                  </a:cubicBezTo>
                  <a:lnTo>
                    <a:pt x="10062" y="769"/>
                  </a:lnTo>
                  <a:cubicBezTo>
                    <a:pt x="10062" y="769"/>
                    <a:pt x="8664" y="1"/>
                    <a:pt x="6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4"/>
            <p:cNvSpPr/>
            <p:nvPr/>
          </p:nvSpPr>
          <p:spPr>
            <a:xfrm>
              <a:off x="3837825" y="3917975"/>
              <a:ext cx="37075" cy="101900"/>
            </a:xfrm>
            <a:custGeom>
              <a:rect b="b" l="l" r="r" t="t"/>
              <a:pathLst>
                <a:path extrusionOk="0" h="4076" w="1483">
                  <a:moveTo>
                    <a:pt x="0" y="1"/>
                  </a:moveTo>
                  <a:cubicBezTo>
                    <a:pt x="60" y="188"/>
                    <a:pt x="60" y="312"/>
                    <a:pt x="60" y="371"/>
                  </a:cubicBezTo>
                  <a:cubicBezTo>
                    <a:pt x="618" y="806"/>
                    <a:pt x="924" y="1359"/>
                    <a:pt x="865" y="2347"/>
                  </a:cubicBezTo>
                  <a:lnTo>
                    <a:pt x="677" y="3276"/>
                  </a:lnTo>
                  <a:cubicBezTo>
                    <a:pt x="618" y="3523"/>
                    <a:pt x="554" y="3829"/>
                    <a:pt x="494" y="4076"/>
                  </a:cubicBezTo>
                  <a:cubicBezTo>
                    <a:pt x="618" y="3952"/>
                    <a:pt x="741" y="3770"/>
                    <a:pt x="924" y="3646"/>
                  </a:cubicBezTo>
                  <a:cubicBezTo>
                    <a:pt x="988" y="3582"/>
                    <a:pt x="1047" y="3458"/>
                    <a:pt x="1112" y="3399"/>
                  </a:cubicBezTo>
                  <a:cubicBezTo>
                    <a:pt x="1235" y="3088"/>
                    <a:pt x="1294" y="2717"/>
                    <a:pt x="1359" y="2347"/>
                  </a:cubicBezTo>
                  <a:cubicBezTo>
                    <a:pt x="1482" y="1053"/>
                    <a:pt x="801" y="495"/>
                    <a:pt x="0" y="1"/>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4"/>
            <p:cNvSpPr/>
            <p:nvPr/>
          </p:nvSpPr>
          <p:spPr>
            <a:xfrm>
              <a:off x="3826950" y="3911800"/>
              <a:ext cx="12375" cy="15475"/>
            </a:xfrm>
            <a:custGeom>
              <a:rect b="b" l="l" r="r" t="t"/>
              <a:pathLst>
                <a:path extrusionOk="0" h="619" w="495">
                  <a:moveTo>
                    <a:pt x="1" y="1"/>
                  </a:moveTo>
                  <a:lnTo>
                    <a:pt x="1" y="248"/>
                  </a:lnTo>
                  <a:cubicBezTo>
                    <a:pt x="188" y="371"/>
                    <a:pt x="371" y="495"/>
                    <a:pt x="495" y="618"/>
                  </a:cubicBezTo>
                  <a:cubicBezTo>
                    <a:pt x="495" y="559"/>
                    <a:pt x="495" y="435"/>
                    <a:pt x="435" y="248"/>
                  </a:cubicBezTo>
                  <a:cubicBezTo>
                    <a:pt x="312" y="124"/>
                    <a:pt x="124" y="65"/>
                    <a:pt x="1" y="1"/>
                  </a:cubicBezTo>
                  <a:close/>
                </a:path>
              </a:pathLst>
            </a:custGeom>
            <a:solidFill>
              <a:srgbClr val="70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4"/>
            <p:cNvSpPr/>
            <p:nvPr/>
          </p:nvSpPr>
          <p:spPr>
            <a:xfrm>
              <a:off x="3691125" y="3845500"/>
              <a:ext cx="135850" cy="72500"/>
            </a:xfrm>
            <a:custGeom>
              <a:rect b="b" l="l" r="r" t="t"/>
              <a:pathLst>
                <a:path extrusionOk="0" h="2900" w="5434">
                  <a:moveTo>
                    <a:pt x="0" y="0"/>
                  </a:moveTo>
                  <a:cubicBezTo>
                    <a:pt x="1052" y="124"/>
                    <a:pt x="1853" y="801"/>
                    <a:pt x="1853" y="801"/>
                  </a:cubicBezTo>
                  <a:cubicBezTo>
                    <a:pt x="2347" y="1235"/>
                    <a:pt x="2905" y="1359"/>
                    <a:pt x="3334" y="1665"/>
                  </a:cubicBezTo>
                  <a:cubicBezTo>
                    <a:pt x="3952" y="2223"/>
                    <a:pt x="4757" y="2529"/>
                    <a:pt x="5434" y="2900"/>
                  </a:cubicBezTo>
                  <a:lnTo>
                    <a:pt x="5434" y="2653"/>
                  </a:lnTo>
                  <a:cubicBezTo>
                    <a:pt x="4880" y="2347"/>
                    <a:pt x="4263" y="2100"/>
                    <a:pt x="3828" y="1665"/>
                  </a:cubicBezTo>
                  <a:cubicBezTo>
                    <a:pt x="3399" y="1359"/>
                    <a:pt x="2840" y="1235"/>
                    <a:pt x="2411" y="801"/>
                  </a:cubicBezTo>
                  <a:cubicBezTo>
                    <a:pt x="2347" y="801"/>
                    <a:pt x="1423" y="0"/>
                    <a:pt x="247"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4"/>
            <p:cNvSpPr/>
            <p:nvPr/>
          </p:nvSpPr>
          <p:spPr>
            <a:xfrm>
              <a:off x="3819300" y="3263500"/>
              <a:ext cx="100300" cy="67950"/>
            </a:xfrm>
            <a:custGeom>
              <a:rect b="b" l="l" r="r" t="t"/>
              <a:pathLst>
                <a:path extrusionOk="0" h="2718" w="4012">
                  <a:moveTo>
                    <a:pt x="3952" y="1"/>
                  </a:moveTo>
                  <a:lnTo>
                    <a:pt x="0" y="2658"/>
                  </a:lnTo>
                  <a:cubicBezTo>
                    <a:pt x="0" y="2718"/>
                    <a:pt x="60" y="2718"/>
                    <a:pt x="60" y="2718"/>
                  </a:cubicBezTo>
                  <a:lnTo>
                    <a:pt x="4011" y="65"/>
                  </a:lnTo>
                  <a:lnTo>
                    <a:pt x="4011" y="1"/>
                  </a:lnTo>
                  <a:close/>
                </a:path>
              </a:pathLst>
            </a:custGeom>
            <a:solidFill>
              <a:srgbClr val="9B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4"/>
            <p:cNvSpPr/>
            <p:nvPr/>
          </p:nvSpPr>
          <p:spPr>
            <a:xfrm>
              <a:off x="3702000" y="3348475"/>
              <a:ext cx="205250" cy="455400"/>
            </a:xfrm>
            <a:custGeom>
              <a:rect b="b" l="l" r="r" t="t"/>
              <a:pathLst>
                <a:path extrusionOk="0" h="18216" w="8210">
                  <a:moveTo>
                    <a:pt x="7839" y="0"/>
                  </a:moveTo>
                  <a:lnTo>
                    <a:pt x="7839" y="0"/>
                  </a:lnTo>
                  <a:cubicBezTo>
                    <a:pt x="6357" y="1418"/>
                    <a:pt x="4939" y="2776"/>
                    <a:pt x="3458" y="4199"/>
                  </a:cubicBezTo>
                  <a:cubicBezTo>
                    <a:pt x="3211" y="4446"/>
                    <a:pt x="2899" y="4693"/>
                    <a:pt x="2717" y="5063"/>
                  </a:cubicBezTo>
                  <a:cubicBezTo>
                    <a:pt x="2529" y="5434"/>
                    <a:pt x="2405" y="5927"/>
                    <a:pt x="2282" y="6421"/>
                  </a:cubicBezTo>
                  <a:cubicBezTo>
                    <a:pt x="2099" y="6975"/>
                    <a:pt x="1788" y="7533"/>
                    <a:pt x="1482" y="8086"/>
                  </a:cubicBezTo>
                  <a:cubicBezTo>
                    <a:pt x="617" y="10126"/>
                    <a:pt x="370" y="12284"/>
                    <a:pt x="123" y="14507"/>
                  </a:cubicBezTo>
                  <a:cubicBezTo>
                    <a:pt x="59" y="15312"/>
                    <a:pt x="0" y="16113"/>
                    <a:pt x="247" y="16853"/>
                  </a:cubicBezTo>
                  <a:cubicBezTo>
                    <a:pt x="483" y="17562"/>
                    <a:pt x="1112" y="18216"/>
                    <a:pt x="1870" y="18216"/>
                  </a:cubicBezTo>
                  <a:cubicBezTo>
                    <a:pt x="1905" y="18216"/>
                    <a:pt x="1940" y="18215"/>
                    <a:pt x="1976" y="18212"/>
                  </a:cubicBezTo>
                  <a:cubicBezTo>
                    <a:pt x="2717" y="16177"/>
                    <a:pt x="1912" y="13831"/>
                    <a:pt x="2346" y="11667"/>
                  </a:cubicBezTo>
                  <a:cubicBezTo>
                    <a:pt x="2593" y="10249"/>
                    <a:pt x="3334" y="9015"/>
                    <a:pt x="3581" y="7656"/>
                  </a:cubicBezTo>
                  <a:cubicBezTo>
                    <a:pt x="3705" y="6915"/>
                    <a:pt x="3705" y="6110"/>
                    <a:pt x="3952" y="5369"/>
                  </a:cubicBezTo>
                  <a:cubicBezTo>
                    <a:pt x="4445" y="3952"/>
                    <a:pt x="5863" y="3087"/>
                    <a:pt x="7039" y="2035"/>
                  </a:cubicBezTo>
                  <a:cubicBezTo>
                    <a:pt x="7592" y="1541"/>
                    <a:pt x="8209" y="741"/>
                    <a:pt x="7839" y="0"/>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4"/>
            <p:cNvSpPr/>
            <p:nvPr/>
          </p:nvSpPr>
          <p:spPr>
            <a:xfrm>
              <a:off x="3862525" y="3387000"/>
              <a:ext cx="124975" cy="146725"/>
            </a:xfrm>
            <a:custGeom>
              <a:rect b="b" l="l" r="r" t="t"/>
              <a:pathLst>
                <a:path extrusionOk="0" h="5869" w="4999">
                  <a:moveTo>
                    <a:pt x="4940" y="0"/>
                  </a:moveTo>
                  <a:cubicBezTo>
                    <a:pt x="3641" y="618"/>
                    <a:pt x="2593" y="1606"/>
                    <a:pt x="1606" y="2593"/>
                  </a:cubicBezTo>
                  <a:cubicBezTo>
                    <a:pt x="1112" y="3028"/>
                    <a:pt x="677" y="3458"/>
                    <a:pt x="371" y="4016"/>
                  </a:cubicBezTo>
                  <a:cubicBezTo>
                    <a:pt x="124" y="4446"/>
                    <a:pt x="0" y="4880"/>
                    <a:pt x="0" y="5374"/>
                  </a:cubicBezTo>
                  <a:cubicBezTo>
                    <a:pt x="0" y="5498"/>
                    <a:pt x="0" y="5681"/>
                    <a:pt x="59" y="5868"/>
                  </a:cubicBezTo>
                  <a:cubicBezTo>
                    <a:pt x="124" y="5868"/>
                    <a:pt x="124" y="5868"/>
                    <a:pt x="124" y="5804"/>
                  </a:cubicBezTo>
                  <a:cubicBezTo>
                    <a:pt x="59" y="5681"/>
                    <a:pt x="59" y="5498"/>
                    <a:pt x="59" y="5374"/>
                  </a:cubicBezTo>
                  <a:cubicBezTo>
                    <a:pt x="59" y="4880"/>
                    <a:pt x="183" y="4446"/>
                    <a:pt x="430" y="4075"/>
                  </a:cubicBezTo>
                  <a:cubicBezTo>
                    <a:pt x="741" y="3522"/>
                    <a:pt x="1171" y="3087"/>
                    <a:pt x="1665" y="2658"/>
                  </a:cubicBezTo>
                  <a:cubicBezTo>
                    <a:pt x="2653" y="1670"/>
                    <a:pt x="3705" y="682"/>
                    <a:pt x="4999" y="124"/>
                  </a:cubicBezTo>
                  <a:lnTo>
                    <a:pt x="4999" y="64"/>
                  </a:lnTo>
                  <a:cubicBezTo>
                    <a:pt x="4999" y="0"/>
                    <a:pt x="4999" y="0"/>
                    <a:pt x="4940" y="0"/>
                  </a:cubicBezTo>
                  <a:close/>
                </a:path>
              </a:pathLst>
            </a:custGeom>
            <a:solidFill>
              <a:srgbClr val="9B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4"/>
            <p:cNvSpPr/>
            <p:nvPr/>
          </p:nvSpPr>
          <p:spPr>
            <a:xfrm>
              <a:off x="4483025" y="4002225"/>
              <a:ext cx="277875" cy="450400"/>
            </a:xfrm>
            <a:custGeom>
              <a:rect b="b" l="l" r="r" t="t"/>
              <a:pathLst>
                <a:path extrusionOk="0" h="18016" w="11115">
                  <a:moveTo>
                    <a:pt x="1279" y="1"/>
                  </a:moveTo>
                  <a:cubicBezTo>
                    <a:pt x="1206" y="1"/>
                    <a:pt x="1130" y="8"/>
                    <a:pt x="1048" y="29"/>
                  </a:cubicBezTo>
                  <a:cubicBezTo>
                    <a:pt x="554" y="212"/>
                    <a:pt x="430" y="893"/>
                    <a:pt x="371" y="1447"/>
                  </a:cubicBezTo>
                  <a:cubicBezTo>
                    <a:pt x="248" y="2993"/>
                    <a:pt x="124" y="4598"/>
                    <a:pt x="60" y="6139"/>
                  </a:cubicBezTo>
                  <a:cubicBezTo>
                    <a:pt x="1" y="7315"/>
                    <a:pt x="1" y="8426"/>
                    <a:pt x="183" y="9597"/>
                  </a:cubicBezTo>
                  <a:cubicBezTo>
                    <a:pt x="307" y="10461"/>
                    <a:pt x="554" y="11390"/>
                    <a:pt x="801" y="12254"/>
                  </a:cubicBezTo>
                  <a:cubicBezTo>
                    <a:pt x="1171" y="13612"/>
                    <a:pt x="1606" y="14971"/>
                    <a:pt x="1976" y="16329"/>
                  </a:cubicBezTo>
                  <a:cubicBezTo>
                    <a:pt x="2159" y="17006"/>
                    <a:pt x="2530" y="17870"/>
                    <a:pt x="3271" y="17994"/>
                  </a:cubicBezTo>
                  <a:cubicBezTo>
                    <a:pt x="3344" y="18009"/>
                    <a:pt x="3416" y="18016"/>
                    <a:pt x="3485" y="18016"/>
                  </a:cubicBezTo>
                  <a:cubicBezTo>
                    <a:pt x="4295" y="18016"/>
                    <a:pt x="4836" y="17056"/>
                    <a:pt x="5064" y="16206"/>
                  </a:cubicBezTo>
                  <a:cubicBezTo>
                    <a:pt x="5370" y="15030"/>
                    <a:pt x="5557" y="13859"/>
                    <a:pt x="6051" y="12807"/>
                  </a:cubicBezTo>
                  <a:cubicBezTo>
                    <a:pt x="6545" y="11696"/>
                    <a:pt x="7469" y="10708"/>
                    <a:pt x="8645" y="10525"/>
                  </a:cubicBezTo>
                  <a:cubicBezTo>
                    <a:pt x="9015" y="10461"/>
                    <a:pt x="9386" y="10525"/>
                    <a:pt x="9692" y="10402"/>
                  </a:cubicBezTo>
                  <a:cubicBezTo>
                    <a:pt x="10433" y="10155"/>
                    <a:pt x="10927" y="9350"/>
                    <a:pt x="10991" y="8550"/>
                  </a:cubicBezTo>
                  <a:cubicBezTo>
                    <a:pt x="11114" y="7809"/>
                    <a:pt x="10867" y="7004"/>
                    <a:pt x="10680" y="6263"/>
                  </a:cubicBezTo>
                  <a:cubicBezTo>
                    <a:pt x="10620" y="6016"/>
                    <a:pt x="10497" y="5769"/>
                    <a:pt x="10373" y="5645"/>
                  </a:cubicBezTo>
                  <a:cubicBezTo>
                    <a:pt x="10211" y="5483"/>
                    <a:pt x="9995" y="5455"/>
                    <a:pt x="9761" y="5455"/>
                  </a:cubicBezTo>
                  <a:cubicBezTo>
                    <a:pt x="9639" y="5455"/>
                    <a:pt x="9512" y="5462"/>
                    <a:pt x="9386" y="5462"/>
                  </a:cubicBezTo>
                  <a:cubicBezTo>
                    <a:pt x="8210" y="5586"/>
                    <a:pt x="6975" y="5709"/>
                    <a:pt x="5740" y="5833"/>
                  </a:cubicBezTo>
                  <a:cubicBezTo>
                    <a:pt x="6234" y="5398"/>
                    <a:pt x="6916" y="5398"/>
                    <a:pt x="7657" y="5398"/>
                  </a:cubicBezTo>
                  <a:cubicBezTo>
                    <a:pt x="8333" y="5398"/>
                    <a:pt x="9015" y="5398"/>
                    <a:pt x="9509" y="5028"/>
                  </a:cubicBezTo>
                  <a:cubicBezTo>
                    <a:pt x="9939" y="4657"/>
                    <a:pt x="10126" y="4040"/>
                    <a:pt x="10309" y="3422"/>
                  </a:cubicBezTo>
                  <a:cubicBezTo>
                    <a:pt x="10433" y="2682"/>
                    <a:pt x="10556" y="1758"/>
                    <a:pt x="9879" y="1323"/>
                  </a:cubicBezTo>
                  <a:cubicBezTo>
                    <a:pt x="9692" y="1200"/>
                    <a:pt x="9386" y="1140"/>
                    <a:pt x="9139" y="1076"/>
                  </a:cubicBezTo>
                  <a:cubicBezTo>
                    <a:pt x="6669" y="770"/>
                    <a:pt x="4199" y="400"/>
                    <a:pt x="1729" y="29"/>
                  </a:cubicBezTo>
                  <a:cubicBezTo>
                    <a:pt x="1565" y="29"/>
                    <a:pt x="1427" y="1"/>
                    <a:pt x="12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4"/>
            <p:cNvSpPr/>
            <p:nvPr/>
          </p:nvSpPr>
          <p:spPr>
            <a:xfrm>
              <a:off x="4472150" y="3930325"/>
              <a:ext cx="64875" cy="74125"/>
            </a:xfrm>
            <a:custGeom>
              <a:rect b="b" l="l" r="r" t="t"/>
              <a:pathLst>
                <a:path extrusionOk="0" h="2965" w="2595">
                  <a:moveTo>
                    <a:pt x="189" y="1"/>
                  </a:moveTo>
                  <a:cubicBezTo>
                    <a:pt x="124" y="65"/>
                    <a:pt x="65" y="65"/>
                    <a:pt x="1" y="65"/>
                  </a:cubicBezTo>
                  <a:cubicBezTo>
                    <a:pt x="989" y="806"/>
                    <a:pt x="1730" y="1794"/>
                    <a:pt x="2100" y="2905"/>
                  </a:cubicBezTo>
                  <a:lnTo>
                    <a:pt x="2164" y="2905"/>
                  </a:lnTo>
                  <a:cubicBezTo>
                    <a:pt x="2288" y="2964"/>
                    <a:pt x="2471" y="2964"/>
                    <a:pt x="2594" y="2964"/>
                  </a:cubicBezTo>
                  <a:cubicBezTo>
                    <a:pt x="2224" y="1729"/>
                    <a:pt x="1300" y="742"/>
                    <a:pt x="189" y="1"/>
                  </a:cubicBezTo>
                  <a:close/>
                </a:path>
              </a:pathLst>
            </a:custGeom>
            <a:solidFill>
              <a:srgbClr val="87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4"/>
            <p:cNvSpPr/>
            <p:nvPr/>
          </p:nvSpPr>
          <p:spPr>
            <a:xfrm>
              <a:off x="4521550" y="4002950"/>
              <a:ext cx="37075" cy="304025"/>
            </a:xfrm>
            <a:custGeom>
              <a:rect b="b" l="l" r="r" t="t"/>
              <a:pathLst>
                <a:path extrusionOk="0" h="12161" w="1483">
                  <a:moveTo>
                    <a:pt x="124" y="0"/>
                  </a:moveTo>
                  <a:cubicBezTo>
                    <a:pt x="188" y="183"/>
                    <a:pt x="248" y="430"/>
                    <a:pt x="248" y="618"/>
                  </a:cubicBezTo>
                  <a:cubicBezTo>
                    <a:pt x="559" y="2282"/>
                    <a:pt x="1" y="3952"/>
                    <a:pt x="65" y="5616"/>
                  </a:cubicBezTo>
                  <a:cubicBezTo>
                    <a:pt x="188" y="7409"/>
                    <a:pt x="929" y="9138"/>
                    <a:pt x="929" y="10926"/>
                  </a:cubicBezTo>
                  <a:cubicBezTo>
                    <a:pt x="929" y="11173"/>
                    <a:pt x="865" y="11544"/>
                    <a:pt x="806" y="11790"/>
                  </a:cubicBezTo>
                  <a:cubicBezTo>
                    <a:pt x="929" y="11914"/>
                    <a:pt x="1112" y="12037"/>
                    <a:pt x="1300" y="12161"/>
                  </a:cubicBezTo>
                  <a:cubicBezTo>
                    <a:pt x="1423" y="11790"/>
                    <a:pt x="1483" y="11420"/>
                    <a:pt x="1483" y="11050"/>
                  </a:cubicBezTo>
                  <a:cubicBezTo>
                    <a:pt x="1483" y="9261"/>
                    <a:pt x="742" y="7592"/>
                    <a:pt x="682" y="5804"/>
                  </a:cubicBezTo>
                  <a:cubicBezTo>
                    <a:pt x="559" y="4134"/>
                    <a:pt x="1112" y="2406"/>
                    <a:pt x="806" y="800"/>
                  </a:cubicBezTo>
                  <a:cubicBezTo>
                    <a:pt x="806" y="553"/>
                    <a:pt x="742" y="306"/>
                    <a:pt x="618" y="59"/>
                  </a:cubicBezTo>
                  <a:cubicBezTo>
                    <a:pt x="495" y="59"/>
                    <a:pt x="312" y="59"/>
                    <a:pt x="188"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4"/>
            <p:cNvSpPr/>
            <p:nvPr/>
          </p:nvSpPr>
          <p:spPr>
            <a:xfrm>
              <a:off x="4691350" y="4039200"/>
              <a:ext cx="44850" cy="85150"/>
            </a:xfrm>
            <a:custGeom>
              <a:rect b="b" l="l" r="r" t="t"/>
              <a:pathLst>
                <a:path extrusionOk="0" h="3406" w="1794">
                  <a:moveTo>
                    <a:pt x="1017" y="1"/>
                  </a:moveTo>
                  <a:cubicBezTo>
                    <a:pt x="750" y="1"/>
                    <a:pt x="494" y="179"/>
                    <a:pt x="371" y="462"/>
                  </a:cubicBezTo>
                  <a:cubicBezTo>
                    <a:pt x="124" y="1079"/>
                    <a:pt x="0" y="1761"/>
                    <a:pt x="65" y="2437"/>
                  </a:cubicBezTo>
                  <a:cubicBezTo>
                    <a:pt x="65" y="2808"/>
                    <a:pt x="188" y="3243"/>
                    <a:pt x="494" y="3366"/>
                  </a:cubicBezTo>
                  <a:cubicBezTo>
                    <a:pt x="558" y="3393"/>
                    <a:pt x="622" y="3405"/>
                    <a:pt x="685" y="3405"/>
                  </a:cubicBezTo>
                  <a:cubicBezTo>
                    <a:pt x="1050" y="3405"/>
                    <a:pt x="1386" y="2992"/>
                    <a:pt x="1546" y="2625"/>
                  </a:cubicBezTo>
                  <a:cubicBezTo>
                    <a:pt x="1670" y="2314"/>
                    <a:pt x="1606" y="1761"/>
                    <a:pt x="1670" y="1390"/>
                  </a:cubicBezTo>
                  <a:cubicBezTo>
                    <a:pt x="1729" y="956"/>
                    <a:pt x="1793" y="462"/>
                    <a:pt x="1423" y="155"/>
                  </a:cubicBezTo>
                  <a:cubicBezTo>
                    <a:pt x="1296" y="49"/>
                    <a:pt x="1155" y="1"/>
                    <a:pt x="1017" y="1"/>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4"/>
            <p:cNvSpPr/>
            <p:nvPr/>
          </p:nvSpPr>
          <p:spPr>
            <a:xfrm>
              <a:off x="4702225" y="4148700"/>
              <a:ext cx="43225" cy="100775"/>
            </a:xfrm>
            <a:custGeom>
              <a:rect b="b" l="l" r="r" t="t"/>
              <a:pathLst>
                <a:path extrusionOk="0" h="4031" w="1729">
                  <a:moveTo>
                    <a:pt x="722" y="0"/>
                  </a:moveTo>
                  <a:cubicBezTo>
                    <a:pt x="544" y="0"/>
                    <a:pt x="386" y="82"/>
                    <a:pt x="247" y="221"/>
                  </a:cubicBezTo>
                  <a:cubicBezTo>
                    <a:pt x="59" y="404"/>
                    <a:pt x="59" y="651"/>
                    <a:pt x="59" y="898"/>
                  </a:cubicBezTo>
                  <a:cubicBezTo>
                    <a:pt x="0" y="1515"/>
                    <a:pt x="0" y="2132"/>
                    <a:pt x="59" y="2814"/>
                  </a:cubicBezTo>
                  <a:cubicBezTo>
                    <a:pt x="113" y="3273"/>
                    <a:pt x="332" y="4031"/>
                    <a:pt x="865" y="4031"/>
                  </a:cubicBezTo>
                  <a:cubicBezTo>
                    <a:pt x="975" y="4031"/>
                    <a:pt x="1098" y="3999"/>
                    <a:pt x="1235" y="3925"/>
                  </a:cubicBezTo>
                  <a:cubicBezTo>
                    <a:pt x="1358" y="3861"/>
                    <a:pt x="1482" y="3738"/>
                    <a:pt x="1605" y="3555"/>
                  </a:cubicBezTo>
                  <a:cubicBezTo>
                    <a:pt x="1605" y="3491"/>
                    <a:pt x="1605" y="3431"/>
                    <a:pt x="1665" y="3367"/>
                  </a:cubicBezTo>
                  <a:cubicBezTo>
                    <a:pt x="1729" y="3185"/>
                    <a:pt x="1729" y="2938"/>
                    <a:pt x="1729" y="2691"/>
                  </a:cubicBezTo>
                  <a:cubicBezTo>
                    <a:pt x="1729" y="2073"/>
                    <a:pt x="1729" y="1392"/>
                    <a:pt x="1541" y="774"/>
                  </a:cubicBezTo>
                  <a:cubicBezTo>
                    <a:pt x="1482" y="527"/>
                    <a:pt x="1358" y="280"/>
                    <a:pt x="1171" y="157"/>
                  </a:cubicBezTo>
                  <a:cubicBezTo>
                    <a:pt x="1009" y="49"/>
                    <a:pt x="860" y="0"/>
                    <a:pt x="722" y="0"/>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4"/>
            <p:cNvSpPr/>
            <p:nvPr/>
          </p:nvSpPr>
          <p:spPr>
            <a:xfrm>
              <a:off x="4177400" y="3895225"/>
              <a:ext cx="367400" cy="427475"/>
            </a:xfrm>
            <a:custGeom>
              <a:rect b="b" l="l" r="r" t="t"/>
              <a:pathLst>
                <a:path extrusionOk="0" h="17099" w="14696">
                  <a:moveTo>
                    <a:pt x="7329" y="0"/>
                  </a:moveTo>
                  <a:cubicBezTo>
                    <a:pt x="5806" y="0"/>
                    <a:pt x="4285" y="440"/>
                    <a:pt x="3024" y="1281"/>
                  </a:cubicBezTo>
                  <a:cubicBezTo>
                    <a:pt x="1171" y="2580"/>
                    <a:pt x="1" y="4803"/>
                    <a:pt x="60" y="7026"/>
                  </a:cubicBezTo>
                  <a:cubicBezTo>
                    <a:pt x="60" y="7890"/>
                    <a:pt x="248" y="8690"/>
                    <a:pt x="495" y="9495"/>
                  </a:cubicBezTo>
                  <a:cubicBezTo>
                    <a:pt x="742" y="10236"/>
                    <a:pt x="989" y="10977"/>
                    <a:pt x="1359" y="11654"/>
                  </a:cubicBezTo>
                  <a:cubicBezTo>
                    <a:pt x="2470" y="13383"/>
                    <a:pt x="4382" y="14371"/>
                    <a:pt x="6298" y="14929"/>
                  </a:cubicBezTo>
                  <a:cubicBezTo>
                    <a:pt x="6952" y="15125"/>
                    <a:pt x="7641" y="15269"/>
                    <a:pt x="8309" y="15269"/>
                  </a:cubicBezTo>
                  <a:cubicBezTo>
                    <a:pt x="8878" y="15269"/>
                    <a:pt x="9432" y="15164"/>
                    <a:pt x="9938" y="14900"/>
                  </a:cubicBezTo>
                  <a:lnTo>
                    <a:pt x="9938" y="14900"/>
                  </a:lnTo>
                  <a:cubicBezTo>
                    <a:pt x="9609" y="15120"/>
                    <a:pt x="9959" y="15687"/>
                    <a:pt x="10309" y="15976"/>
                  </a:cubicBezTo>
                  <a:cubicBezTo>
                    <a:pt x="11050" y="16470"/>
                    <a:pt x="11914" y="16840"/>
                    <a:pt x="12843" y="17028"/>
                  </a:cubicBezTo>
                  <a:cubicBezTo>
                    <a:pt x="13021" y="17063"/>
                    <a:pt x="13221" y="17099"/>
                    <a:pt x="13418" y="17099"/>
                  </a:cubicBezTo>
                  <a:cubicBezTo>
                    <a:pt x="13560" y="17099"/>
                    <a:pt x="13701" y="17080"/>
                    <a:pt x="13831" y="17028"/>
                  </a:cubicBezTo>
                  <a:cubicBezTo>
                    <a:pt x="14448" y="16781"/>
                    <a:pt x="14695" y="15917"/>
                    <a:pt x="14695" y="15235"/>
                  </a:cubicBezTo>
                  <a:cubicBezTo>
                    <a:pt x="14695" y="13447"/>
                    <a:pt x="13954" y="11718"/>
                    <a:pt x="13831" y="9925"/>
                  </a:cubicBezTo>
                  <a:cubicBezTo>
                    <a:pt x="13767" y="8261"/>
                    <a:pt x="14325" y="6591"/>
                    <a:pt x="14014" y="4927"/>
                  </a:cubicBezTo>
                  <a:cubicBezTo>
                    <a:pt x="13643" y="2704"/>
                    <a:pt x="11668" y="911"/>
                    <a:pt x="9445" y="293"/>
                  </a:cubicBezTo>
                  <a:cubicBezTo>
                    <a:pt x="8757" y="96"/>
                    <a:pt x="8043" y="0"/>
                    <a:pt x="7329" y="0"/>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4"/>
            <p:cNvSpPr/>
            <p:nvPr/>
          </p:nvSpPr>
          <p:spPr>
            <a:xfrm>
              <a:off x="4427450" y="3999850"/>
              <a:ext cx="40175" cy="240825"/>
            </a:xfrm>
            <a:custGeom>
              <a:rect b="b" l="l" r="r" t="t"/>
              <a:pathLst>
                <a:path extrusionOk="0" h="9633" w="1607">
                  <a:moveTo>
                    <a:pt x="554" y="60"/>
                  </a:moveTo>
                  <a:cubicBezTo>
                    <a:pt x="618" y="60"/>
                    <a:pt x="678" y="124"/>
                    <a:pt x="801" y="183"/>
                  </a:cubicBezTo>
                  <a:cubicBezTo>
                    <a:pt x="1048" y="430"/>
                    <a:pt x="1172" y="801"/>
                    <a:pt x="1172" y="1171"/>
                  </a:cubicBezTo>
                  <a:cubicBezTo>
                    <a:pt x="1172" y="1359"/>
                    <a:pt x="1172" y="1482"/>
                    <a:pt x="1112" y="1665"/>
                  </a:cubicBezTo>
                  <a:cubicBezTo>
                    <a:pt x="925" y="1976"/>
                    <a:pt x="678" y="2223"/>
                    <a:pt x="431" y="2530"/>
                  </a:cubicBezTo>
                  <a:cubicBezTo>
                    <a:pt x="307" y="2653"/>
                    <a:pt x="248" y="2900"/>
                    <a:pt x="124" y="3088"/>
                  </a:cubicBezTo>
                  <a:cubicBezTo>
                    <a:pt x="107" y="3154"/>
                    <a:pt x="90" y="3221"/>
                    <a:pt x="75" y="3287"/>
                  </a:cubicBezTo>
                  <a:lnTo>
                    <a:pt x="75" y="3287"/>
                  </a:lnTo>
                  <a:cubicBezTo>
                    <a:pt x="111" y="2911"/>
                    <a:pt x="209" y="2565"/>
                    <a:pt x="307" y="2223"/>
                  </a:cubicBezTo>
                  <a:cubicBezTo>
                    <a:pt x="431" y="1789"/>
                    <a:pt x="554" y="1295"/>
                    <a:pt x="554" y="865"/>
                  </a:cubicBezTo>
                  <a:cubicBezTo>
                    <a:pt x="554" y="677"/>
                    <a:pt x="554" y="495"/>
                    <a:pt x="495" y="307"/>
                  </a:cubicBezTo>
                  <a:lnTo>
                    <a:pt x="495" y="183"/>
                  </a:lnTo>
                  <a:lnTo>
                    <a:pt x="495" y="124"/>
                  </a:lnTo>
                  <a:lnTo>
                    <a:pt x="495" y="60"/>
                  </a:lnTo>
                  <a:close/>
                  <a:moveTo>
                    <a:pt x="431" y="1"/>
                  </a:moveTo>
                  <a:lnTo>
                    <a:pt x="431" y="60"/>
                  </a:lnTo>
                  <a:cubicBezTo>
                    <a:pt x="371" y="124"/>
                    <a:pt x="371" y="124"/>
                    <a:pt x="371" y="183"/>
                  </a:cubicBezTo>
                  <a:cubicBezTo>
                    <a:pt x="371" y="183"/>
                    <a:pt x="431" y="248"/>
                    <a:pt x="431" y="307"/>
                  </a:cubicBezTo>
                  <a:cubicBezTo>
                    <a:pt x="495" y="495"/>
                    <a:pt x="495" y="677"/>
                    <a:pt x="495" y="865"/>
                  </a:cubicBezTo>
                  <a:cubicBezTo>
                    <a:pt x="495" y="1295"/>
                    <a:pt x="371" y="1729"/>
                    <a:pt x="248" y="2223"/>
                  </a:cubicBezTo>
                  <a:cubicBezTo>
                    <a:pt x="124" y="2653"/>
                    <a:pt x="1" y="3088"/>
                    <a:pt x="1" y="3582"/>
                  </a:cubicBezTo>
                  <a:cubicBezTo>
                    <a:pt x="1" y="3622"/>
                    <a:pt x="2" y="3661"/>
                    <a:pt x="3" y="3701"/>
                  </a:cubicBezTo>
                  <a:lnTo>
                    <a:pt x="3" y="3701"/>
                  </a:lnTo>
                  <a:cubicBezTo>
                    <a:pt x="2" y="3723"/>
                    <a:pt x="1" y="3744"/>
                    <a:pt x="1" y="3764"/>
                  </a:cubicBezTo>
                  <a:lnTo>
                    <a:pt x="1" y="3952"/>
                  </a:lnTo>
                  <a:lnTo>
                    <a:pt x="22" y="3952"/>
                  </a:lnTo>
                  <a:cubicBezTo>
                    <a:pt x="88" y="4550"/>
                    <a:pt x="311" y="5104"/>
                    <a:pt x="618" y="5617"/>
                  </a:cubicBezTo>
                  <a:cubicBezTo>
                    <a:pt x="925" y="6234"/>
                    <a:pt x="1295" y="6916"/>
                    <a:pt x="1419" y="7592"/>
                  </a:cubicBezTo>
                  <a:cubicBezTo>
                    <a:pt x="1483" y="7780"/>
                    <a:pt x="1542" y="8027"/>
                    <a:pt x="1542" y="8274"/>
                  </a:cubicBezTo>
                  <a:cubicBezTo>
                    <a:pt x="1542" y="8768"/>
                    <a:pt x="1419" y="9198"/>
                    <a:pt x="1048" y="9568"/>
                  </a:cubicBezTo>
                  <a:lnTo>
                    <a:pt x="1048" y="9632"/>
                  </a:lnTo>
                  <a:lnTo>
                    <a:pt x="1112" y="9632"/>
                  </a:lnTo>
                  <a:cubicBezTo>
                    <a:pt x="1483" y="9262"/>
                    <a:pt x="1606" y="8768"/>
                    <a:pt x="1606" y="8274"/>
                  </a:cubicBezTo>
                  <a:cubicBezTo>
                    <a:pt x="1606" y="8027"/>
                    <a:pt x="1606" y="7780"/>
                    <a:pt x="1542" y="7592"/>
                  </a:cubicBezTo>
                  <a:cubicBezTo>
                    <a:pt x="1359" y="6852"/>
                    <a:pt x="989" y="6234"/>
                    <a:pt x="678" y="5617"/>
                  </a:cubicBezTo>
                  <a:cubicBezTo>
                    <a:pt x="388" y="4976"/>
                    <a:pt x="93" y="4388"/>
                    <a:pt x="63" y="3698"/>
                  </a:cubicBezTo>
                  <a:lnTo>
                    <a:pt x="63" y="3698"/>
                  </a:lnTo>
                  <a:cubicBezTo>
                    <a:pt x="75" y="3525"/>
                    <a:pt x="131" y="3313"/>
                    <a:pt x="184" y="3147"/>
                  </a:cubicBezTo>
                  <a:cubicBezTo>
                    <a:pt x="307" y="2900"/>
                    <a:pt x="431" y="2717"/>
                    <a:pt x="495" y="2594"/>
                  </a:cubicBezTo>
                  <a:cubicBezTo>
                    <a:pt x="742" y="2283"/>
                    <a:pt x="989" y="2036"/>
                    <a:pt x="1172" y="1729"/>
                  </a:cubicBezTo>
                  <a:cubicBezTo>
                    <a:pt x="1236" y="1542"/>
                    <a:pt x="1295" y="1359"/>
                    <a:pt x="1295" y="1171"/>
                  </a:cubicBezTo>
                  <a:cubicBezTo>
                    <a:pt x="1295" y="801"/>
                    <a:pt x="1112" y="430"/>
                    <a:pt x="801" y="124"/>
                  </a:cubicBezTo>
                  <a:cubicBezTo>
                    <a:pt x="742" y="60"/>
                    <a:pt x="678" y="1"/>
                    <a:pt x="554"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4"/>
            <p:cNvSpPr/>
            <p:nvPr/>
          </p:nvSpPr>
          <p:spPr>
            <a:xfrm>
              <a:off x="4569475" y="4043075"/>
              <a:ext cx="44725" cy="81775"/>
            </a:xfrm>
            <a:custGeom>
              <a:rect b="b" l="l" r="r" t="t"/>
              <a:pathLst>
                <a:path extrusionOk="0" h="3271" w="1789">
                  <a:moveTo>
                    <a:pt x="0" y="0"/>
                  </a:moveTo>
                  <a:lnTo>
                    <a:pt x="0" y="60"/>
                  </a:lnTo>
                  <a:cubicBezTo>
                    <a:pt x="800" y="988"/>
                    <a:pt x="1359" y="2100"/>
                    <a:pt x="1729" y="3270"/>
                  </a:cubicBezTo>
                  <a:lnTo>
                    <a:pt x="1788" y="3270"/>
                  </a:lnTo>
                  <a:lnTo>
                    <a:pt x="1788" y="3211"/>
                  </a:lnTo>
                  <a:cubicBezTo>
                    <a:pt x="1418" y="2035"/>
                    <a:pt x="865" y="988"/>
                    <a:pt x="60" y="0"/>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4"/>
            <p:cNvSpPr/>
            <p:nvPr/>
          </p:nvSpPr>
          <p:spPr>
            <a:xfrm>
              <a:off x="4620350" y="4177300"/>
              <a:ext cx="15450" cy="78800"/>
            </a:xfrm>
            <a:custGeom>
              <a:rect b="b" l="l" r="r" t="t"/>
              <a:pathLst>
                <a:path extrusionOk="0" h="3152" w="618">
                  <a:moveTo>
                    <a:pt x="0" y="1"/>
                  </a:moveTo>
                  <a:lnTo>
                    <a:pt x="0" y="65"/>
                  </a:lnTo>
                  <a:cubicBezTo>
                    <a:pt x="371" y="1053"/>
                    <a:pt x="558" y="2100"/>
                    <a:pt x="558" y="3152"/>
                  </a:cubicBezTo>
                  <a:lnTo>
                    <a:pt x="618" y="3152"/>
                  </a:lnTo>
                  <a:cubicBezTo>
                    <a:pt x="618" y="2100"/>
                    <a:pt x="435" y="1053"/>
                    <a:pt x="64" y="65"/>
                  </a:cubicBezTo>
                  <a:cubicBezTo>
                    <a:pt x="64" y="1"/>
                    <a:pt x="64" y="1"/>
                    <a:pt x="0" y="1"/>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4"/>
            <p:cNvSpPr/>
            <p:nvPr/>
          </p:nvSpPr>
          <p:spPr>
            <a:xfrm>
              <a:off x="4560200" y="4112475"/>
              <a:ext cx="38550" cy="47925"/>
            </a:xfrm>
            <a:custGeom>
              <a:rect b="b" l="l" r="r" t="t"/>
              <a:pathLst>
                <a:path extrusionOk="0" h="1917" w="1542">
                  <a:moveTo>
                    <a:pt x="1" y="0"/>
                  </a:moveTo>
                  <a:cubicBezTo>
                    <a:pt x="60" y="494"/>
                    <a:pt x="184" y="929"/>
                    <a:pt x="371" y="1299"/>
                  </a:cubicBezTo>
                  <a:cubicBezTo>
                    <a:pt x="495" y="1482"/>
                    <a:pt x="618" y="1606"/>
                    <a:pt x="742" y="1729"/>
                  </a:cubicBezTo>
                  <a:cubicBezTo>
                    <a:pt x="924" y="1853"/>
                    <a:pt x="1112" y="1917"/>
                    <a:pt x="1236" y="1917"/>
                  </a:cubicBezTo>
                  <a:lnTo>
                    <a:pt x="1483" y="1917"/>
                  </a:lnTo>
                  <a:lnTo>
                    <a:pt x="1542" y="1853"/>
                  </a:lnTo>
                  <a:lnTo>
                    <a:pt x="1483" y="1793"/>
                  </a:lnTo>
                  <a:cubicBezTo>
                    <a:pt x="1418" y="1853"/>
                    <a:pt x="1359" y="1853"/>
                    <a:pt x="1236" y="1853"/>
                  </a:cubicBezTo>
                  <a:cubicBezTo>
                    <a:pt x="1112" y="1853"/>
                    <a:pt x="924" y="1793"/>
                    <a:pt x="801" y="1670"/>
                  </a:cubicBezTo>
                  <a:cubicBezTo>
                    <a:pt x="677" y="1546"/>
                    <a:pt x="554" y="1423"/>
                    <a:pt x="495" y="1235"/>
                  </a:cubicBezTo>
                  <a:cubicBezTo>
                    <a:pt x="248" y="865"/>
                    <a:pt x="124" y="435"/>
                    <a:pt x="124" y="0"/>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4"/>
            <p:cNvSpPr/>
            <p:nvPr/>
          </p:nvSpPr>
          <p:spPr>
            <a:xfrm>
              <a:off x="3451925" y="3844950"/>
              <a:ext cx="412100" cy="672150"/>
            </a:xfrm>
            <a:custGeom>
              <a:rect b="b" l="l" r="r" t="t"/>
              <a:pathLst>
                <a:path extrusionOk="0" h="26886" w="16484">
                  <a:moveTo>
                    <a:pt x="9347" y="1"/>
                  </a:moveTo>
                  <a:cubicBezTo>
                    <a:pt x="9083" y="1"/>
                    <a:pt x="8805" y="43"/>
                    <a:pt x="8521" y="146"/>
                  </a:cubicBezTo>
                  <a:cubicBezTo>
                    <a:pt x="8521" y="146"/>
                    <a:pt x="6669" y="146"/>
                    <a:pt x="4629" y="2986"/>
                  </a:cubicBezTo>
                  <a:cubicBezTo>
                    <a:pt x="2594" y="5826"/>
                    <a:pt x="1359" y="8232"/>
                    <a:pt x="924" y="11072"/>
                  </a:cubicBezTo>
                  <a:cubicBezTo>
                    <a:pt x="430" y="13853"/>
                    <a:pt x="1" y="17434"/>
                    <a:pt x="430" y="19039"/>
                  </a:cubicBezTo>
                  <a:cubicBezTo>
                    <a:pt x="801" y="20210"/>
                    <a:pt x="801" y="21445"/>
                    <a:pt x="1171" y="22620"/>
                  </a:cubicBezTo>
                  <a:cubicBezTo>
                    <a:pt x="1665" y="24038"/>
                    <a:pt x="2470" y="25337"/>
                    <a:pt x="3147" y="26631"/>
                  </a:cubicBezTo>
                  <a:cubicBezTo>
                    <a:pt x="3147" y="26695"/>
                    <a:pt x="3147" y="26754"/>
                    <a:pt x="3211" y="26819"/>
                  </a:cubicBezTo>
                  <a:cubicBezTo>
                    <a:pt x="3258" y="26865"/>
                    <a:pt x="3322" y="26885"/>
                    <a:pt x="3391" y="26885"/>
                  </a:cubicBezTo>
                  <a:cubicBezTo>
                    <a:pt x="3504" y="26885"/>
                    <a:pt x="3628" y="26831"/>
                    <a:pt x="3705" y="26754"/>
                  </a:cubicBezTo>
                  <a:cubicBezTo>
                    <a:pt x="3829" y="26631"/>
                    <a:pt x="3888" y="26448"/>
                    <a:pt x="3952" y="26261"/>
                  </a:cubicBezTo>
                  <a:cubicBezTo>
                    <a:pt x="4505" y="24532"/>
                    <a:pt x="5987" y="22867"/>
                    <a:pt x="7039" y="21321"/>
                  </a:cubicBezTo>
                  <a:cubicBezTo>
                    <a:pt x="7904" y="20027"/>
                    <a:pt x="9262" y="18481"/>
                    <a:pt x="9880" y="16999"/>
                  </a:cubicBezTo>
                  <a:cubicBezTo>
                    <a:pt x="10867" y="14406"/>
                    <a:pt x="11050" y="11566"/>
                    <a:pt x="13337" y="9713"/>
                  </a:cubicBezTo>
                  <a:cubicBezTo>
                    <a:pt x="13831" y="9284"/>
                    <a:pt x="14384" y="8973"/>
                    <a:pt x="14819" y="8479"/>
                  </a:cubicBezTo>
                  <a:cubicBezTo>
                    <a:pt x="15249" y="8049"/>
                    <a:pt x="15496" y="7491"/>
                    <a:pt x="15743" y="6938"/>
                  </a:cubicBezTo>
                  <a:cubicBezTo>
                    <a:pt x="15990" y="6379"/>
                    <a:pt x="16237" y="5826"/>
                    <a:pt x="16301" y="5268"/>
                  </a:cubicBezTo>
                  <a:cubicBezTo>
                    <a:pt x="16483" y="2922"/>
                    <a:pt x="14201" y="2862"/>
                    <a:pt x="12902" y="1687"/>
                  </a:cubicBezTo>
                  <a:cubicBezTo>
                    <a:pt x="12473" y="1381"/>
                    <a:pt x="11915" y="1257"/>
                    <a:pt x="11421" y="823"/>
                  </a:cubicBezTo>
                  <a:cubicBezTo>
                    <a:pt x="11421" y="823"/>
                    <a:pt x="10517" y="1"/>
                    <a:pt x="9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4"/>
            <p:cNvSpPr/>
            <p:nvPr/>
          </p:nvSpPr>
          <p:spPr>
            <a:xfrm>
              <a:off x="3592325" y="4050725"/>
              <a:ext cx="152900" cy="160550"/>
            </a:xfrm>
            <a:custGeom>
              <a:rect b="b" l="l" r="r" t="t"/>
              <a:pathLst>
                <a:path extrusionOk="0" h="6422" w="6116">
                  <a:moveTo>
                    <a:pt x="3893" y="1"/>
                  </a:moveTo>
                  <a:cubicBezTo>
                    <a:pt x="3582" y="124"/>
                    <a:pt x="3276" y="435"/>
                    <a:pt x="3029" y="682"/>
                  </a:cubicBezTo>
                  <a:cubicBezTo>
                    <a:pt x="2041" y="1729"/>
                    <a:pt x="1053" y="2782"/>
                    <a:pt x="371" y="4076"/>
                  </a:cubicBezTo>
                  <a:cubicBezTo>
                    <a:pt x="189" y="4510"/>
                    <a:pt x="1" y="5128"/>
                    <a:pt x="312" y="5498"/>
                  </a:cubicBezTo>
                  <a:cubicBezTo>
                    <a:pt x="435" y="5622"/>
                    <a:pt x="559" y="5681"/>
                    <a:pt x="742" y="5745"/>
                  </a:cubicBezTo>
                  <a:cubicBezTo>
                    <a:pt x="1236" y="6051"/>
                    <a:pt x="1730" y="6298"/>
                    <a:pt x="2288" y="6422"/>
                  </a:cubicBezTo>
                  <a:cubicBezTo>
                    <a:pt x="3458" y="5064"/>
                    <a:pt x="4757" y="3829"/>
                    <a:pt x="6116" y="2594"/>
                  </a:cubicBezTo>
                  <a:cubicBezTo>
                    <a:pt x="5498" y="2223"/>
                    <a:pt x="5064" y="1547"/>
                    <a:pt x="5004" y="865"/>
                  </a:cubicBezTo>
                  <a:cubicBezTo>
                    <a:pt x="4940" y="682"/>
                    <a:pt x="4940" y="495"/>
                    <a:pt x="4881" y="312"/>
                  </a:cubicBezTo>
                  <a:cubicBezTo>
                    <a:pt x="4757" y="65"/>
                    <a:pt x="4446" y="1"/>
                    <a:pt x="4199" y="1"/>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4"/>
            <p:cNvSpPr/>
            <p:nvPr/>
          </p:nvSpPr>
          <p:spPr>
            <a:xfrm>
              <a:off x="3839300" y="3999850"/>
              <a:ext cx="15475" cy="30900"/>
            </a:xfrm>
            <a:custGeom>
              <a:rect b="b" l="l" r="r" t="t"/>
              <a:pathLst>
                <a:path extrusionOk="0" h="1236" w="619">
                  <a:moveTo>
                    <a:pt x="618" y="1"/>
                  </a:moveTo>
                  <a:lnTo>
                    <a:pt x="248" y="742"/>
                  </a:lnTo>
                  <a:cubicBezTo>
                    <a:pt x="188" y="924"/>
                    <a:pt x="124" y="1112"/>
                    <a:pt x="1" y="1235"/>
                  </a:cubicBezTo>
                  <a:cubicBezTo>
                    <a:pt x="188" y="1112"/>
                    <a:pt x="312" y="924"/>
                    <a:pt x="435" y="801"/>
                  </a:cubicBezTo>
                  <a:cubicBezTo>
                    <a:pt x="495" y="554"/>
                    <a:pt x="559" y="248"/>
                    <a:pt x="618" y="1"/>
                  </a:cubicBezTo>
                  <a:close/>
                </a:path>
              </a:pathLst>
            </a:custGeom>
            <a:solidFill>
              <a:srgbClr val="70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3723600" y="3955025"/>
              <a:ext cx="131175" cy="137475"/>
            </a:xfrm>
            <a:custGeom>
              <a:rect b="b" l="l" r="r" t="t"/>
              <a:pathLst>
                <a:path extrusionOk="0" h="5499" w="5247">
                  <a:moveTo>
                    <a:pt x="4135" y="1"/>
                  </a:moveTo>
                  <a:cubicBezTo>
                    <a:pt x="3888" y="65"/>
                    <a:pt x="3705" y="188"/>
                    <a:pt x="3517" y="312"/>
                  </a:cubicBezTo>
                  <a:cubicBezTo>
                    <a:pt x="2529" y="1053"/>
                    <a:pt x="1359" y="1482"/>
                    <a:pt x="371" y="2288"/>
                  </a:cubicBezTo>
                  <a:cubicBezTo>
                    <a:pt x="247" y="2411"/>
                    <a:pt x="124" y="2535"/>
                    <a:pt x="60" y="2717"/>
                  </a:cubicBezTo>
                  <a:cubicBezTo>
                    <a:pt x="0" y="2905"/>
                    <a:pt x="60" y="3088"/>
                    <a:pt x="124" y="3275"/>
                  </a:cubicBezTo>
                  <a:cubicBezTo>
                    <a:pt x="494" y="4140"/>
                    <a:pt x="1112" y="4940"/>
                    <a:pt x="1912" y="5498"/>
                  </a:cubicBezTo>
                  <a:cubicBezTo>
                    <a:pt x="2653" y="4817"/>
                    <a:pt x="3394" y="4199"/>
                    <a:pt x="4075" y="3582"/>
                  </a:cubicBezTo>
                  <a:lnTo>
                    <a:pt x="4629" y="3028"/>
                  </a:lnTo>
                  <a:cubicBezTo>
                    <a:pt x="4752" y="2905"/>
                    <a:pt x="4816" y="2717"/>
                    <a:pt x="4876" y="2535"/>
                  </a:cubicBezTo>
                  <a:lnTo>
                    <a:pt x="5246" y="1794"/>
                  </a:lnTo>
                  <a:cubicBezTo>
                    <a:pt x="5246" y="1482"/>
                    <a:pt x="5187" y="1235"/>
                    <a:pt x="5187" y="988"/>
                  </a:cubicBezTo>
                  <a:cubicBezTo>
                    <a:pt x="5063" y="495"/>
                    <a:pt x="4693" y="1"/>
                    <a:pt x="4199" y="1"/>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4"/>
            <p:cNvSpPr/>
            <p:nvPr/>
          </p:nvSpPr>
          <p:spPr>
            <a:xfrm>
              <a:off x="3513675" y="4205075"/>
              <a:ext cx="106475" cy="234650"/>
            </a:xfrm>
            <a:custGeom>
              <a:rect b="b" l="l" r="r" t="t"/>
              <a:pathLst>
                <a:path extrusionOk="0" h="9386" w="4259">
                  <a:moveTo>
                    <a:pt x="2717" y="1"/>
                  </a:moveTo>
                  <a:cubicBezTo>
                    <a:pt x="2529" y="1"/>
                    <a:pt x="2347" y="65"/>
                    <a:pt x="2223" y="189"/>
                  </a:cubicBezTo>
                  <a:cubicBezTo>
                    <a:pt x="2100" y="312"/>
                    <a:pt x="2035" y="495"/>
                    <a:pt x="1976" y="683"/>
                  </a:cubicBezTo>
                  <a:cubicBezTo>
                    <a:pt x="865" y="3459"/>
                    <a:pt x="0" y="6486"/>
                    <a:pt x="801" y="9386"/>
                  </a:cubicBezTo>
                  <a:cubicBezTo>
                    <a:pt x="865" y="8892"/>
                    <a:pt x="924" y="8462"/>
                    <a:pt x="1235" y="8151"/>
                  </a:cubicBezTo>
                  <a:cubicBezTo>
                    <a:pt x="1665" y="6422"/>
                    <a:pt x="2347" y="4758"/>
                    <a:pt x="3211" y="3335"/>
                  </a:cubicBezTo>
                  <a:cubicBezTo>
                    <a:pt x="3517" y="2782"/>
                    <a:pt x="3888" y="2224"/>
                    <a:pt x="4258" y="1730"/>
                  </a:cubicBezTo>
                  <a:lnTo>
                    <a:pt x="4135" y="1606"/>
                  </a:lnTo>
                  <a:cubicBezTo>
                    <a:pt x="3888" y="1483"/>
                    <a:pt x="3641" y="1300"/>
                    <a:pt x="3517" y="1053"/>
                  </a:cubicBezTo>
                  <a:cubicBezTo>
                    <a:pt x="3394" y="865"/>
                    <a:pt x="3394" y="618"/>
                    <a:pt x="3335" y="436"/>
                  </a:cubicBezTo>
                  <a:cubicBezTo>
                    <a:pt x="3211" y="189"/>
                    <a:pt x="2964" y="1"/>
                    <a:pt x="2717" y="1"/>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4"/>
            <p:cNvSpPr/>
            <p:nvPr/>
          </p:nvSpPr>
          <p:spPr>
            <a:xfrm>
              <a:off x="3530600" y="3950450"/>
              <a:ext cx="297975" cy="371975"/>
            </a:xfrm>
            <a:custGeom>
              <a:rect b="b" l="l" r="r" t="t"/>
              <a:pathLst>
                <a:path extrusionOk="0" h="14879" w="11919">
                  <a:moveTo>
                    <a:pt x="11855" y="1"/>
                  </a:moveTo>
                  <a:cubicBezTo>
                    <a:pt x="11855" y="1"/>
                    <a:pt x="9449" y="1171"/>
                    <a:pt x="6733" y="3641"/>
                  </a:cubicBezTo>
                  <a:cubicBezTo>
                    <a:pt x="4016" y="6111"/>
                    <a:pt x="1052" y="9756"/>
                    <a:pt x="0" y="14819"/>
                  </a:cubicBezTo>
                  <a:cubicBezTo>
                    <a:pt x="0" y="14819"/>
                    <a:pt x="0" y="14878"/>
                    <a:pt x="64" y="14878"/>
                  </a:cubicBezTo>
                  <a:lnTo>
                    <a:pt x="64" y="14819"/>
                  </a:lnTo>
                  <a:cubicBezTo>
                    <a:pt x="1176" y="9815"/>
                    <a:pt x="4075" y="6111"/>
                    <a:pt x="6792" y="3705"/>
                  </a:cubicBezTo>
                  <a:cubicBezTo>
                    <a:pt x="8150" y="2471"/>
                    <a:pt x="9385" y="1606"/>
                    <a:pt x="10373" y="989"/>
                  </a:cubicBezTo>
                  <a:cubicBezTo>
                    <a:pt x="10808" y="678"/>
                    <a:pt x="11178" y="431"/>
                    <a:pt x="11484" y="307"/>
                  </a:cubicBezTo>
                  <a:cubicBezTo>
                    <a:pt x="11608" y="248"/>
                    <a:pt x="11731" y="184"/>
                    <a:pt x="11795" y="124"/>
                  </a:cubicBezTo>
                  <a:cubicBezTo>
                    <a:pt x="11855" y="124"/>
                    <a:pt x="11919" y="60"/>
                    <a:pt x="11919" y="60"/>
                  </a:cubicBezTo>
                  <a:cubicBezTo>
                    <a:pt x="11919" y="1"/>
                    <a:pt x="11855" y="1"/>
                    <a:pt x="11855"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695825" y="4043075"/>
              <a:ext cx="52500" cy="69425"/>
            </a:xfrm>
            <a:custGeom>
              <a:rect b="b" l="l" r="r" t="t"/>
              <a:pathLst>
                <a:path extrusionOk="0" h="2777" w="2100">
                  <a:moveTo>
                    <a:pt x="59" y="0"/>
                  </a:moveTo>
                  <a:cubicBezTo>
                    <a:pt x="59" y="60"/>
                    <a:pt x="0" y="60"/>
                    <a:pt x="0" y="124"/>
                  </a:cubicBezTo>
                  <a:cubicBezTo>
                    <a:pt x="0" y="124"/>
                    <a:pt x="0" y="183"/>
                    <a:pt x="59" y="183"/>
                  </a:cubicBezTo>
                  <a:lnTo>
                    <a:pt x="124" y="183"/>
                  </a:lnTo>
                  <a:lnTo>
                    <a:pt x="124" y="124"/>
                  </a:lnTo>
                  <a:lnTo>
                    <a:pt x="124" y="60"/>
                  </a:lnTo>
                  <a:lnTo>
                    <a:pt x="183" y="60"/>
                  </a:lnTo>
                  <a:cubicBezTo>
                    <a:pt x="183" y="60"/>
                    <a:pt x="247" y="60"/>
                    <a:pt x="306" y="124"/>
                  </a:cubicBezTo>
                  <a:cubicBezTo>
                    <a:pt x="430" y="124"/>
                    <a:pt x="494" y="183"/>
                    <a:pt x="553" y="247"/>
                  </a:cubicBezTo>
                  <a:cubicBezTo>
                    <a:pt x="617" y="247"/>
                    <a:pt x="677" y="247"/>
                    <a:pt x="677" y="307"/>
                  </a:cubicBezTo>
                  <a:lnTo>
                    <a:pt x="741" y="307"/>
                  </a:lnTo>
                  <a:cubicBezTo>
                    <a:pt x="864" y="494"/>
                    <a:pt x="924" y="677"/>
                    <a:pt x="988" y="865"/>
                  </a:cubicBezTo>
                  <a:cubicBezTo>
                    <a:pt x="988" y="1112"/>
                    <a:pt x="988" y="1359"/>
                    <a:pt x="1047" y="1541"/>
                  </a:cubicBezTo>
                  <a:cubicBezTo>
                    <a:pt x="1171" y="2100"/>
                    <a:pt x="1605" y="2470"/>
                    <a:pt x="2035" y="2776"/>
                  </a:cubicBezTo>
                  <a:lnTo>
                    <a:pt x="2099" y="2717"/>
                  </a:lnTo>
                  <a:cubicBezTo>
                    <a:pt x="1665" y="2406"/>
                    <a:pt x="1235" y="2035"/>
                    <a:pt x="1111" y="1541"/>
                  </a:cubicBezTo>
                  <a:cubicBezTo>
                    <a:pt x="1111" y="1359"/>
                    <a:pt x="1047" y="1112"/>
                    <a:pt x="1047" y="865"/>
                  </a:cubicBezTo>
                  <a:cubicBezTo>
                    <a:pt x="1047" y="677"/>
                    <a:pt x="988" y="430"/>
                    <a:pt x="800" y="247"/>
                  </a:cubicBezTo>
                  <a:lnTo>
                    <a:pt x="741" y="247"/>
                  </a:lnTo>
                  <a:cubicBezTo>
                    <a:pt x="677" y="183"/>
                    <a:pt x="617" y="124"/>
                    <a:pt x="494" y="60"/>
                  </a:cubicBezTo>
                  <a:cubicBezTo>
                    <a:pt x="370" y="0"/>
                    <a:pt x="247" y="0"/>
                    <a:pt x="183" y="0"/>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593950" y="4168050"/>
              <a:ext cx="55575" cy="41750"/>
            </a:xfrm>
            <a:custGeom>
              <a:rect b="b" l="l" r="r" t="t"/>
              <a:pathLst>
                <a:path extrusionOk="0" h="1670" w="2223">
                  <a:moveTo>
                    <a:pt x="59" y="0"/>
                  </a:moveTo>
                  <a:cubicBezTo>
                    <a:pt x="0" y="64"/>
                    <a:pt x="0" y="188"/>
                    <a:pt x="0" y="247"/>
                  </a:cubicBezTo>
                  <a:cubicBezTo>
                    <a:pt x="0" y="494"/>
                    <a:pt x="124" y="682"/>
                    <a:pt x="247" y="864"/>
                  </a:cubicBezTo>
                  <a:cubicBezTo>
                    <a:pt x="494" y="1052"/>
                    <a:pt x="864" y="1235"/>
                    <a:pt x="1171" y="1358"/>
                  </a:cubicBezTo>
                  <a:cubicBezTo>
                    <a:pt x="1541" y="1482"/>
                    <a:pt x="1912" y="1546"/>
                    <a:pt x="2159" y="1670"/>
                  </a:cubicBezTo>
                  <a:lnTo>
                    <a:pt x="2223" y="1546"/>
                  </a:lnTo>
                  <a:cubicBezTo>
                    <a:pt x="1852" y="1423"/>
                    <a:pt x="1294" y="1358"/>
                    <a:pt x="864" y="1176"/>
                  </a:cubicBezTo>
                  <a:cubicBezTo>
                    <a:pt x="677" y="1052"/>
                    <a:pt x="430" y="929"/>
                    <a:pt x="306" y="805"/>
                  </a:cubicBezTo>
                  <a:cubicBezTo>
                    <a:pt x="183" y="618"/>
                    <a:pt x="124" y="435"/>
                    <a:pt x="124" y="247"/>
                  </a:cubicBezTo>
                  <a:lnTo>
                    <a:pt x="124" y="0"/>
                  </a:ln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579975" y="4197425"/>
              <a:ext cx="40175" cy="52500"/>
            </a:xfrm>
            <a:custGeom>
              <a:rect b="b" l="l" r="r" t="t"/>
              <a:pathLst>
                <a:path extrusionOk="0" h="2100" w="1607">
                  <a:moveTo>
                    <a:pt x="65" y="1"/>
                  </a:moveTo>
                  <a:lnTo>
                    <a:pt x="1" y="60"/>
                  </a:lnTo>
                  <a:cubicBezTo>
                    <a:pt x="189" y="124"/>
                    <a:pt x="371" y="183"/>
                    <a:pt x="495" y="371"/>
                  </a:cubicBezTo>
                  <a:cubicBezTo>
                    <a:pt x="618" y="495"/>
                    <a:pt x="683" y="677"/>
                    <a:pt x="683" y="865"/>
                  </a:cubicBezTo>
                  <a:lnTo>
                    <a:pt x="683" y="989"/>
                  </a:lnTo>
                  <a:lnTo>
                    <a:pt x="683" y="1112"/>
                  </a:lnTo>
                  <a:cubicBezTo>
                    <a:pt x="683" y="1171"/>
                    <a:pt x="683" y="1236"/>
                    <a:pt x="742" y="1295"/>
                  </a:cubicBezTo>
                  <a:cubicBezTo>
                    <a:pt x="806" y="1359"/>
                    <a:pt x="806" y="1418"/>
                    <a:pt x="865" y="1542"/>
                  </a:cubicBezTo>
                  <a:cubicBezTo>
                    <a:pt x="1053" y="1789"/>
                    <a:pt x="1300" y="2036"/>
                    <a:pt x="1606" y="2100"/>
                  </a:cubicBezTo>
                  <a:lnTo>
                    <a:pt x="1606" y="2036"/>
                  </a:lnTo>
                  <a:cubicBezTo>
                    <a:pt x="1359" y="1976"/>
                    <a:pt x="1112" y="1729"/>
                    <a:pt x="989" y="1482"/>
                  </a:cubicBezTo>
                  <a:cubicBezTo>
                    <a:pt x="865" y="1359"/>
                    <a:pt x="865" y="1295"/>
                    <a:pt x="806" y="1236"/>
                  </a:cubicBezTo>
                  <a:cubicBezTo>
                    <a:pt x="742" y="1236"/>
                    <a:pt x="742" y="1171"/>
                    <a:pt x="742" y="1112"/>
                  </a:cubicBezTo>
                  <a:lnTo>
                    <a:pt x="742" y="989"/>
                  </a:lnTo>
                  <a:lnTo>
                    <a:pt x="742" y="865"/>
                  </a:lnTo>
                  <a:cubicBezTo>
                    <a:pt x="742" y="677"/>
                    <a:pt x="683" y="430"/>
                    <a:pt x="559" y="307"/>
                  </a:cubicBezTo>
                  <a:cubicBezTo>
                    <a:pt x="436" y="124"/>
                    <a:pt x="248" y="1"/>
                    <a:pt x="65"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4"/>
            <p:cNvSpPr/>
            <p:nvPr/>
          </p:nvSpPr>
          <p:spPr>
            <a:xfrm>
              <a:off x="3722000" y="4021450"/>
              <a:ext cx="55575" cy="67950"/>
            </a:xfrm>
            <a:custGeom>
              <a:rect b="b" l="l" r="r" t="t"/>
              <a:pathLst>
                <a:path extrusionOk="0" h="2718" w="2223">
                  <a:moveTo>
                    <a:pt x="64" y="1"/>
                  </a:moveTo>
                  <a:cubicBezTo>
                    <a:pt x="64" y="124"/>
                    <a:pt x="0" y="248"/>
                    <a:pt x="0" y="307"/>
                  </a:cubicBezTo>
                  <a:cubicBezTo>
                    <a:pt x="0" y="554"/>
                    <a:pt x="124" y="742"/>
                    <a:pt x="247" y="925"/>
                  </a:cubicBezTo>
                  <a:lnTo>
                    <a:pt x="805" y="1295"/>
                  </a:lnTo>
                  <a:cubicBezTo>
                    <a:pt x="1359" y="1606"/>
                    <a:pt x="1793" y="2160"/>
                    <a:pt x="2164" y="2718"/>
                  </a:cubicBezTo>
                  <a:lnTo>
                    <a:pt x="2223" y="2653"/>
                  </a:lnTo>
                  <a:cubicBezTo>
                    <a:pt x="1852" y="2100"/>
                    <a:pt x="1423" y="1542"/>
                    <a:pt x="865" y="1236"/>
                  </a:cubicBezTo>
                  <a:lnTo>
                    <a:pt x="311" y="865"/>
                  </a:lnTo>
                  <a:cubicBezTo>
                    <a:pt x="188" y="678"/>
                    <a:pt x="124" y="554"/>
                    <a:pt x="124" y="307"/>
                  </a:cubicBezTo>
                  <a:cubicBezTo>
                    <a:pt x="124" y="248"/>
                    <a:pt x="124" y="124"/>
                    <a:pt x="188"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4"/>
            <p:cNvSpPr/>
            <p:nvPr/>
          </p:nvSpPr>
          <p:spPr>
            <a:xfrm>
              <a:off x="4209750" y="3172500"/>
              <a:ext cx="38675" cy="206850"/>
            </a:xfrm>
            <a:custGeom>
              <a:rect b="b" l="l" r="r" t="t"/>
              <a:pathLst>
                <a:path extrusionOk="0" h="8274" w="1547">
                  <a:moveTo>
                    <a:pt x="65" y="0"/>
                  </a:moveTo>
                  <a:cubicBezTo>
                    <a:pt x="1" y="741"/>
                    <a:pt x="1" y="1418"/>
                    <a:pt x="1" y="2036"/>
                  </a:cubicBezTo>
                  <a:cubicBezTo>
                    <a:pt x="1" y="5063"/>
                    <a:pt x="312" y="6604"/>
                    <a:pt x="618" y="7410"/>
                  </a:cubicBezTo>
                  <a:cubicBezTo>
                    <a:pt x="806" y="7780"/>
                    <a:pt x="989" y="8027"/>
                    <a:pt x="1112" y="8151"/>
                  </a:cubicBezTo>
                  <a:cubicBezTo>
                    <a:pt x="1300" y="8274"/>
                    <a:pt x="1423" y="8274"/>
                    <a:pt x="1483" y="8274"/>
                  </a:cubicBezTo>
                  <a:cubicBezTo>
                    <a:pt x="1483" y="8274"/>
                    <a:pt x="1547" y="8274"/>
                    <a:pt x="1547" y="8210"/>
                  </a:cubicBezTo>
                  <a:lnTo>
                    <a:pt x="1483" y="8210"/>
                  </a:lnTo>
                  <a:cubicBezTo>
                    <a:pt x="1423" y="8210"/>
                    <a:pt x="1300" y="8210"/>
                    <a:pt x="1176" y="8086"/>
                  </a:cubicBezTo>
                  <a:cubicBezTo>
                    <a:pt x="989" y="7904"/>
                    <a:pt x="682" y="7533"/>
                    <a:pt x="495" y="6604"/>
                  </a:cubicBezTo>
                  <a:cubicBezTo>
                    <a:pt x="248" y="5740"/>
                    <a:pt x="65" y="4322"/>
                    <a:pt x="65" y="2036"/>
                  </a:cubicBezTo>
                  <a:cubicBezTo>
                    <a:pt x="65" y="1418"/>
                    <a:pt x="65" y="741"/>
                    <a:pt x="124" y="60"/>
                  </a:cubicBezTo>
                  <a:cubicBezTo>
                    <a:pt x="124" y="0"/>
                    <a:pt x="124" y="0"/>
                    <a:pt x="65" y="0"/>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3499725" y="3760250"/>
              <a:ext cx="1216350" cy="1680350"/>
            </a:xfrm>
            <a:custGeom>
              <a:rect b="b" l="l" r="r" t="t"/>
              <a:pathLst>
                <a:path extrusionOk="0" h="67214" w="48654">
                  <a:moveTo>
                    <a:pt x="40557" y="0"/>
                  </a:moveTo>
                  <a:cubicBezTo>
                    <a:pt x="40499" y="0"/>
                    <a:pt x="40440" y="4"/>
                    <a:pt x="40380" y="12"/>
                  </a:cubicBezTo>
                  <a:cubicBezTo>
                    <a:pt x="39456" y="135"/>
                    <a:pt x="36305" y="506"/>
                    <a:pt x="35687" y="629"/>
                  </a:cubicBezTo>
                  <a:cubicBezTo>
                    <a:pt x="35534" y="662"/>
                    <a:pt x="35195" y="678"/>
                    <a:pt x="34739" y="678"/>
                  </a:cubicBezTo>
                  <a:cubicBezTo>
                    <a:pt x="34283" y="678"/>
                    <a:pt x="33712" y="662"/>
                    <a:pt x="33094" y="629"/>
                  </a:cubicBezTo>
                  <a:cubicBezTo>
                    <a:pt x="32199" y="595"/>
                    <a:pt x="31240" y="559"/>
                    <a:pt x="30449" y="559"/>
                  </a:cubicBezTo>
                  <a:cubicBezTo>
                    <a:pt x="29878" y="559"/>
                    <a:pt x="29394" y="578"/>
                    <a:pt x="29083" y="629"/>
                  </a:cubicBezTo>
                  <a:cubicBezTo>
                    <a:pt x="27784" y="941"/>
                    <a:pt x="23462" y="2482"/>
                    <a:pt x="22045" y="3287"/>
                  </a:cubicBezTo>
                  <a:cubicBezTo>
                    <a:pt x="20375" y="4151"/>
                    <a:pt x="18834" y="5386"/>
                    <a:pt x="17412" y="6621"/>
                  </a:cubicBezTo>
                  <a:cubicBezTo>
                    <a:pt x="16241" y="7609"/>
                    <a:pt x="15377" y="8844"/>
                    <a:pt x="14448" y="9955"/>
                  </a:cubicBezTo>
                  <a:cubicBezTo>
                    <a:pt x="14018" y="10449"/>
                    <a:pt x="13524" y="10943"/>
                    <a:pt x="13030" y="11373"/>
                  </a:cubicBezTo>
                  <a:cubicBezTo>
                    <a:pt x="9820" y="14154"/>
                    <a:pt x="5928" y="17488"/>
                    <a:pt x="3769" y="21128"/>
                  </a:cubicBezTo>
                  <a:cubicBezTo>
                    <a:pt x="1976" y="24032"/>
                    <a:pt x="1052" y="27796"/>
                    <a:pt x="1052" y="31195"/>
                  </a:cubicBezTo>
                  <a:cubicBezTo>
                    <a:pt x="1052" y="35517"/>
                    <a:pt x="0" y="37181"/>
                    <a:pt x="1052" y="41133"/>
                  </a:cubicBezTo>
                  <a:cubicBezTo>
                    <a:pt x="2100" y="45084"/>
                    <a:pt x="2100" y="46630"/>
                    <a:pt x="3152" y="48606"/>
                  </a:cubicBezTo>
                  <a:cubicBezTo>
                    <a:pt x="4199" y="50582"/>
                    <a:pt x="8027" y="55274"/>
                    <a:pt x="12225" y="58174"/>
                  </a:cubicBezTo>
                  <a:cubicBezTo>
                    <a:pt x="16424" y="61078"/>
                    <a:pt x="24021" y="64595"/>
                    <a:pt x="24514" y="64842"/>
                  </a:cubicBezTo>
                  <a:cubicBezTo>
                    <a:pt x="24997" y="65113"/>
                    <a:pt x="28344" y="67213"/>
                    <a:pt x="31364" y="67213"/>
                  </a:cubicBezTo>
                  <a:cubicBezTo>
                    <a:pt x="31808" y="67213"/>
                    <a:pt x="32245" y="67168"/>
                    <a:pt x="32664" y="67065"/>
                  </a:cubicBezTo>
                  <a:cubicBezTo>
                    <a:pt x="35934" y="66324"/>
                    <a:pt x="38651" y="64595"/>
                    <a:pt x="39580" y="62249"/>
                  </a:cubicBezTo>
                  <a:cubicBezTo>
                    <a:pt x="40503" y="59902"/>
                    <a:pt x="44578" y="53728"/>
                    <a:pt x="44949" y="51629"/>
                  </a:cubicBezTo>
                  <a:cubicBezTo>
                    <a:pt x="45383" y="49530"/>
                    <a:pt x="48653" y="41133"/>
                    <a:pt x="47483" y="36811"/>
                  </a:cubicBezTo>
                  <a:cubicBezTo>
                    <a:pt x="46742" y="34282"/>
                    <a:pt x="46001" y="31501"/>
                    <a:pt x="44702" y="29219"/>
                  </a:cubicBezTo>
                  <a:cubicBezTo>
                    <a:pt x="44084" y="28231"/>
                    <a:pt x="44272" y="27367"/>
                    <a:pt x="44025" y="26314"/>
                  </a:cubicBezTo>
                  <a:cubicBezTo>
                    <a:pt x="43902" y="25573"/>
                    <a:pt x="43467" y="24897"/>
                    <a:pt x="43096" y="24215"/>
                  </a:cubicBezTo>
                  <a:cubicBezTo>
                    <a:pt x="42667" y="23351"/>
                    <a:pt x="42109" y="22486"/>
                    <a:pt x="41368" y="21810"/>
                  </a:cubicBezTo>
                  <a:cubicBezTo>
                    <a:pt x="39580" y="20204"/>
                    <a:pt x="35875" y="20204"/>
                    <a:pt x="33588" y="19523"/>
                  </a:cubicBezTo>
                  <a:cubicBezTo>
                    <a:pt x="31612" y="18905"/>
                    <a:pt x="28466" y="17917"/>
                    <a:pt x="27908" y="15571"/>
                  </a:cubicBezTo>
                  <a:cubicBezTo>
                    <a:pt x="26984" y="11807"/>
                    <a:pt x="27537" y="9832"/>
                    <a:pt x="28466" y="9150"/>
                  </a:cubicBezTo>
                  <a:cubicBezTo>
                    <a:pt x="29337" y="8568"/>
                    <a:pt x="31362" y="5849"/>
                    <a:pt x="33866" y="5849"/>
                  </a:cubicBezTo>
                  <a:cubicBezTo>
                    <a:pt x="34019" y="5849"/>
                    <a:pt x="34173" y="5859"/>
                    <a:pt x="34329" y="5880"/>
                  </a:cubicBezTo>
                  <a:cubicBezTo>
                    <a:pt x="36550" y="6223"/>
                    <a:pt x="37665" y="6963"/>
                    <a:pt x="38497" y="6963"/>
                  </a:cubicBezTo>
                  <a:cubicBezTo>
                    <a:pt x="38707" y="6963"/>
                    <a:pt x="38899" y="6916"/>
                    <a:pt x="39086" y="6804"/>
                  </a:cubicBezTo>
                  <a:cubicBezTo>
                    <a:pt x="40009" y="6310"/>
                    <a:pt x="40750" y="5075"/>
                    <a:pt x="40874" y="4704"/>
                  </a:cubicBezTo>
                  <a:cubicBezTo>
                    <a:pt x="41061" y="4334"/>
                    <a:pt x="41679" y="4704"/>
                    <a:pt x="42232" y="4211"/>
                  </a:cubicBezTo>
                  <a:cubicBezTo>
                    <a:pt x="42726" y="3657"/>
                    <a:pt x="42973" y="2111"/>
                    <a:pt x="42479" y="1435"/>
                  </a:cubicBezTo>
                  <a:cubicBezTo>
                    <a:pt x="41962" y="797"/>
                    <a:pt x="41388" y="0"/>
                    <a:pt x="40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3532200" y="4441325"/>
              <a:ext cx="3100" cy="23100"/>
            </a:xfrm>
            <a:custGeom>
              <a:rect b="b" l="l" r="r" t="t"/>
              <a:pathLst>
                <a:path extrusionOk="0" h="924" w="124">
                  <a:moveTo>
                    <a:pt x="60" y="0"/>
                  </a:moveTo>
                  <a:lnTo>
                    <a:pt x="60" y="59"/>
                  </a:lnTo>
                  <a:cubicBezTo>
                    <a:pt x="0" y="370"/>
                    <a:pt x="0" y="617"/>
                    <a:pt x="0" y="924"/>
                  </a:cubicBezTo>
                  <a:cubicBezTo>
                    <a:pt x="60" y="677"/>
                    <a:pt x="60" y="370"/>
                    <a:pt x="124" y="124"/>
                  </a:cubicBezTo>
                  <a:cubicBezTo>
                    <a:pt x="124" y="124"/>
                    <a:pt x="124" y="59"/>
                    <a:pt x="60" y="0"/>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3533675" y="4408825"/>
              <a:ext cx="10900" cy="35600"/>
            </a:xfrm>
            <a:custGeom>
              <a:rect b="b" l="l" r="r" t="t"/>
              <a:pathLst>
                <a:path extrusionOk="0" h="1424" w="436">
                  <a:moveTo>
                    <a:pt x="435" y="1"/>
                  </a:moveTo>
                  <a:lnTo>
                    <a:pt x="435" y="1"/>
                  </a:lnTo>
                  <a:cubicBezTo>
                    <a:pt x="124" y="312"/>
                    <a:pt x="65" y="742"/>
                    <a:pt x="1" y="1236"/>
                  </a:cubicBezTo>
                  <a:lnTo>
                    <a:pt x="1" y="1300"/>
                  </a:lnTo>
                  <a:cubicBezTo>
                    <a:pt x="65" y="1359"/>
                    <a:pt x="65" y="1424"/>
                    <a:pt x="65" y="1424"/>
                  </a:cubicBezTo>
                  <a:cubicBezTo>
                    <a:pt x="188" y="930"/>
                    <a:pt x="248" y="436"/>
                    <a:pt x="435" y="1"/>
                  </a:cubicBezTo>
                  <a:close/>
                </a:path>
              </a:pathLst>
            </a:custGeom>
            <a:solidFill>
              <a:srgbClr val="70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4"/>
            <p:cNvSpPr/>
            <p:nvPr/>
          </p:nvSpPr>
          <p:spPr>
            <a:xfrm>
              <a:off x="3530600" y="4117175"/>
              <a:ext cx="558775" cy="855150"/>
            </a:xfrm>
            <a:custGeom>
              <a:rect b="b" l="l" r="r" t="t"/>
              <a:pathLst>
                <a:path extrusionOk="0" h="34206" w="22351">
                  <a:moveTo>
                    <a:pt x="17599" y="0"/>
                  </a:moveTo>
                  <a:cubicBezTo>
                    <a:pt x="17535" y="0"/>
                    <a:pt x="17476" y="0"/>
                    <a:pt x="17411" y="59"/>
                  </a:cubicBezTo>
                  <a:cubicBezTo>
                    <a:pt x="16547" y="247"/>
                    <a:pt x="15870" y="924"/>
                    <a:pt x="15065" y="1294"/>
                  </a:cubicBezTo>
                  <a:cubicBezTo>
                    <a:pt x="14077" y="1665"/>
                    <a:pt x="13030" y="2099"/>
                    <a:pt x="12042" y="2529"/>
                  </a:cubicBezTo>
                  <a:cubicBezTo>
                    <a:pt x="11054" y="2899"/>
                    <a:pt x="10067" y="3334"/>
                    <a:pt x="9202" y="3887"/>
                  </a:cubicBezTo>
                  <a:cubicBezTo>
                    <a:pt x="8027" y="4692"/>
                    <a:pt x="6915" y="5927"/>
                    <a:pt x="5433" y="6174"/>
                  </a:cubicBezTo>
                  <a:cubicBezTo>
                    <a:pt x="5992" y="5186"/>
                    <a:pt x="6856" y="4258"/>
                    <a:pt x="7473" y="3270"/>
                  </a:cubicBezTo>
                  <a:cubicBezTo>
                    <a:pt x="7350" y="3211"/>
                    <a:pt x="7226" y="3146"/>
                    <a:pt x="7103" y="3146"/>
                  </a:cubicBezTo>
                  <a:cubicBezTo>
                    <a:pt x="6668" y="3146"/>
                    <a:pt x="6239" y="3458"/>
                    <a:pt x="5927" y="3828"/>
                  </a:cubicBezTo>
                  <a:cubicBezTo>
                    <a:pt x="4075" y="5927"/>
                    <a:pt x="3952" y="9385"/>
                    <a:pt x="1423" y="10990"/>
                  </a:cubicBezTo>
                  <a:cubicBezTo>
                    <a:pt x="1111" y="11173"/>
                    <a:pt x="805" y="11296"/>
                    <a:pt x="618" y="11543"/>
                  </a:cubicBezTo>
                  <a:cubicBezTo>
                    <a:pt x="558" y="11608"/>
                    <a:pt x="558" y="11608"/>
                    <a:pt x="558" y="11667"/>
                  </a:cubicBezTo>
                  <a:cubicBezTo>
                    <a:pt x="371" y="12102"/>
                    <a:pt x="311" y="12596"/>
                    <a:pt x="188" y="13090"/>
                  </a:cubicBezTo>
                  <a:cubicBezTo>
                    <a:pt x="124" y="13336"/>
                    <a:pt x="124" y="13643"/>
                    <a:pt x="64" y="13890"/>
                  </a:cubicBezTo>
                  <a:cubicBezTo>
                    <a:pt x="0" y="15742"/>
                    <a:pt x="247" y="17594"/>
                    <a:pt x="494" y="19387"/>
                  </a:cubicBezTo>
                  <a:cubicBezTo>
                    <a:pt x="741" y="20869"/>
                    <a:pt x="988" y="22351"/>
                    <a:pt x="1605" y="23709"/>
                  </a:cubicBezTo>
                  <a:cubicBezTo>
                    <a:pt x="1917" y="24450"/>
                    <a:pt x="2346" y="25191"/>
                    <a:pt x="2781" y="25868"/>
                  </a:cubicBezTo>
                  <a:cubicBezTo>
                    <a:pt x="2964" y="26238"/>
                    <a:pt x="3211" y="26549"/>
                    <a:pt x="3398" y="26920"/>
                  </a:cubicBezTo>
                  <a:cubicBezTo>
                    <a:pt x="3645" y="27043"/>
                    <a:pt x="3952" y="27167"/>
                    <a:pt x="4199" y="27290"/>
                  </a:cubicBezTo>
                  <a:cubicBezTo>
                    <a:pt x="4263" y="27290"/>
                    <a:pt x="4322" y="27350"/>
                    <a:pt x="4386" y="27350"/>
                  </a:cubicBezTo>
                  <a:cubicBezTo>
                    <a:pt x="3952" y="26732"/>
                    <a:pt x="3705" y="25991"/>
                    <a:pt x="3581" y="25250"/>
                  </a:cubicBezTo>
                  <a:lnTo>
                    <a:pt x="3581" y="25250"/>
                  </a:lnTo>
                  <a:cubicBezTo>
                    <a:pt x="4510" y="25685"/>
                    <a:pt x="5310" y="26362"/>
                    <a:pt x="6174" y="26856"/>
                  </a:cubicBezTo>
                  <a:cubicBezTo>
                    <a:pt x="6915" y="27290"/>
                    <a:pt x="7780" y="27661"/>
                    <a:pt x="8585" y="27661"/>
                  </a:cubicBezTo>
                  <a:lnTo>
                    <a:pt x="9079" y="27661"/>
                  </a:lnTo>
                  <a:cubicBezTo>
                    <a:pt x="9015" y="27350"/>
                    <a:pt x="8644" y="27167"/>
                    <a:pt x="8338" y="27043"/>
                  </a:cubicBezTo>
                  <a:cubicBezTo>
                    <a:pt x="7473" y="26796"/>
                    <a:pt x="6486" y="26609"/>
                    <a:pt x="5804" y="25991"/>
                  </a:cubicBezTo>
                  <a:cubicBezTo>
                    <a:pt x="5251" y="25562"/>
                    <a:pt x="4940" y="24880"/>
                    <a:pt x="4386" y="24509"/>
                  </a:cubicBezTo>
                  <a:cubicBezTo>
                    <a:pt x="4016" y="24262"/>
                    <a:pt x="3581" y="24139"/>
                    <a:pt x="3275" y="23833"/>
                  </a:cubicBezTo>
                  <a:cubicBezTo>
                    <a:pt x="3028" y="23586"/>
                    <a:pt x="2840" y="23215"/>
                    <a:pt x="2717" y="22845"/>
                  </a:cubicBezTo>
                  <a:cubicBezTo>
                    <a:pt x="2287" y="21546"/>
                    <a:pt x="1793" y="20252"/>
                    <a:pt x="1299" y="19017"/>
                  </a:cubicBezTo>
                  <a:lnTo>
                    <a:pt x="1299" y="19017"/>
                  </a:lnTo>
                  <a:cubicBezTo>
                    <a:pt x="2470" y="20128"/>
                    <a:pt x="3828" y="21240"/>
                    <a:pt x="5251" y="21980"/>
                  </a:cubicBezTo>
                  <a:cubicBezTo>
                    <a:pt x="5374" y="22040"/>
                    <a:pt x="5498" y="22104"/>
                    <a:pt x="5621" y="22104"/>
                  </a:cubicBezTo>
                  <a:lnTo>
                    <a:pt x="5745" y="22104"/>
                  </a:lnTo>
                  <a:cubicBezTo>
                    <a:pt x="5992" y="22040"/>
                    <a:pt x="6051" y="21669"/>
                    <a:pt x="5927" y="21422"/>
                  </a:cubicBezTo>
                  <a:cubicBezTo>
                    <a:pt x="5804" y="21240"/>
                    <a:pt x="5557" y="21116"/>
                    <a:pt x="5310" y="20993"/>
                  </a:cubicBezTo>
                  <a:cubicBezTo>
                    <a:pt x="4880" y="20805"/>
                    <a:pt x="4016" y="20681"/>
                    <a:pt x="4263" y="20128"/>
                  </a:cubicBezTo>
                  <a:cubicBezTo>
                    <a:pt x="4322" y="19881"/>
                    <a:pt x="4569" y="19817"/>
                    <a:pt x="4816" y="19817"/>
                  </a:cubicBezTo>
                  <a:cubicBezTo>
                    <a:pt x="4880" y="19817"/>
                    <a:pt x="5004" y="19817"/>
                    <a:pt x="5127" y="19881"/>
                  </a:cubicBezTo>
                  <a:lnTo>
                    <a:pt x="5498" y="19881"/>
                  </a:lnTo>
                  <a:cubicBezTo>
                    <a:pt x="5621" y="19881"/>
                    <a:pt x="5680" y="19881"/>
                    <a:pt x="5804" y="19817"/>
                  </a:cubicBezTo>
                  <a:cubicBezTo>
                    <a:pt x="6298" y="19570"/>
                    <a:pt x="6174" y="19076"/>
                    <a:pt x="5498" y="19017"/>
                  </a:cubicBezTo>
                  <a:lnTo>
                    <a:pt x="5374" y="19017"/>
                  </a:lnTo>
                  <a:cubicBezTo>
                    <a:pt x="4940" y="19017"/>
                    <a:pt x="4569" y="19140"/>
                    <a:pt x="4199" y="19323"/>
                  </a:cubicBezTo>
                  <a:cubicBezTo>
                    <a:pt x="3769" y="19634"/>
                    <a:pt x="3458" y="19758"/>
                    <a:pt x="3275" y="19758"/>
                  </a:cubicBezTo>
                  <a:cubicBezTo>
                    <a:pt x="2904" y="19758"/>
                    <a:pt x="2717" y="19447"/>
                    <a:pt x="2411" y="18770"/>
                  </a:cubicBezTo>
                  <a:cubicBezTo>
                    <a:pt x="2099" y="18152"/>
                    <a:pt x="1052" y="16359"/>
                    <a:pt x="1423" y="15806"/>
                  </a:cubicBezTo>
                  <a:lnTo>
                    <a:pt x="1423" y="15806"/>
                  </a:lnTo>
                  <a:cubicBezTo>
                    <a:pt x="1605" y="15865"/>
                    <a:pt x="1729" y="15989"/>
                    <a:pt x="1852" y="16112"/>
                  </a:cubicBezTo>
                  <a:cubicBezTo>
                    <a:pt x="1976" y="16300"/>
                    <a:pt x="2164" y="16424"/>
                    <a:pt x="2346" y="16424"/>
                  </a:cubicBezTo>
                  <a:cubicBezTo>
                    <a:pt x="2411" y="16424"/>
                    <a:pt x="2470" y="16424"/>
                    <a:pt x="2534" y="16359"/>
                  </a:cubicBezTo>
                  <a:cubicBezTo>
                    <a:pt x="2658" y="16236"/>
                    <a:pt x="2658" y="15989"/>
                    <a:pt x="2534" y="15806"/>
                  </a:cubicBezTo>
                  <a:cubicBezTo>
                    <a:pt x="2411" y="15683"/>
                    <a:pt x="2164" y="15618"/>
                    <a:pt x="2040" y="15495"/>
                  </a:cubicBezTo>
                  <a:cubicBezTo>
                    <a:pt x="929" y="14818"/>
                    <a:pt x="1235" y="13090"/>
                    <a:pt x="1793" y="13090"/>
                  </a:cubicBezTo>
                  <a:cubicBezTo>
                    <a:pt x="1976" y="13090"/>
                    <a:pt x="2223" y="13272"/>
                    <a:pt x="2470" y="13766"/>
                  </a:cubicBezTo>
                  <a:cubicBezTo>
                    <a:pt x="2717" y="14384"/>
                    <a:pt x="3334" y="14818"/>
                    <a:pt x="4016" y="14818"/>
                  </a:cubicBezTo>
                  <a:lnTo>
                    <a:pt x="4199" y="14818"/>
                  </a:lnTo>
                  <a:cubicBezTo>
                    <a:pt x="4693" y="14754"/>
                    <a:pt x="5310" y="14448"/>
                    <a:pt x="5804" y="14448"/>
                  </a:cubicBezTo>
                  <a:cubicBezTo>
                    <a:pt x="5992" y="14448"/>
                    <a:pt x="6239" y="14507"/>
                    <a:pt x="6421" y="14631"/>
                  </a:cubicBezTo>
                  <a:cubicBezTo>
                    <a:pt x="6486" y="14754"/>
                    <a:pt x="6609" y="14878"/>
                    <a:pt x="6733" y="14942"/>
                  </a:cubicBezTo>
                  <a:cubicBezTo>
                    <a:pt x="6792" y="14942"/>
                    <a:pt x="6792" y="15001"/>
                    <a:pt x="6856" y="15001"/>
                  </a:cubicBezTo>
                  <a:cubicBezTo>
                    <a:pt x="7162" y="15001"/>
                    <a:pt x="7409" y="14507"/>
                    <a:pt x="7226" y="14201"/>
                  </a:cubicBezTo>
                  <a:cubicBezTo>
                    <a:pt x="7103" y="13954"/>
                    <a:pt x="6792" y="13830"/>
                    <a:pt x="6486" y="13830"/>
                  </a:cubicBezTo>
                  <a:cubicBezTo>
                    <a:pt x="6362" y="13830"/>
                    <a:pt x="6239" y="13830"/>
                    <a:pt x="6174" y="13890"/>
                  </a:cubicBezTo>
                  <a:cubicBezTo>
                    <a:pt x="5745" y="13954"/>
                    <a:pt x="5374" y="14137"/>
                    <a:pt x="5004" y="14201"/>
                  </a:cubicBezTo>
                  <a:lnTo>
                    <a:pt x="4816" y="14201"/>
                  </a:lnTo>
                  <a:cubicBezTo>
                    <a:pt x="4199" y="14201"/>
                    <a:pt x="3581" y="13830"/>
                    <a:pt x="3334" y="13272"/>
                  </a:cubicBezTo>
                  <a:cubicBezTo>
                    <a:pt x="3028" y="12655"/>
                    <a:pt x="3211" y="11855"/>
                    <a:pt x="3705" y="11420"/>
                  </a:cubicBezTo>
                  <a:cubicBezTo>
                    <a:pt x="4016" y="12037"/>
                    <a:pt x="4446" y="12719"/>
                    <a:pt x="5251" y="12719"/>
                  </a:cubicBezTo>
                  <a:lnTo>
                    <a:pt x="5498" y="12719"/>
                  </a:lnTo>
                  <a:cubicBezTo>
                    <a:pt x="5680" y="12655"/>
                    <a:pt x="5868" y="12596"/>
                    <a:pt x="5868" y="12408"/>
                  </a:cubicBezTo>
                  <a:cubicBezTo>
                    <a:pt x="5927" y="12161"/>
                    <a:pt x="5621" y="12037"/>
                    <a:pt x="5374" y="11914"/>
                  </a:cubicBezTo>
                  <a:cubicBezTo>
                    <a:pt x="3892" y="11296"/>
                    <a:pt x="4940" y="10002"/>
                    <a:pt x="5804" y="9385"/>
                  </a:cubicBezTo>
                  <a:cubicBezTo>
                    <a:pt x="7473" y="8209"/>
                    <a:pt x="9079" y="7039"/>
                    <a:pt x="10684" y="5863"/>
                  </a:cubicBezTo>
                  <a:cubicBezTo>
                    <a:pt x="11361" y="5369"/>
                    <a:pt x="12102" y="4875"/>
                    <a:pt x="12907" y="4628"/>
                  </a:cubicBezTo>
                  <a:cubicBezTo>
                    <a:pt x="13277" y="4505"/>
                    <a:pt x="13648" y="4505"/>
                    <a:pt x="14018" y="4505"/>
                  </a:cubicBezTo>
                  <a:cubicBezTo>
                    <a:pt x="15253" y="4505"/>
                    <a:pt x="16488" y="4875"/>
                    <a:pt x="17658" y="5063"/>
                  </a:cubicBezTo>
                  <a:cubicBezTo>
                    <a:pt x="17970" y="5063"/>
                    <a:pt x="18340" y="5122"/>
                    <a:pt x="18646" y="5122"/>
                  </a:cubicBezTo>
                  <a:cubicBezTo>
                    <a:pt x="19758" y="5122"/>
                    <a:pt x="20869" y="4875"/>
                    <a:pt x="21857" y="4446"/>
                  </a:cubicBezTo>
                  <a:cubicBezTo>
                    <a:pt x="21980" y="4381"/>
                    <a:pt x="22168" y="4322"/>
                    <a:pt x="22227" y="4199"/>
                  </a:cubicBezTo>
                  <a:cubicBezTo>
                    <a:pt x="22351" y="3952"/>
                    <a:pt x="22168" y="3705"/>
                    <a:pt x="21921" y="3581"/>
                  </a:cubicBezTo>
                  <a:lnTo>
                    <a:pt x="21674" y="3581"/>
                  </a:lnTo>
                  <a:cubicBezTo>
                    <a:pt x="21486" y="3581"/>
                    <a:pt x="21304" y="3581"/>
                    <a:pt x="21180" y="3640"/>
                  </a:cubicBezTo>
                  <a:cubicBezTo>
                    <a:pt x="20128" y="3828"/>
                    <a:pt x="19140" y="3952"/>
                    <a:pt x="18093" y="3952"/>
                  </a:cubicBezTo>
                  <a:lnTo>
                    <a:pt x="17658" y="3952"/>
                  </a:lnTo>
                  <a:cubicBezTo>
                    <a:pt x="16547" y="3887"/>
                    <a:pt x="15376" y="3764"/>
                    <a:pt x="14265" y="3764"/>
                  </a:cubicBezTo>
                  <a:cubicBezTo>
                    <a:pt x="13277" y="3764"/>
                    <a:pt x="12349" y="3887"/>
                    <a:pt x="11484" y="4258"/>
                  </a:cubicBezTo>
                  <a:cubicBezTo>
                    <a:pt x="10496" y="4752"/>
                    <a:pt x="9755" y="5493"/>
                    <a:pt x="8955" y="6234"/>
                  </a:cubicBezTo>
                  <a:cubicBezTo>
                    <a:pt x="7409" y="7656"/>
                    <a:pt x="5680" y="8950"/>
                    <a:pt x="3892" y="10062"/>
                  </a:cubicBezTo>
                  <a:cubicBezTo>
                    <a:pt x="4199" y="8397"/>
                    <a:pt x="5557" y="6915"/>
                    <a:pt x="7226" y="6481"/>
                  </a:cubicBezTo>
                  <a:cubicBezTo>
                    <a:pt x="7844" y="6298"/>
                    <a:pt x="8461" y="6234"/>
                    <a:pt x="9015" y="5927"/>
                  </a:cubicBezTo>
                  <a:cubicBezTo>
                    <a:pt x="8891" y="5740"/>
                    <a:pt x="8708" y="5616"/>
                    <a:pt x="8521" y="5433"/>
                  </a:cubicBezTo>
                  <a:cubicBezTo>
                    <a:pt x="8027" y="4939"/>
                    <a:pt x="13090" y="2717"/>
                    <a:pt x="13524" y="2593"/>
                  </a:cubicBezTo>
                  <a:cubicBezTo>
                    <a:pt x="14018" y="2529"/>
                    <a:pt x="14512" y="2470"/>
                    <a:pt x="14942" y="2470"/>
                  </a:cubicBezTo>
                  <a:cubicBezTo>
                    <a:pt x="16424" y="2470"/>
                    <a:pt x="17782" y="2899"/>
                    <a:pt x="19328" y="3023"/>
                  </a:cubicBezTo>
                  <a:cubicBezTo>
                    <a:pt x="19451" y="2899"/>
                    <a:pt x="19451" y="2653"/>
                    <a:pt x="19328" y="2529"/>
                  </a:cubicBezTo>
                  <a:cubicBezTo>
                    <a:pt x="19204" y="2406"/>
                    <a:pt x="19081" y="2346"/>
                    <a:pt x="18893" y="2282"/>
                  </a:cubicBezTo>
                  <a:cubicBezTo>
                    <a:pt x="18029" y="1912"/>
                    <a:pt x="17041" y="1729"/>
                    <a:pt x="16053" y="1729"/>
                  </a:cubicBezTo>
                  <a:cubicBezTo>
                    <a:pt x="15806" y="1729"/>
                    <a:pt x="15559" y="1788"/>
                    <a:pt x="15312" y="1788"/>
                  </a:cubicBezTo>
                  <a:cubicBezTo>
                    <a:pt x="15500" y="1358"/>
                    <a:pt x="15870" y="1111"/>
                    <a:pt x="16300" y="988"/>
                  </a:cubicBezTo>
                  <a:cubicBezTo>
                    <a:pt x="16735" y="800"/>
                    <a:pt x="17165" y="741"/>
                    <a:pt x="17535" y="553"/>
                  </a:cubicBezTo>
                  <a:cubicBezTo>
                    <a:pt x="17723" y="494"/>
                    <a:pt x="17905" y="306"/>
                    <a:pt x="17846" y="124"/>
                  </a:cubicBezTo>
                  <a:cubicBezTo>
                    <a:pt x="17782" y="59"/>
                    <a:pt x="17658" y="0"/>
                    <a:pt x="17599" y="0"/>
                  </a:cubicBezTo>
                  <a:close/>
                  <a:moveTo>
                    <a:pt x="3952" y="27844"/>
                  </a:moveTo>
                  <a:cubicBezTo>
                    <a:pt x="4016" y="27908"/>
                    <a:pt x="4016" y="27967"/>
                    <a:pt x="4075" y="28031"/>
                  </a:cubicBezTo>
                  <a:cubicBezTo>
                    <a:pt x="5063" y="29696"/>
                    <a:pt x="6115" y="31425"/>
                    <a:pt x="7162" y="33094"/>
                  </a:cubicBezTo>
                  <a:cubicBezTo>
                    <a:pt x="7533" y="33588"/>
                    <a:pt x="8091" y="34206"/>
                    <a:pt x="8644" y="34206"/>
                  </a:cubicBezTo>
                  <a:lnTo>
                    <a:pt x="8955" y="34206"/>
                  </a:lnTo>
                  <a:cubicBezTo>
                    <a:pt x="7967" y="33341"/>
                    <a:pt x="7162" y="32353"/>
                    <a:pt x="6486" y="31301"/>
                  </a:cubicBezTo>
                  <a:lnTo>
                    <a:pt x="6486" y="31301"/>
                  </a:lnTo>
                  <a:cubicBezTo>
                    <a:pt x="8274" y="31983"/>
                    <a:pt x="10126" y="32659"/>
                    <a:pt x="11978" y="33400"/>
                  </a:cubicBezTo>
                  <a:cubicBezTo>
                    <a:pt x="12166" y="33465"/>
                    <a:pt x="12349" y="33524"/>
                    <a:pt x="12596" y="33524"/>
                  </a:cubicBezTo>
                  <a:cubicBezTo>
                    <a:pt x="12843" y="33524"/>
                    <a:pt x="13090" y="33400"/>
                    <a:pt x="13154" y="33153"/>
                  </a:cubicBezTo>
                  <a:cubicBezTo>
                    <a:pt x="13277" y="32783"/>
                    <a:pt x="12843" y="32536"/>
                    <a:pt x="12472" y="32353"/>
                  </a:cubicBezTo>
                  <a:cubicBezTo>
                    <a:pt x="10620" y="31612"/>
                    <a:pt x="8708" y="30995"/>
                    <a:pt x="7039" y="29943"/>
                  </a:cubicBezTo>
                  <a:cubicBezTo>
                    <a:pt x="6239" y="29449"/>
                    <a:pt x="5557" y="28831"/>
                    <a:pt x="4940" y="28155"/>
                  </a:cubicBezTo>
                  <a:cubicBezTo>
                    <a:pt x="4633" y="28031"/>
                    <a:pt x="4263" y="27967"/>
                    <a:pt x="3952" y="27844"/>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4"/>
            <p:cNvSpPr/>
            <p:nvPr/>
          </p:nvSpPr>
          <p:spPr>
            <a:xfrm>
              <a:off x="4030700" y="5341150"/>
              <a:ext cx="24725" cy="38675"/>
            </a:xfrm>
            <a:custGeom>
              <a:rect b="b" l="l" r="r" t="t"/>
              <a:pathLst>
                <a:path extrusionOk="0" h="1547" w="989">
                  <a:moveTo>
                    <a:pt x="1" y="1"/>
                  </a:moveTo>
                  <a:cubicBezTo>
                    <a:pt x="1" y="248"/>
                    <a:pt x="65" y="495"/>
                    <a:pt x="65" y="682"/>
                  </a:cubicBezTo>
                  <a:cubicBezTo>
                    <a:pt x="65" y="929"/>
                    <a:pt x="124" y="1176"/>
                    <a:pt x="312" y="1359"/>
                  </a:cubicBezTo>
                  <a:cubicBezTo>
                    <a:pt x="371" y="1482"/>
                    <a:pt x="495" y="1547"/>
                    <a:pt x="618" y="1547"/>
                  </a:cubicBezTo>
                  <a:cubicBezTo>
                    <a:pt x="742" y="1547"/>
                    <a:pt x="865" y="1482"/>
                    <a:pt x="929" y="1423"/>
                  </a:cubicBezTo>
                  <a:cubicBezTo>
                    <a:pt x="989" y="1300"/>
                    <a:pt x="989" y="1112"/>
                    <a:pt x="989" y="988"/>
                  </a:cubicBezTo>
                  <a:cubicBezTo>
                    <a:pt x="989" y="806"/>
                    <a:pt x="929" y="682"/>
                    <a:pt x="929" y="495"/>
                  </a:cubicBezTo>
                  <a:cubicBezTo>
                    <a:pt x="682" y="371"/>
                    <a:pt x="312" y="18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3907225" y="4391925"/>
              <a:ext cx="452350" cy="961600"/>
            </a:xfrm>
            <a:custGeom>
              <a:rect b="b" l="l" r="r" t="t"/>
              <a:pathLst>
                <a:path extrusionOk="0" h="38464" w="18094">
                  <a:moveTo>
                    <a:pt x="7597" y="11050"/>
                  </a:moveTo>
                  <a:lnTo>
                    <a:pt x="7597" y="11050"/>
                  </a:lnTo>
                  <a:cubicBezTo>
                    <a:pt x="7533" y="11114"/>
                    <a:pt x="7474" y="11237"/>
                    <a:pt x="7409" y="11297"/>
                  </a:cubicBezTo>
                  <a:cubicBezTo>
                    <a:pt x="6421" y="12472"/>
                    <a:pt x="5251" y="13519"/>
                    <a:pt x="4016" y="14448"/>
                  </a:cubicBezTo>
                  <a:cubicBezTo>
                    <a:pt x="3399" y="14878"/>
                    <a:pt x="0" y="16300"/>
                    <a:pt x="988" y="17348"/>
                  </a:cubicBezTo>
                  <a:cubicBezTo>
                    <a:pt x="1235" y="17165"/>
                    <a:pt x="1482" y="16671"/>
                    <a:pt x="1853" y="16671"/>
                  </a:cubicBezTo>
                  <a:cubicBezTo>
                    <a:pt x="2100" y="16671"/>
                    <a:pt x="2287" y="16918"/>
                    <a:pt x="2223" y="17165"/>
                  </a:cubicBezTo>
                  <a:cubicBezTo>
                    <a:pt x="2223" y="17412"/>
                    <a:pt x="2100" y="17594"/>
                    <a:pt x="1976" y="17782"/>
                  </a:cubicBezTo>
                  <a:lnTo>
                    <a:pt x="1423" y="18706"/>
                  </a:lnTo>
                  <a:cubicBezTo>
                    <a:pt x="1112" y="19141"/>
                    <a:pt x="1052" y="19694"/>
                    <a:pt x="805" y="20188"/>
                  </a:cubicBezTo>
                  <a:cubicBezTo>
                    <a:pt x="929" y="20252"/>
                    <a:pt x="1052" y="20311"/>
                    <a:pt x="1176" y="20311"/>
                  </a:cubicBezTo>
                  <a:cubicBezTo>
                    <a:pt x="1235" y="20311"/>
                    <a:pt x="1359" y="20311"/>
                    <a:pt x="1423" y="20252"/>
                  </a:cubicBezTo>
                  <a:cubicBezTo>
                    <a:pt x="1670" y="20128"/>
                    <a:pt x="1729" y="19881"/>
                    <a:pt x="1853" y="19694"/>
                  </a:cubicBezTo>
                  <a:cubicBezTo>
                    <a:pt x="2411" y="18647"/>
                    <a:pt x="2717" y="17412"/>
                    <a:pt x="3334" y="16424"/>
                  </a:cubicBezTo>
                  <a:cubicBezTo>
                    <a:pt x="3893" y="15436"/>
                    <a:pt x="5004" y="14819"/>
                    <a:pt x="5868" y="14137"/>
                  </a:cubicBezTo>
                  <a:cubicBezTo>
                    <a:pt x="6421" y="13707"/>
                    <a:pt x="6856" y="13213"/>
                    <a:pt x="7350" y="12779"/>
                  </a:cubicBezTo>
                  <a:cubicBezTo>
                    <a:pt x="7409" y="12161"/>
                    <a:pt x="7474" y="11608"/>
                    <a:pt x="7597" y="11050"/>
                  </a:cubicBezTo>
                  <a:close/>
                  <a:moveTo>
                    <a:pt x="12660" y="0"/>
                  </a:moveTo>
                  <a:lnTo>
                    <a:pt x="12660" y="0"/>
                  </a:lnTo>
                  <a:cubicBezTo>
                    <a:pt x="10437" y="1912"/>
                    <a:pt x="10496" y="5493"/>
                    <a:pt x="9756" y="8086"/>
                  </a:cubicBezTo>
                  <a:cubicBezTo>
                    <a:pt x="9573" y="8644"/>
                    <a:pt x="9138" y="9321"/>
                    <a:pt x="8585" y="9938"/>
                  </a:cubicBezTo>
                  <a:cubicBezTo>
                    <a:pt x="8521" y="10432"/>
                    <a:pt x="8397" y="10990"/>
                    <a:pt x="8338" y="11544"/>
                  </a:cubicBezTo>
                  <a:lnTo>
                    <a:pt x="9449" y="10062"/>
                  </a:lnTo>
                  <a:cubicBezTo>
                    <a:pt x="9820" y="9509"/>
                    <a:pt x="10250" y="8950"/>
                    <a:pt x="10496" y="8333"/>
                  </a:cubicBezTo>
                  <a:cubicBezTo>
                    <a:pt x="11114" y="6728"/>
                    <a:pt x="10684" y="4693"/>
                    <a:pt x="11855" y="3394"/>
                  </a:cubicBezTo>
                  <a:lnTo>
                    <a:pt x="11855" y="3394"/>
                  </a:lnTo>
                  <a:cubicBezTo>
                    <a:pt x="11484" y="8950"/>
                    <a:pt x="11114" y="14572"/>
                    <a:pt x="9015" y="19694"/>
                  </a:cubicBezTo>
                  <a:cubicBezTo>
                    <a:pt x="8461" y="21116"/>
                    <a:pt x="7780" y="22410"/>
                    <a:pt x="7227" y="23833"/>
                  </a:cubicBezTo>
                  <a:cubicBezTo>
                    <a:pt x="5374" y="28278"/>
                    <a:pt x="4569" y="33154"/>
                    <a:pt x="4940" y="37970"/>
                  </a:cubicBezTo>
                  <a:cubicBezTo>
                    <a:pt x="5251" y="38157"/>
                    <a:pt x="5621" y="38340"/>
                    <a:pt x="5868" y="38464"/>
                  </a:cubicBezTo>
                  <a:cubicBezTo>
                    <a:pt x="5681" y="35070"/>
                    <a:pt x="5992" y="31672"/>
                    <a:pt x="6733" y="28402"/>
                  </a:cubicBezTo>
                  <a:cubicBezTo>
                    <a:pt x="6792" y="28031"/>
                    <a:pt x="7039" y="27597"/>
                    <a:pt x="7350" y="27597"/>
                  </a:cubicBezTo>
                  <a:lnTo>
                    <a:pt x="7474" y="27597"/>
                  </a:lnTo>
                  <a:cubicBezTo>
                    <a:pt x="7721" y="27720"/>
                    <a:pt x="7780" y="27967"/>
                    <a:pt x="7844" y="28155"/>
                  </a:cubicBezTo>
                  <a:cubicBezTo>
                    <a:pt x="8397" y="29326"/>
                    <a:pt x="9879" y="29637"/>
                    <a:pt x="10743" y="30625"/>
                  </a:cubicBezTo>
                  <a:cubicBezTo>
                    <a:pt x="11055" y="30995"/>
                    <a:pt x="11302" y="31425"/>
                    <a:pt x="11608" y="31860"/>
                  </a:cubicBezTo>
                  <a:cubicBezTo>
                    <a:pt x="12225" y="32660"/>
                    <a:pt x="13771" y="33588"/>
                    <a:pt x="14883" y="33648"/>
                  </a:cubicBezTo>
                  <a:lnTo>
                    <a:pt x="14942" y="33648"/>
                  </a:lnTo>
                  <a:cubicBezTo>
                    <a:pt x="15065" y="33648"/>
                    <a:pt x="15189" y="33648"/>
                    <a:pt x="15253" y="33588"/>
                  </a:cubicBezTo>
                  <a:cubicBezTo>
                    <a:pt x="15436" y="33465"/>
                    <a:pt x="15377" y="33094"/>
                    <a:pt x="15189" y="32971"/>
                  </a:cubicBezTo>
                  <a:cubicBezTo>
                    <a:pt x="14636" y="32536"/>
                    <a:pt x="13771" y="32600"/>
                    <a:pt x="13154" y="32106"/>
                  </a:cubicBezTo>
                  <a:cubicBezTo>
                    <a:pt x="12536" y="31672"/>
                    <a:pt x="12043" y="31119"/>
                    <a:pt x="11672" y="30437"/>
                  </a:cubicBezTo>
                  <a:lnTo>
                    <a:pt x="11919" y="30437"/>
                  </a:lnTo>
                  <a:cubicBezTo>
                    <a:pt x="13648" y="30437"/>
                    <a:pt x="15994" y="30807"/>
                    <a:pt x="17229" y="31983"/>
                  </a:cubicBezTo>
                  <a:cubicBezTo>
                    <a:pt x="17352" y="32106"/>
                    <a:pt x="17535" y="32230"/>
                    <a:pt x="17723" y="32230"/>
                  </a:cubicBezTo>
                  <a:cubicBezTo>
                    <a:pt x="17782" y="32230"/>
                    <a:pt x="17846" y="32166"/>
                    <a:pt x="17906" y="32106"/>
                  </a:cubicBezTo>
                  <a:cubicBezTo>
                    <a:pt x="18093" y="31983"/>
                    <a:pt x="18029" y="31795"/>
                    <a:pt x="17970" y="31613"/>
                  </a:cubicBezTo>
                  <a:cubicBezTo>
                    <a:pt x="17846" y="31425"/>
                    <a:pt x="17723" y="31366"/>
                    <a:pt x="17535" y="31242"/>
                  </a:cubicBezTo>
                  <a:cubicBezTo>
                    <a:pt x="16364" y="30501"/>
                    <a:pt x="15377" y="29943"/>
                    <a:pt x="14018" y="29637"/>
                  </a:cubicBezTo>
                  <a:cubicBezTo>
                    <a:pt x="12536" y="29326"/>
                    <a:pt x="10990" y="29143"/>
                    <a:pt x="9820" y="28278"/>
                  </a:cubicBezTo>
                  <a:cubicBezTo>
                    <a:pt x="8708" y="27473"/>
                    <a:pt x="8091" y="26115"/>
                    <a:pt x="8150" y="24757"/>
                  </a:cubicBezTo>
                  <a:cubicBezTo>
                    <a:pt x="8214" y="22904"/>
                    <a:pt x="9449" y="21363"/>
                    <a:pt x="10250" y="19634"/>
                  </a:cubicBezTo>
                  <a:cubicBezTo>
                    <a:pt x="11237" y="17594"/>
                    <a:pt x="11484" y="15248"/>
                    <a:pt x="11731" y="12966"/>
                  </a:cubicBezTo>
                  <a:cubicBezTo>
                    <a:pt x="11919" y="11361"/>
                    <a:pt x="12102" y="9815"/>
                    <a:pt x="12289" y="8210"/>
                  </a:cubicBezTo>
                  <a:cubicBezTo>
                    <a:pt x="12536" y="5493"/>
                    <a:pt x="12783" y="2717"/>
                    <a:pt x="12660"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4601825" y="4402650"/>
              <a:ext cx="10900" cy="51025"/>
            </a:xfrm>
            <a:custGeom>
              <a:rect b="b" l="l" r="r" t="t"/>
              <a:pathLst>
                <a:path extrusionOk="0" h="2041" w="436">
                  <a:moveTo>
                    <a:pt x="371" y="1"/>
                  </a:moveTo>
                  <a:cubicBezTo>
                    <a:pt x="312" y="65"/>
                    <a:pt x="312" y="124"/>
                    <a:pt x="312" y="189"/>
                  </a:cubicBezTo>
                  <a:cubicBezTo>
                    <a:pt x="247" y="436"/>
                    <a:pt x="124" y="683"/>
                    <a:pt x="0" y="930"/>
                  </a:cubicBezTo>
                  <a:cubicBezTo>
                    <a:pt x="65" y="1177"/>
                    <a:pt x="65" y="1424"/>
                    <a:pt x="65" y="1606"/>
                  </a:cubicBezTo>
                  <a:cubicBezTo>
                    <a:pt x="124" y="1794"/>
                    <a:pt x="124" y="1917"/>
                    <a:pt x="188" y="2041"/>
                  </a:cubicBezTo>
                  <a:cubicBezTo>
                    <a:pt x="371" y="1359"/>
                    <a:pt x="435" y="683"/>
                    <a:pt x="371" y="1"/>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4546250" y="4306950"/>
              <a:ext cx="64850" cy="118950"/>
            </a:xfrm>
            <a:custGeom>
              <a:rect b="b" l="l" r="r" t="t"/>
              <a:pathLst>
                <a:path extrusionOk="0" h="4758" w="2594">
                  <a:moveTo>
                    <a:pt x="312" y="1"/>
                  </a:moveTo>
                  <a:cubicBezTo>
                    <a:pt x="248" y="189"/>
                    <a:pt x="124" y="312"/>
                    <a:pt x="1" y="436"/>
                  </a:cubicBezTo>
                  <a:cubicBezTo>
                    <a:pt x="495" y="1053"/>
                    <a:pt x="865" y="1670"/>
                    <a:pt x="1235" y="2347"/>
                  </a:cubicBezTo>
                  <a:cubicBezTo>
                    <a:pt x="1606" y="3029"/>
                    <a:pt x="2041" y="3705"/>
                    <a:pt x="2164" y="4446"/>
                  </a:cubicBezTo>
                  <a:cubicBezTo>
                    <a:pt x="2223" y="4511"/>
                    <a:pt x="2223" y="4634"/>
                    <a:pt x="2223" y="4758"/>
                  </a:cubicBezTo>
                  <a:cubicBezTo>
                    <a:pt x="2347" y="4511"/>
                    <a:pt x="2470" y="4264"/>
                    <a:pt x="2535" y="4017"/>
                  </a:cubicBezTo>
                  <a:cubicBezTo>
                    <a:pt x="2535" y="3952"/>
                    <a:pt x="2535" y="3893"/>
                    <a:pt x="2594" y="3829"/>
                  </a:cubicBezTo>
                  <a:cubicBezTo>
                    <a:pt x="2411" y="2471"/>
                    <a:pt x="1670" y="1177"/>
                    <a:pt x="618" y="248"/>
                  </a:cubicBezTo>
                  <a:cubicBezTo>
                    <a:pt x="495" y="189"/>
                    <a:pt x="435" y="65"/>
                    <a:pt x="312" y="1"/>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4537000" y="4297700"/>
              <a:ext cx="17050" cy="20150"/>
            </a:xfrm>
            <a:custGeom>
              <a:rect b="b" l="l" r="r" t="t"/>
              <a:pathLst>
                <a:path extrusionOk="0" h="806" w="682">
                  <a:moveTo>
                    <a:pt x="188" y="0"/>
                  </a:moveTo>
                  <a:cubicBezTo>
                    <a:pt x="124" y="188"/>
                    <a:pt x="64" y="312"/>
                    <a:pt x="0" y="435"/>
                  </a:cubicBezTo>
                  <a:lnTo>
                    <a:pt x="371" y="806"/>
                  </a:lnTo>
                  <a:cubicBezTo>
                    <a:pt x="494" y="682"/>
                    <a:pt x="618" y="559"/>
                    <a:pt x="682" y="371"/>
                  </a:cubicBezTo>
                  <a:cubicBezTo>
                    <a:pt x="494" y="247"/>
                    <a:pt x="311" y="124"/>
                    <a:pt x="188" y="0"/>
                  </a:cubicBezTo>
                  <a:close/>
                </a:path>
              </a:pathLst>
            </a:custGeom>
            <a:solidFill>
              <a:srgbClr val="8B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4191225" y="4098650"/>
              <a:ext cx="350475" cy="209950"/>
            </a:xfrm>
            <a:custGeom>
              <a:rect b="b" l="l" r="r" t="t"/>
              <a:pathLst>
                <a:path extrusionOk="0" h="8398" w="14019">
                  <a:moveTo>
                    <a:pt x="495" y="0"/>
                  </a:moveTo>
                  <a:cubicBezTo>
                    <a:pt x="189" y="0"/>
                    <a:pt x="65" y="306"/>
                    <a:pt x="1" y="618"/>
                  </a:cubicBezTo>
                  <a:cubicBezTo>
                    <a:pt x="65" y="1047"/>
                    <a:pt x="124" y="1541"/>
                    <a:pt x="248" y="2035"/>
                  </a:cubicBezTo>
                  <a:cubicBezTo>
                    <a:pt x="559" y="3334"/>
                    <a:pt x="1670" y="4199"/>
                    <a:pt x="2841" y="4816"/>
                  </a:cubicBezTo>
                  <a:cubicBezTo>
                    <a:pt x="2841" y="4628"/>
                    <a:pt x="2782" y="4505"/>
                    <a:pt x="2782" y="4322"/>
                  </a:cubicBezTo>
                  <a:cubicBezTo>
                    <a:pt x="2471" y="2900"/>
                    <a:pt x="1853" y="1541"/>
                    <a:pt x="1053" y="371"/>
                  </a:cubicBezTo>
                  <a:cubicBezTo>
                    <a:pt x="929" y="183"/>
                    <a:pt x="742" y="0"/>
                    <a:pt x="559" y="0"/>
                  </a:cubicBezTo>
                  <a:close/>
                  <a:moveTo>
                    <a:pt x="10868" y="6975"/>
                  </a:moveTo>
                  <a:lnTo>
                    <a:pt x="10868" y="6975"/>
                  </a:lnTo>
                  <a:cubicBezTo>
                    <a:pt x="11979" y="7286"/>
                    <a:pt x="12967" y="7656"/>
                    <a:pt x="13708" y="8274"/>
                  </a:cubicBezTo>
                  <a:lnTo>
                    <a:pt x="13831" y="8397"/>
                  </a:lnTo>
                  <a:cubicBezTo>
                    <a:pt x="13895" y="8274"/>
                    <a:pt x="13955" y="8150"/>
                    <a:pt x="14019" y="7962"/>
                  </a:cubicBezTo>
                  <a:cubicBezTo>
                    <a:pt x="13031" y="7345"/>
                    <a:pt x="11979" y="7039"/>
                    <a:pt x="10868" y="6975"/>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3822375" y="4114075"/>
              <a:ext cx="821200" cy="1165350"/>
            </a:xfrm>
            <a:custGeom>
              <a:rect b="b" l="l" r="r" t="t"/>
              <a:pathLst>
                <a:path extrusionOk="0" h="46614" w="32848">
                  <a:moveTo>
                    <a:pt x="14755" y="1"/>
                  </a:moveTo>
                  <a:cubicBezTo>
                    <a:pt x="14696" y="60"/>
                    <a:pt x="14696" y="124"/>
                    <a:pt x="14696" y="183"/>
                  </a:cubicBezTo>
                  <a:cubicBezTo>
                    <a:pt x="14631" y="2900"/>
                    <a:pt x="16607" y="5493"/>
                    <a:pt x="15807" y="8027"/>
                  </a:cubicBezTo>
                  <a:cubicBezTo>
                    <a:pt x="15743" y="8210"/>
                    <a:pt x="15683" y="8398"/>
                    <a:pt x="15560" y="8521"/>
                  </a:cubicBezTo>
                  <a:cubicBezTo>
                    <a:pt x="15372" y="8704"/>
                    <a:pt x="15125" y="8704"/>
                    <a:pt x="14943" y="8704"/>
                  </a:cubicBezTo>
                  <a:lnTo>
                    <a:pt x="14631" y="8704"/>
                  </a:lnTo>
                  <a:cubicBezTo>
                    <a:pt x="13026" y="8521"/>
                    <a:pt x="11544" y="7839"/>
                    <a:pt x="10062" y="7222"/>
                  </a:cubicBezTo>
                  <a:lnTo>
                    <a:pt x="7840" y="6481"/>
                  </a:lnTo>
                  <a:cubicBezTo>
                    <a:pt x="7222" y="6298"/>
                    <a:pt x="6546" y="5804"/>
                    <a:pt x="5928" y="5804"/>
                  </a:cubicBezTo>
                  <a:cubicBezTo>
                    <a:pt x="5740" y="5804"/>
                    <a:pt x="5494" y="5864"/>
                    <a:pt x="5434" y="6051"/>
                  </a:cubicBezTo>
                  <a:cubicBezTo>
                    <a:pt x="5370" y="6298"/>
                    <a:pt x="5681" y="6545"/>
                    <a:pt x="5928" y="6605"/>
                  </a:cubicBezTo>
                  <a:cubicBezTo>
                    <a:pt x="7346" y="7099"/>
                    <a:pt x="8768" y="7592"/>
                    <a:pt x="10062" y="8333"/>
                  </a:cubicBezTo>
                  <a:cubicBezTo>
                    <a:pt x="10433" y="8580"/>
                    <a:pt x="10868" y="8892"/>
                    <a:pt x="10868" y="9321"/>
                  </a:cubicBezTo>
                  <a:cubicBezTo>
                    <a:pt x="10927" y="9756"/>
                    <a:pt x="10621" y="10062"/>
                    <a:pt x="10374" y="10433"/>
                  </a:cubicBezTo>
                  <a:cubicBezTo>
                    <a:pt x="9633" y="11667"/>
                    <a:pt x="10003" y="13337"/>
                    <a:pt x="9386" y="14631"/>
                  </a:cubicBezTo>
                  <a:cubicBezTo>
                    <a:pt x="8828" y="15866"/>
                    <a:pt x="7410" y="16548"/>
                    <a:pt x="6052" y="16730"/>
                  </a:cubicBezTo>
                  <a:cubicBezTo>
                    <a:pt x="5558" y="16795"/>
                    <a:pt x="5064" y="16854"/>
                    <a:pt x="4629" y="16854"/>
                  </a:cubicBezTo>
                  <a:cubicBezTo>
                    <a:pt x="3705" y="16854"/>
                    <a:pt x="2777" y="16730"/>
                    <a:pt x="1912" y="16730"/>
                  </a:cubicBezTo>
                  <a:lnTo>
                    <a:pt x="1730" y="16730"/>
                  </a:lnTo>
                  <a:cubicBezTo>
                    <a:pt x="1295" y="16730"/>
                    <a:pt x="865" y="16730"/>
                    <a:pt x="431" y="16795"/>
                  </a:cubicBezTo>
                  <a:cubicBezTo>
                    <a:pt x="248" y="16795"/>
                    <a:pt x="1" y="16854"/>
                    <a:pt x="1" y="17101"/>
                  </a:cubicBezTo>
                  <a:cubicBezTo>
                    <a:pt x="1" y="17224"/>
                    <a:pt x="184" y="17289"/>
                    <a:pt x="307" y="17348"/>
                  </a:cubicBezTo>
                  <a:cubicBezTo>
                    <a:pt x="1112" y="17595"/>
                    <a:pt x="2036" y="17659"/>
                    <a:pt x="2900" y="17659"/>
                  </a:cubicBezTo>
                  <a:lnTo>
                    <a:pt x="3952" y="17659"/>
                  </a:lnTo>
                  <a:cubicBezTo>
                    <a:pt x="4382" y="17659"/>
                    <a:pt x="8151" y="17536"/>
                    <a:pt x="8210" y="17165"/>
                  </a:cubicBezTo>
                  <a:lnTo>
                    <a:pt x="8210" y="17165"/>
                  </a:lnTo>
                  <a:cubicBezTo>
                    <a:pt x="7716" y="21611"/>
                    <a:pt x="5123" y="25745"/>
                    <a:pt x="1419" y="28215"/>
                  </a:cubicBezTo>
                  <a:cubicBezTo>
                    <a:pt x="801" y="28649"/>
                    <a:pt x="60" y="28832"/>
                    <a:pt x="1" y="29637"/>
                  </a:cubicBezTo>
                  <a:lnTo>
                    <a:pt x="60" y="29637"/>
                  </a:lnTo>
                  <a:cubicBezTo>
                    <a:pt x="613" y="29637"/>
                    <a:pt x="2919" y="28726"/>
                    <a:pt x="3021" y="28229"/>
                  </a:cubicBezTo>
                  <a:lnTo>
                    <a:pt x="3021" y="28229"/>
                  </a:lnTo>
                  <a:cubicBezTo>
                    <a:pt x="2842" y="29335"/>
                    <a:pt x="2965" y="30383"/>
                    <a:pt x="3024" y="31489"/>
                  </a:cubicBezTo>
                  <a:cubicBezTo>
                    <a:pt x="3024" y="31736"/>
                    <a:pt x="3088" y="31983"/>
                    <a:pt x="3212" y="32166"/>
                  </a:cubicBezTo>
                  <a:cubicBezTo>
                    <a:pt x="3335" y="32290"/>
                    <a:pt x="3458" y="32354"/>
                    <a:pt x="3582" y="32354"/>
                  </a:cubicBezTo>
                  <a:cubicBezTo>
                    <a:pt x="3705" y="32354"/>
                    <a:pt x="3829" y="32290"/>
                    <a:pt x="3888" y="32230"/>
                  </a:cubicBezTo>
                  <a:cubicBezTo>
                    <a:pt x="3952" y="32107"/>
                    <a:pt x="3888" y="31919"/>
                    <a:pt x="3888" y="31736"/>
                  </a:cubicBezTo>
                  <a:cubicBezTo>
                    <a:pt x="3705" y="31055"/>
                    <a:pt x="3458" y="30378"/>
                    <a:pt x="3335" y="29637"/>
                  </a:cubicBezTo>
                  <a:cubicBezTo>
                    <a:pt x="3088" y="27350"/>
                    <a:pt x="5187" y="25686"/>
                    <a:pt x="6605" y="23893"/>
                  </a:cubicBezTo>
                  <a:cubicBezTo>
                    <a:pt x="9075" y="20870"/>
                    <a:pt x="9880" y="16854"/>
                    <a:pt x="10868" y="13026"/>
                  </a:cubicBezTo>
                  <a:cubicBezTo>
                    <a:pt x="11297" y="11485"/>
                    <a:pt x="12038" y="9568"/>
                    <a:pt x="13644" y="9445"/>
                  </a:cubicBezTo>
                  <a:lnTo>
                    <a:pt x="13767" y="9445"/>
                  </a:lnTo>
                  <a:cubicBezTo>
                    <a:pt x="13955" y="9445"/>
                    <a:pt x="14137" y="9509"/>
                    <a:pt x="14261" y="9568"/>
                  </a:cubicBezTo>
                  <a:cubicBezTo>
                    <a:pt x="14755" y="9939"/>
                    <a:pt x="14325" y="10744"/>
                    <a:pt x="13955" y="11238"/>
                  </a:cubicBezTo>
                  <a:cubicBezTo>
                    <a:pt x="13090" y="12408"/>
                    <a:pt x="12656" y="13890"/>
                    <a:pt x="12349" y="15313"/>
                  </a:cubicBezTo>
                  <a:cubicBezTo>
                    <a:pt x="11791" y="17595"/>
                    <a:pt x="11362" y="19882"/>
                    <a:pt x="10991" y="22164"/>
                  </a:cubicBezTo>
                  <a:cubicBezTo>
                    <a:pt x="11297" y="21857"/>
                    <a:pt x="11668" y="21423"/>
                    <a:pt x="11979" y="21052"/>
                  </a:cubicBezTo>
                  <a:cubicBezTo>
                    <a:pt x="12473" y="18400"/>
                    <a:pt x="13090" y="15807"/>
                    <a:pt x="13955" y="13273"/>
                  </a:cubicBezTo>
                  <a:cubicBezTo>
                    <a:pt x="14449" y="12038"/>
                    <a:pt x="15125" y="10620"/>
                    <a:pt x="16424" y="10309"/>
                  </a:cubicBezTo>
                  <a:lnTo>
                    <a:pt x="16424" y="10309"/>
                  </a:lnTo>
                  <a:cubicBezTo>
                    <a:pt x="16795" y="11544"/>
                    <a:pt x="16360" y="12902"/>
                    <a:pt x="16424" y="14201"/>
                  </a:cubicBezTo>
                  <a:cubicBezTo>
                    <a:pt x="16484" y="15313"/>
                    <a:pt x="16918" y="16424"/>
                    <a:pt x="16918" y="17536"/>
                  </a:cubicBezTo>
                  <a:cubicBezTo>
                    <a:pt x="16918" y="18830"/>
                    <a:pt x="16360" y="20005"/>
                    <a:pt x="15990" y="21240"/>
                  </a:cubicBezTo>
                  <a:cubicBezTo>
                    <a:pt x="15125" y="24327"/>
                    <a:pt x="15807" y="27721"/>
                    <a:pt x="14696" y="30748"/>
                  </a:cubicBezTo>
                  <a:cubicBezTo>
                    <a:pt x="14202" y="32166"/>
                    <a:pt x="13461" y="33524"/>
                    <a:pt x="13890" y="35070"/>
                  </a:cubicBezTo>
                  <a:cubicBezTo>
                    <a:pt x="13890" y="35130"/>
                    <a:pt x="13955" y="35253"/>
                    <a:pt x="14078" y="35317"/>
                  </a:cubicBezTo>
                  <a:lnTo>
                    <a:pt x="14137" y="35377"/>
                  </a:lnTo>
                  <a:cubicBezTo>
                    <a:pt x="14261" y="35377"/>
                    <a:pt x="14384" y="35253"/>
                    <a:pt x="14449" y="35070"/>
                  </a:cubicBezTo>
                  <a:cubicBezTo>
                    <a:pt x="14508" y="34947"/>
                    <a:pt x="14449" y="34759"/>
                    <a:pt x="14384" y="34577"/>
                  </a:cubicBezTo>
                  <a:cubicBezTo>
                    <a:pt x="14137" y="33401"/>
                    <a:pt x="14878" y="31736"/>
                    <a:pt x="15190" y="30561"/>
                  </a:cubicBezTo>
                  <a:lnTo>
                    <a:pt x="16301" y="26115"/>
                  </a:lnTo>
                  <a:cubicBezTo>
                    <a:pt x="17348" y="27350"/>
                    <a:pt x="16978" y="29143"/>
                    <a:pt x="17412" y="30684"/>
                  </a:cubicBezTo>
                  <a:cubicBezTo>
                    <a:pt x="17595" y="31178"/>
                    <a:pt x="17783" y="31613"/>
                    <a:pt x="18030" y="32043"/>
                  </a:cubicBezTo>
                  <a:cubicBezTo>
                    <a:pt x="17965" y="30378"/>
                    <a:pt x="17842" y="28708"/>
                    <a:pt x="17225" y="27167"/>
                  </a:cubicBezTo>
                  <a:cubicBezTo>
                    <a:pt x="17042" y="26673"/>
                    <a:pt x="15930" y="25127"/>
                    <a:pt x="16424" y="24945"/>
                  </a:cubicBezTo>
                  <a:lnTo>
                    <a:pt x="16548" y="24945"/>
                  </a:lnTo>
                  <a:cubicBezTo>
                    <a:pt x="16671" y="24945"/>
                    <a:pt x="16731" y="24945"/>
                    <a:pt x="16854" y="25004"/>
                  </a:cubicBezTo>
                  <a:cubicBezTo>
                    <a:pt x="16731" y="24698"/>
                    <a:pt x="16607" y="24386"/>
                    <a:pt x="16607" y="24080"/>
                  </a:cubicBezTo>
                  <a:cubicBezTo>
                    <a:pt x="16237" y="22287"/>
                    <a:pt x="17289" y="20499"/>
                    <a:pt x="17719" y="18706"/>
                  </a:cubicBezTo>
                  <a:cubicBezTo>
                    <a:pt x="18277" y="16607"/>
                    <a:pt x="18030" y="14384"/>
                    <a:pt x="17842" y="12226"/>
                  </a:cubicBezTo>
                  <a:lnTo>
                    <a:pt x="17842" y="12226"/>
                  </a:lnTo>
                  <a:cubicBezTo>
                    <a:pt x="19447" y="13090"/>
                    <a:pt x="21053" y="14261"/>
                    <a:pt x="21917" y="15930"/>
                  </a:cubicBezTo>
                  <a:cubicBezTo>
                    <a:pt x="22599" y="17348"/>
                    <a:pt x="22781" y="18894"/>
                    <a:pt x="22905" y="20435"/>
                  </a:cubicBezTo>
                  <a:cubicBezTo>
                    <a:pt x="23028" y="21917"/>
                    <a:pt x="23522" y="23339"/>
                    <a:pt x="23522" y="24757"/>
                  </a:cubicBezTo>
                  <a:cubicBezTo>
                    <a:pt x="23522" y="24880"/>
                    <a:pt x="23522" y="25068"/>
                    <a:pt x="23646" y="25127"/>
                  </a:cubicBezTo>
                  <a:cubicBezTo>
                    <a:pt x="23710" y="25127"/>
                    <a:pt x="23769" y="25192"/>
                    <a:pt x="23769" y="25192"/>
                  </a:cubicBezTo>
                  <a:cubicBezTo>
                    <a:pt x="23893" y="25192"/>
                    <a:pt x="24016" y="25127"/>
                    <a:pt x="24080" y="25004"/>
                  </a:cubicBezTo>
                  <a:cubicBezTo>
                    <a:pt x="24140" y="24880"/>
                    <a:pt x="24140" y="24757"/>
                    <a:pt x="24140" y="24574"/>
                  </a:cubicBezTo>
                  <a:cubicBezTo>
                    <a:pt x="24080" y="23646"/>
                    <a:pt x="23216" y="15313"/>
                    <a:pt x="22781" y="15249"/>
                  </a:cubicBezTo>
                  <a:lnTo>
                    <a:pt x="22781" y="15249"/>
                  </a:lnTo>
                  <a:cubicBezTo>
                    <a:pt x="25686" y="15560"/>
                    <a:pt x="28462" y="17471"/>
                    <a:pt x="29637" y="20188"/>
                  </a:cubicBezTo>
                  <a:cubicBezTo>
                    <a:pt x="30378" y="21793"/>
                    <a:pt x="30625" y="23463"/>
                    <a:pt x="31860" y="24880"/>
                  </a:cubicBezTo>
                  <a:cubicBezTo>
                    <a:pt x="31983" y="25004"/>
                    <a:pt x="32107" y="25192"/>
                    <a:pt x="32354" y="25251"/>
                  </a:cubicBezTo>
                  <a:lnTo>
                    <a:pt x="32413" y="25251"/>
                  </a:lnTo>
                  <a:cubicBezTo>
                    <a:pt x="32601" y="25251"/>
                    <a:pt x="32784" y="25127"/>
                    <a:pt x="32848" y="24945"/>
                  </a:cubicBezTo>
                  <a:cubicBezTo>
                    <a:pt x="32848" y="24757"/>
                    <a:pt x="32660" y="24633"/>
                    <a:pt x="32537" y="24574"/>
                  </a:cubicBezTo>
                  <a:cubicBezTo>
                    <a:pt x="31055" y="23463"/>
                    <a:pt x="30684" y="21611"/>
                    <a:pt x="29884" y="19882"/>
                  </a:cubicBezTo>
                  <a:cubicBezTo>
                    <a:pt x="29326" y="18647"/>
                    <a:pt x="28709" y="17412"/>
                    <a:pt x="27662" y="16483"/>
                  </a:cubicBezTo>
                  <a:cubicBezTo>
                    <a:pt x="25128" y="14137"/>
                    <a:pt x="20682" y="14448"/>
                    <a:pt x="18706" y="11667"/>
                  </a:cubicBezTo>
                  <a:cubicBezTo>
                    <a:pt x="18153" y="10803"/>
                    <a:pt x="17965" y="9509"/>
                    <a:pt x="18706" y="8892"/>
                  </a:cubicBezTo>
                  <a:cubicBezTo>
                    <a:pt x="19447" y="8333"/>
                    <a:pt x="20806" y="8210"/>
                    <a:pt x="21611" y="7963"/>
                  </a:cubicBezTo>
                  <a:cubicBezTo>
                    <a:pt x="22475" y="7716"/>
                    <a:pt x="23340" y="7410"/>
                    <a:pt x="24263" y="7345"/>
                  </a:cubicBezTo>
                  <a:cubicBezTo>
                    <a:pt x="24510" y="7286"/>
                    <a:pt x="24757" y="7286"/>
                    <a:pt x="24945" y="7286"/>
                  </a:cubicBezTo>
                  <a:lnTo>
                    <a:pt x="25192" y="7286"/>
                  </a:lnTo>
                  <a:cubicBezTo>
                    <a:pt x="26303" y="7286"/>
                    <a:pt x="27474" y="7533"/>
                    <a:pt x="28279" y="8210"/>
                  </a:cubicBezTo>
                  <a:cubicBezTo>
                    <a:pt x="29761" y="9509"/>
                    <a:pt x="30808" y="11297"/>
                    <a:pt x="31243" y="13149"/>
                  </a:cubicBezTo>
                  <a:cubicBezTo>
                    <a:pt x="31243" y="12967"/>
                    <a:pt x="31243" y="12720"/>
                    <a:pt x="31178" y="12473"/>
                  </a:cubicBezTo>
                  <a:cubicBezTo>
                    <a:pt x="31178" y="12349"/>
                    <a:pt x="31178" y="12226"/>
                    <a:pt x="31119" y="12161"/>
                  </a:cubicBezTo>
                  <a:cubicBezTo>
                    <a:pt x="30996" y="11420"/>
                    <a:pt x="30561" y="10744"/>
                    <a:pt x="30190" y="10062"/>
                  </a:cubicBezTo>
                  <a:cubicBezTo>
                    <a:pt x="29820" y="9385"/>
                    <a:pt x="29450" y="8768"/>
                    <a:pt x="28956" y="8151"/>
                  </a:cubicBezTo>
                  <a:lnTo>
                    <a:pt x="28585" y="7780"/>
                  </a:lnTo>
                  <a:lnTo>
                    <a:pt x="28462" y="7657"/>
                  </a:lnTo>
                  <a:cubicBezTo>
                    <a:pt x="27721" y="7039"/>
                    <a:pt x="26733" y="6669"/>
                    <a:pt x="25622" y="6358"/>
                  </a:cubicBezTo>
                  <a:lnTo>
                    <a:pt x="25004" y="6358"/>
                  </a:lnTo>
                  <a:cubicBezTo>
                    <a:pt x="23833" y="6358"/>
                    <a:pt x="22658" y="6545"/>
                    <a:pt x="21547" y="6916"/>
                  </a:cubicBezTo>
                  <a:cubicBezTo>
                    <a:pt x="21300" y="6975"/>
                    <a:pt x="18583" y="7839"/>
                    <a:pt x="17842" y="7839"/>
                  </a:cubicBezTo>
                  <a:cubicBezTo>
                    <a:pt x="17719" y="7839"/>
                    <a:pt x="17595" y="7839"/>
                    <a:pt x="17595" y="7780"/>
                  </a:cubicBezTo>
                  <a:cubicBezTo>
                    <a:pt x="17472" y="7163"/>
                    <a:pt x="17783" y="6481"/>
                    <a:pt x="17783" y="5864"/>
                  </a:cubicBezTo>
                  <a:cubicBezTo>
                    <a:pt x="17783" y="5310"/>
                    <a:pt x="17719" y="4752"/>
                    <a:pt x="17595" y="4199"/>
                  </a:cubicBezTo>
                  <a:cubicBezTo>
                    <a:pt x="16424" y="3582"/>
                    <a:pt x="15313" y="2717"/>
                    <a:pt x="15002" y="1418"/>
                  </a:cubicBezTo>
                  <a:cubicBezTo>
                    <a:pt x="14878" y="924"/>
                    <a:pt x="14819" y="430"/>
                    <a:pt x="14755" y="1"/>
                  </a:cubicBezTo>
                  <a:close/>
                  <a:moveTo>
                    <a:pt x="18953" y="31796"/>
                  </a:moveTo>
                  <a:cubicBezTo>
                    <a:pt x="18830" y="31983"/>
                    <a:pt x="18706" y="32166"/>
                    <a:pt x="18647" y="32354"/>
                  </a:cubicBezTo>
                  <a:cubicBezTo>
                    <a:pt x="18524" y="32537"/>
                    <a:pt x="18524" y="32724"/>
                    <a:pt x="18459" y="32971"/>
                  </a:cubicBezTo>
                  <a:cubicBezTo>
                    <a:pt x="18524" y="33154"/>
                    <a:pt x="18583" y="33342"/>
                    <a:pt x="18647" y="33589"/>
                  </a:cubicBezTo>
                  <a:cubicBezTo>
                    <a:pt x="18894" y="34389"/>
                    <a:pt x="18830" y="35194"/>
                    <a:pt x="18953" y="36058"/>
                  </a:cubicBezTo>
                  <a:cubicBezTo>
                    <a:pt x="19018" y="37229"/>
                    <a:pt x="19388" y="38405"/>
                    <a:pt x="19882" y="39516"/>
                  </a:cubicBezTo>
                  <a:cubicBezTo>
                    <a:pt x="20188" y="39516"/>
                    <a:pt x="20252" y="39081"/>
                    <a:pt x="20188" y="38834"/>
                  </a:cubicBezTo>
                  <a:lnTo>
                    <a:pt x="19265" y="33836"/>
                  </a:lnTo>
                  <a:lnTo>
                    <a:pt x="19265" y="33836"/>
                  </a:lnTo>
                  <a:cubicBezTo>
                    <a:pt x="20870" y="33959"/>
                    <a:pt x="22228" y="34947"/>
                    <a:pt x="23399" y="36058"/>
                  </a:cubicBezTo>
                  <a:cubicBezTo>
                    <a:pt x="24510" y="37229"/>
                    <a:pt x="25439" y="38528"/>
                    <a:pt x="26674" y="39575"/>
                  </a:cubicBezTo>
                  <a:cubicBezTo>
                    <a:pt x="25562" y="37170"/>
                    <a:pt x="23710" y="35130"/>
                    <a:pt x="21423" y="33712"/>
                  </a:cubicBezTo>
                  <a:cubicBezTo>
                    <a:pt x="20559" y="33154"/>
                    <a:pt x="19512" y="32660"/>
                    <a:pt x="18953" y="31796"/>
                  </a:cubicBezTo>
                  <a:close/>
                  <a:moveTo>
                    <a:pt x="11732" y="22658"/>
                  </a:moveTo>
                  <a:lnTo>
                    <a:pt x="11732" y="22658"/>
                  </a:lnTo>
                  <a:cubicBezTo>
                    <a:pt x="11421" y="23092"/>
                    <a:pt x="11050" y="23463"/>
                    <a:pt x="10744" y="23893"/>
                  </a:cubicBezTo>
                  <a:cubicBezTo>
                    <a:pt x="10062" y="28032"/>
                    <a:pt x="9509" y="32230"/>
                    <a:pt x="8828" y="36365"/>
                  </a:cubicBezTo>
                  <a:cubicBezTo>
                    <a:pt x="8645" y="37540"/>
                    <a:pt x="8457" y="38652"/>
                    <a:pt x="7904" y="39699"/>
                  </a:cubicBezTo>
                  <a:cubicBezTo>
                    <a:pt x="7410" y="40751"/>
                    <a:pt x="6422" y="41615"/>
                    <a:pt x="5311" y="41739"/>
                  </a:cubicBezTo>
                  <a:lnTo>
                    <a:pt x="4940" y="41739"/>
                  </a:lnTo>
                  <a:cubicBezTo>
                    <a:pt x="3335" y="41739"/>
                    <a:pt x="2100" y="40504"/>
                    <a:pt x="618" y="40316"/>
                  </a:cubicBezTo>
                  <a:cubicBezTo>
                    <a:pt x="371" y="40316"/>
                    <a:pt x="248" y="40687"/>
                    <a:pt x="431" y="40874"/>
                  </a:cubicBezTo>
                  <a:cubicBezTo>
                    <a:pt x="801" y="41181"/>
                    <a:pt x="2159" y="41368"/>
                    <a:pt x="2653" y="41551"/>
                  </a:cubicBezTo>
                  <a:cubicBezTo>
                    <a:pt x="3582" y="41862"/>
                    <a:pt x="4570" y="42045"/>
                    <a:pt x="5494" y="42168"/>
                  </a:cubicBezTo>
                  <a:cubicBezTo>
                    <a:pt x="6111" y="42233"/>
                    <a:pt x="6852" y="42356"/>
                    <a:pt x="7163" y="42909"/>
                  </a:cubicBezTo>
                  <a:cubicBezTo>
                    <a:pt x="7222" y="43097"/>
                    <a:pt x="7287" y="43344"/>
                    <a:pt x="7287" y="43527"/>
                  </a:cubicBezTo>
                  <a:cubicBezTo>
                    <a:pt x="7346" y="44579"/>
                    <a:pt x="7287" y="45503"/>
                    <a:pt x="7287" y="46555"/>
                  </a:cubicBezTo>
                  <a:cubicBezTo>
                    <a:pt x="7287" y="46614"/>
                    <a:pt x="7287" y="46614"/>
                    <a:pt x="7346" y="46614"/>
                  </a:cubicBezTo>
                  <a:cubicBezTo>
                    <a:pt x="7469" y="46614"/>
                    <a:pt x="7840" y="46243"/>
                    <a:pt x="7840" y="46243"/>
                  </a:cubicBezTo>
                  <a:cubicBezTo>
                    <a:pt x="7904" y="46120"/>
                    <a:pt x="7904" y="45690"/>
                    <a:pt x="7904" y="45503"/>
                  </a:cubicBezTo>
                  <a:cubicBezTo>
                    <a:pt x="7963" y="44762"/>
                    <a:pt x="7840" y="44085"/>
                    <a:pt x="7840" y="43344"/>
                  </a:cubicBezTo>
                  <a:cubicBezTo>
                    <a:pt x="7904" y="42233"/>
                    <a:pt x="8274" y="41121"/>
                    <a:pt x="8645" y="40069"/>
                  </a:cubicBezTo>
                  <a:cubicBezTo>
                    <a:pt x="10374" y="34453"/>
                    <a:pt x="10803" y="28462"/>
                    <a:pt x="11732" y="22658"/>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4090975" y="4640375"/>
              <a:ext cx="30875" cy="71025"/>
            </a:xfrm>
            <a:custGeom>
              <a:rect b="b" l="l" r="r" t="t"/>
              <a:pathLst>
                <a:path extrusionOk="0" h="2841" w="1235">
                  <a:moveTo>
                    <a:pt x="1235" y="0"/>
                  </a:moveTo>
                  <a:lnTo>
                    <a:pt x="1235" y="0"/>
                  </a:lnTo>
                  <a:cubicBezTo>
                    <a:pt x="924" y="371"/>
                    <a:pt x="553" y="805"/>
                    <a:pt x="247" y="1112"/>
                  </a:cubicBezTo>
                  <a:cubicBezTo>
                    <a:pt x="124" y="1670"/>
                    <a:pt x="59" y="2223"/>
                    <a:pt x="0" y="2841"/>
                  </a:cubicBezTo>
                  <a:cubicBezTo>
                    <a:pt x="306" y="2411"/>
                    <a:pt x="677" y="2040"/>
                    <a:pt x="988" y="1606"/>
                  </a:cubicBezTo>
                  <a:cubicBezTo>
                    <a:pt x="1047" y="1052"/>
                    <a:pt x="1171" y="494"/>
                    <a:pt x="1235" y="0"/>
                  </a:cubicBezTo>
                  <a:close/>
                </a:path>
              </a:pathLst>
            </a:custGeom>
            <a:solidFill>
              <a:srgbClr val="8B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4243725" y="4739150"/>
              <a:ext cx="183750" cy="375175"/>
            </a:xfrm>
            <a:custGeom>
              <a:rect b="b" l="l" r="r" t="t"/>
              <a:pathLst>
                <a:path extrusionOk="0" h="15007" w="7350">
                  <a:moveTo>
                    <a:pt x="0" y="1"/>
                  </a:moveTo>
                  <a:lnTo>
                    <a:pt x="0" y="1"/>
                  </a:lnTo>
                  <a:cubicBezTo>
                    <a:pt x="371" y="930"/>
                    <a:pt x="929" y="1794"/>
                    <a:pt x="1176" y="2718"/>
                  </a:cubicBezTo>
                  <a:cubicBezTo>
                    <a:pt x="1546" y="4017"/>
                    <a:pt x="1299" y="5498"/>
                    <a:pt x="1976" y="6669"/>
                  </a:cubicBezTo>
                  <a:lnTo>
                    <a:pt x="2099" y="6793"/>
                  </a:lnTo>
                  <a:cubicBezTo>
                    <a:pt x="2223" y="6610"/>
                    <a:pt x="2411" y="6486"/>
                    <a:pt x="2593" y="6486"/>
                  </a:cubicBezTo>
                  <a:cubicBezTo>
                    <a:pt x="2658" y="6422"/>
                    <a:pt x="2717" y="6422"/>
                    <a:pt x="2717" y="6422"/>
                  </a:cubicBezTo>
                  <a:cubicBezTo>
                    <a:pt x="3087" y="6422"/>
                    <a:pt x="3334" y="6669"/>
                    <a:pt x="3645" y="6857"/>
                  </a:cubicBezTo>
                  <a:cubicBezTo>
                    <a:pt x="4322" y="7287"/>
                    <a:pt x="5004" y="7780"/>
                    <a:pt x="5680" y="8274"/>
                  </a:cubicBezTo>
                  <a:cubicBezTo>
                    <a:pt x="5927" y="8462"/>
                    <a:pt x="6733" y="9327"/>
                    <a:pt x="7039" y="9327"/>
                  </a:cubicBezTo>
                  <a:cubicBezTo>
                    <a:pt x="7350" y="9262"/>
                    <a:pt x="7350" y="8768"/>
                    <a:pt x="7103" y="8521"/>
                  </a:cubicBezTo>
                  <a:cubicBezTo>
                    <a:pt x="6486" y="7780"/>
                    <a:pt x="5804" y="7227"/>
                    <a:pt x="4940" y="6733"/>
                  </a:cubicBezTo>
                  <a:cubicBezTo>
                    <a:pt x="3952" y="6175"/>
                    <a:pt x="2840" y="5558"/>
                    <a:pt x="2346" y="4570"/>
                  </a:cubicBezTo>
                  <a:cubicBezTo>
                    <a:pt x="2164" y="4140"/>
                    <a:pt x="2099" y="3646"/>
                    <a:pt x="2040" y="3152"/>
                  </a:cubicBezTo>
                  <a:cubicBezTo>
                    <a:pt x="1852" y="2411"/>
                    <a:pt x="1605" y="1670"/>
                    <a:pt x="1176" y="989"/>
                  </a:cubicBezTo>
                  <a:cubicBezTo>
                    <a:pt x="988" y="806"/>
                    <a:pt x="435" y="189"/>
                    <a:pt x="0" y="1"/>
                  </a:cubicBezTo>
                  <a:close/>
                  <a:moveTo>
                    <a:pt x="1176" y="7040"/>
                  </a:moveTo>
                  <a:lnTo>
                    <a:pt x="1176" y="7534"/>
                  </a:lnTo>
                  <a:cubicBezTo>
                    <a:pt x="1235" y="9944"/>
                    <a:pt x="618" y="12167"/>
                    <a:pt x="1052" y="14636"/>
                  </a:cubicBezTo>
                  <a:cubicBezTo>
                    <a:pt x="1111" y="14819"/>
                    <a:pt x="1176" y="15007"/>
                    <a:pt x="1358" y="15007"/>
                  </a:cubicBezTo>
                  <a:cubicBezTo>
                    <a:pt x="1546" y="15007"/>
                    <a:pt x="1605" y="14819"/>
                    <a:pt x="1670" y="14636"/>
                  </a:cubicBezTo>
                  <a:lnTo>
                    <a:pt x="1670" y="14513"/>
                  </a:lnTo>
                  <a:cubicBezTo>
                    <a:pt x="1729" y="13525"/>
                    <a:pt x="1482" y="12349"/>
                    <a:pt x="1482" y="11302"/>
                  </a:cubicBezTo>
                  <a:cubicBezTo>
                    <a:pt x="1546" y="10127"/>
                    <a:pt x="1358" y="9080"/>
                    <a:pt x="1605" y="7968"/>
                  </a:cubicBezTo>
                  <a:cubicBezTo>
                    <a:pt x="1482" y="7657"/>
                    <a:pt x="1299" y="7351"/>
                    <a:pt x="1176" y="704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4220625" y="4737675"/>
              <a:ext cx="75600" cy="200700"/>
            </a:xfrm>
            <a:custGeom>
              <a:rect b="b" l="l" r="r" t="t"/>
              <a:pathLst>
                <a:path extrusionOk="0" h="8028" w="3024">
                  <a:moveTo>
                    <a:pt x="494" y="1"/>
                  </a:moveTo>
                  <a:cubicBezTo>
                    <a:pt x="0" y="183"/>
                    <a:pt x="1112" y="1729"/>
                    <a:pt x="1295" y="2223"/>
                  </a:cubicBezTo>
                  <a:cubicBezTo>
                    <a:pt x="1912" y="3764"/>
                    <a:pt x="2035" y="5434"/>
                    <a:pt x="2100" y="7099"/>
                  </a:cubicBezTo>
                  <a:cubicBezTo>
                    <a:pt x="2223" y="7410"/>
                    <a:pt x="2406" y="7716"/>
                    <a:pt x="2529" y="8027"/>
                  </a:cubicBezTo>
                  <a:cubicBezTo>
                    <a:pt x="2594" y="7780"/>
                    <a:pt x="2594" y="7593"/>
                    <a:pt x="2717" y="7410"/>
                  </a:cubicBezTo>
                  <a:cubicBezTo>
                    <a:pt x="2776" y="7222"/>
                    <a:pt x="2900" y="7039"/>
                    <a:pt x="3023" y="6852"/>
                  </a:cubicBezTo>
                  <a:lnTo>
                    <a:pt x="2900" y="6728"/>
                  </a:lnTo>
                  <a:cubicBezTo>
                    <a:pt x="2223" y="5557"/>
                    <a:pt x="2470" y="4076"/>
                    <a:pt x="2100" y="2777"/>
                  </a:cubicBezTo>
                  <a:cubicBezTo>
                    <a:pt x="1853" y="1853"/>
                    <a:pt x="1295" y="989"/>
                    <a:pt x="924" y="60"/>
                  </a:cubicBezTo>
                  <a:cubicBezTo>
                    <a:pt x="801" y="1"/>
                    <a:pt x="741" y="1"/>
                    <a:pt x="618" y="1"/>
                  </a:cubicBezTo>
                  <a:close/>
                </a:path>
              </a:pathLst>
            </a:custGeom>
            <a:solidFill>
              <a:srgbClr val="8B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3785350" y="4950700"/>
              <a:ext cx="260825" cy="169800"/>
            </a:xfrm>
            <a:custGeom>
              <a:rect b="b" l="l" r="r" t="t"/>
              <a:pathLst>
                <a:path extrusionOk="0" h="6792" w="10433">
                  <a:moveTo>
                    <a:pt x="3952" y="0"/>
                  </a:moveTo>
                  <a:cubicBezTo>
                    <a:pt x="3393" y="0"/>
                    <a:pt x="2717" y="247"/>
                    <a:pt x="2593" y="800"/>
                  </a:cubicBezTo>
                  <a:cubicBezTo>
                    <a:pt x="2964" y="494"/>
                    <a:pt x="3458" y="430"/>
                    <a:pt x="3887" y="430"/>
                  </a:cubicBezTo>
                  <a:cubicBezTo>
                    <a:pt x="4134" y="430"/>
                    <a:pt x="4322" y="430"/>
                    <a:pt x="4505" y="494"/>
                  </a:cubicBezTo>
                  <a:cubicBezTo>
                    <a:pt x="5186" y="618"/>
                    <a:pt x="5804" y="865"/>
                    <a:pt x="6421" y="1171"/>
                  </a:cubicBezTo>
                  <a:cubicBezTo>
                    <a:pt x="6792" y="1358"/>
                    <a:pt x="7221" y="1541"/>
                    <a:pt x="7592" y="1729"/>
                  </a:cubicBezTo>
                  <a:cubicBezTo>
                    <a:pt x="7715" y="1852"/>
                    <a:pt x="7903" y="1912"/>
                    <a:pt x="7962" y="2035"/>
                  </a:cubicBezTo>
                  <a:cubicBezTo>
                    <a:pt x="8027" y="2282"/>
                    <a:pt x="7780" y="2529"/>
                    <a:pt x="7533" y="2593"/>
                  </a:cubicBezTo>
                  <a:cubicBezTo>
                    <a:pt x="7098" y="2840"/>
                    <a:pt x="6604" y="2900"/>
                    <a:pt x="6110" y="2900"/>
                  </a:cubicBezTo>
                  <a:cubicBezTo>
                    <a:pt x="5310" y="2900"/>
                    <a:pt x="4505" y="2717"/>
                    <a:pt x="3705" y="2529"/>
                  </a:cubicBezTo>
                  <a:cubicBezTo>
                    <a:pt x="3211" y="2406"/>
                    <a:pt x="2653" y="2346"/>
                    <a:pt x="2099" y="2346"/>
                  </a:cubicBezTo>
                  <a:cubicBezTo>
                    <a:pt x="1358" y="2346"/>
                    <a:pt x="553" y="2529"/>
                    <a:pt x="0" y="3023"/>
                  </a:cubicBezTo>
                  <a:cubicBezTo>
                    <a:pt x="247" y="3211"/>
                    <a:pt x="494" y="3211"/>
                    <a:pt x="741" y="3211"/>
                  </a:cubicBezTo>
                  <a:cubicBezTo>
                    <a:pt x="988" y="3211"/>
                    <a:pt x="1235" y="3211"/>
                    <a:pt x="1418" y="3147"/>
                  </a:cubicBezTo>
                  <a:lnTo>
                    <a:pt x="2035" y="3147"/>
                  </a:lnTo>
                  <a:cubicBezTo>
                    <a:pt x="2964" y="3147"/>
                    <a:pt x="3952" y="3394"/>
                    <a:pt x="4816" y="3764"/>
                  </a:cubicBezTo>
                  <a:cubicBezTo>
                    <a:pt x="4939" y="3828"/>
                    <a:pt x="4999" y="3887"/>
                    <a:pt x="5063" y="4011"/>
                  </a:cubicBezTo>
                  <a:cubicBezTo>
                    <a:pt x="5122" y="4134"/>
                    <a:pt x="5122" y="4258"/>
                    <a:pt x="5063" y="4446"/>
                  </a:cubicBezTo>
                  <a:cubicBezTo>
                    <a:pt x="4569" y="5433"/>
                    <a:pt x="3211" y="5804"/>
                    <a:pt x="2593" y="6792"/>
                  </a:cubicBezTo>
                  <a:cubicBezTo>
                    <a:pt x="3705" y="6545"/>
                    <a:pt x="4693" y="5927"/>
                    <a:pt x="5369" y="5063"/>
                  </a:cubicBezTo>
                  <a:cubicBezTo>
                    <a:pt x="5804" y="4569"/>
                    <a:pt x="6174" y="3952"/>
                    <a:pt x="6728" y="3640"/>
                  </a:cubicBezTo>
                  <a:cubicBezTo>
                    <a:pt x="7162" y="3394"/>
                    <a:pt x="7656" y="3394"/>
                    <a:pt x="8150" y="3270"/>
                  </a:cubicBezTo>
                  <a:cubicBezTo>
                    <a:pt x="9197" y="2964"/>
                    <a:pt x="10062" y="2099"/>
                    <a:pt x="10432" y="1047"/>
                  </a:cubicBezTo>
                  <a:lnTo>
                    <a:pt x="10432" y="1047"/>
                  </a:lnTo>
                  <a:cubicBezTo>
                    <a:pt x="10002" y="1294"/>
                    <a:pt x="9568" y="1418"/>
                    <a:pt x="9074" y="1418"/>
                  </a:cubicBezTo>
                  <a:cubicBezTo>
                    <a:pt x="8456" y="1418"/>
                    <a:pt x="7780" y="1235"/>
                    <a:pt x="7162" y="988"/>
                  </a:cubicBezTo>
                  <a:cubicBezTo>
                    <a:pt x="6110" y="553"/>
                    <a:pt x="5063" y="0"/>
                    <a:pt x="3952"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4452150" y="4606425"/>
              <a:ext cx="263925" cy="764150"/>
            </a:xfrm>
            <a:custGeom>
              <a:rect b="b" l="l" r="r" t="t"/>
              <a:pathLst>
                <a:path extrusionOk="0" h="30566" w="10557">
                  <a:moveTo>
                    <a:pt x="8521" y="0"/>
                  </a:moveTo>
                  <a:lnTo>
                    <a:pt x="8521" y="0"/>
                  </a:lnTo>
                  <a:cubicBezTo>
                    <a:pt x="8828" y="988"/>
                    <a:pt x="9074" y="1976"/>
                    <a:pt x="9386" y="2964"/>
                  </a:cubicBezTo>
                  <a:cubicBezTo>
                    <a:pt x="10556" y="7286"/>
                    <a:pt x="7286" y="15683"/>
                    <a:pt x="6852" y="17782"/>
                  </a:cubicBezTo>
                  <a:cubicBezTo>
                    <a:pt x="6481" y="19881"/>
                    <a:pt x="2406" y="26055"/>
                    <a:pt x="1483" y="28402"/>
                  </a:cubicBezTo>
                  <a:cubicBezTo>
                    <a:pt x="1171" y="29207"/>
                    <a:pt x="678" y="29884"/>
                    <a:pt x="1" y="30565"/>
                  </a:cubicBezTo>
                  <a:cubicBezTo>
                    <a:pt x="248" y="30501"/>
                    <a:pt x="431" y="30442"/>
                    <a:pt x="618" y="30318"/>
                  </a:cubicBezTo>
                  <a:cubicBezTo>
                    <a:pt x="1171" y="30071"/>
                    <a:pt x="1542" y="29513"/>
                    <a:pt x="1853" y="28960"/>
                  </a:cubicBezTo>
                  <a:cubicBezTo>
                    <a:pt x="4629" y="24450"/>
                    <a:pt x="6792" y="19575"/>
                    <a:pt x="8457" y="14571"/>
                  </a:cubicBezTo>
                  <a:cubicBezTo>
                    <a:pt x="9198" y="12166"/>
                    <a:pt x="9815" y="9755"/>
                    <a:pt x="9939" y="7226"/>
                  </a:cubicBezTo>
                  <a:cubicBezTo>
                    <a:pt x="10062" y="4880"/>
                    <a:pt x="9692" y="2346"/>
                    <a:pt x="8581" y="124"/>
                  </a:cubicBezTo>
                  <a:cubicBezTo>
                    <a:pt x="8581" y="124"/>
                    <a:pt x="8581" y="64"/>
                    <a:pt x="85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4334850" y="4604925"/>
              <a:ext cx="381225" cy="782550"/>
            </a:xfrm>
            <a:custGeom>
              <a:rect b="b" l="l" r="r" t="t"/>
              <a:pathLst>
                <a:path extrusionOk="0" h="31302" w="15249">
                  <a:moveTo>
                    <a:pt x="13026" y="1"/>
                  </a:moveTo>
                  <a:cubicBezTo>
                    <a:pt x="12966" y="1"/>
                    <a:pt x="12966" y="1"/>
                    <a:pt x="12966" y="60"/>
                  </a:cubicBezTo>
                  <a:cubicBezTo>
                    <a:pt x="12902" y="60"/>
                    <a:pt x="12902" y="124"/>
                    <a:pt x="12902" y="184"/>
                  </a:cubicBezTo>
                  <a:cubicBezTo>
                    <a:pt x="13090" y="1665"/>
                    <a:pt x="13090" y="3147"/>
                    <a:pt x="13460" y="4570"/>
                  </a:cubicBezTo>
                  <a:cubicBezTo>
                    <a:pt x="12532" y="5187"/>
                    <a:pt x="11978" y="6358"/>
                    <a:pt x="12285" y="7410"/>
                  </a:cubicBezTo>
                  <a:cubicBezTo>
                    <a:pt x="12472" y="6605"/>
                    <a:pt x="12779" y="5617"/>
                    <a:pt x="13584" y="5246"/>
                  </a:cubicBezTo>
                  <a:lnTo>
                    <a:pt x="13584" y="5246"/>
                  </a:lnTo>
                  <a:cubicBezTo>
                    <a:pt x="13273" y="7963"/>
                    <a:pt x="12285" y="10497"/>
                    <a:pt x="11238" y="12967"/>
                  </a:cubicBezTo>
                  <a:cubicBezTo>
                    <a:pt x="10991" y="13643"/>
                    <a:pt x="10679" y="14325"/>
                    <a:pt x="10373" y="15002"/>
                  </a:cubicBezTo>
                  <a:cubicBezTo>
                    <a:pt x="9879" y="16177"/>
                    <a:pt x="9385" y="17348"/>
                    <a:pt x="8768" y="18524"/>
                  </a:cubicBezTo>
                  <a:cubicBezTo>
                    <a:pt x="8333" y="19264"/>
                    <a:pt x="7533" y="20005"/>
                    <a:pt x="7533" y="20929"/>
                  </a:cubicBezTo>
                  <a:cubicBezTo>
                    <a:pt x="8210" y="20682"/>
                    <a:pt x="8891" y="19447"/>
                    <a:pt x="9262" y="18830"/>
                  </a:cubicBezTo>
                  <a:cubicBezTo>
                    <a:pt x="9938" y="17906"/>
                    <a:pt x="10497" y="16854"/>
                    <a:pt x="11050" y="15807"/>
                  </a:cubicBezTo>
                  <a:cubicBezTo>
                    <a:pt x="11939" y="13972"/>
                    <a:pt x="12769" y="11915"/>
                    <a:pt x="13055" y="9845"/>
                  </a:cubicBezTo>
                  <a:lnTo>
                    <a:pt x="13055" y="9845"/>
                  </a:lnTo>
                  <a:cubicBezTo>
                    <a:pt x="12688" y="12727"/>
                    <a:pt x="12174" y="15760"/>
                    <a:pt x="10556" y="18153"/>
                  </a:cubicBezTo>
                  <a:cubicBezTo>
                    <a:pt x="9879" y="19141"/>
                    <a:pt x="8951" y="19758"/>
                    <a:pt x="8580" y="20870"/>
                  </a:cubicBezTo>
                  <a:cubicBezTo>
                    <a:pt x="8580" y="20929"/>
                    <a:pt x="8704" y="20929"/>
                    <a:pt x="8768" y="20929"/>
                  </a:cubicBezTo>
                  <a:cubicBezTo>
                    <a:pt x="8827" y="20929"/>
                    <a:pt x="8951" y="20929"/>
                    <a:pt x="9015" y="20870"/>
                  </a:cubicBezTo>
                  <a:cubicBezTo>
                    <a:pt x="9138" y="20746"/>
                    <a:pt x="9198" y="20623"/>
                    <a:pt x="9262" y="20499"/>
                  </a:cubicBezTo>
                  <a:cubicBezTo>
                    <a:pt x="9321" y="20376"/>
                    <a:pt x="9385" y="20252"/>
                    <a:pt x="9509" y="20188"/>
                  </a:cubicBezTo>
                  <a:cubicBezTo>
                    <a:pt x="9632" y="20129"/>
                    <a:pt x="9815" y="20005"/>
                    <a:pt x="9938" y="19882"/>
                  </a:cubicBezTo>
                  <a:lnTo>
                    <a:pt x="10062" y="19882"/>
                  </a:lnTo>
                  <a:lnTo>
                    <a:pt x="10003" y="19818"/>
                  </a:lnTo>
                  <a:cubicBezTo>
                    <a:pt x="10062" y="19818"/>
                    <a:pt x="10126" y="19758"/>
                    <a:pt x="10185" y="19694"/>
                  </a:cubicBezTo>
                  <a:lnTo>
                    <a:pt x="10185" y="19694"/>
                  </a:lnTo>
                  <a:cubicBezTo>
                    <a:pt x="9691" y="21117"/>
                    <a:pt x="8951" y="22722"/>
                    <a:pt x="7592" y="23463"/>
                  </a:cubicBezTo>
                  <a:cubicBezTo>
                    <a:pt x="7286" y="23646"/>
                    <a:pt x="6975" y="23769"/>
                    <a:pt x="6669" y="23957"/>
                  </a:cubicBezTo>
                  <a:cubicBezTo>
                    <a:pt x="6604" y="24016"/>
                    <a:pt x="6545" y="24140"/>
                    <a:pt x="6481" y="24263"/>
                  </a:cubicBezTo>
                  <a:cubicBezTo>
                    <a:pt x="6422" y="24451"/>
                    <a:pt x="6669" y="24634"/>
                    <a:pt x="6916" y="24698"/>
                  </a:cubicBezTo>
                  <a:cubicBezTo>
                    <a:pt x="7163" y="24698"/>
                    <a:pt x="7469" y="24510"/>
                    <a:pt x="7716" y="24387"/>
                  </a:cubicBezTo>
                  <a:lnTo>
                    <a:pt x="7716" y="24387"/>
                  </a:lnTo>
                  <a:cubicBezTo>
                    <a:pt x="7098" y="25686"/>
                    <a:pt x="6298" y="26980"/>
                    <a:pt x="5557" y="28215"/>
                  </a:cubicBezTo>
                  <a:cubicBezTo>
                    <a:pt x="5370" y="28649"/>
                    <a:pt x="5123" y="29020"/>
                    <a:pt x="4816" y="29326"/>
                  </a:cubicBezTo>
                  <a:cubicBezTo>
                    <a:pt x="4382" y="29697"/>
                    <a:pt x="3764" y="29884"/>
                    <a:pt x="3270" y="30008"/>
                  </a:cubicBezTo>
                  <a:cubicBezTo>
                    <a:pt x="2347" y="30255"/>
                    <a:pt x="1482" y="30502"/>
                    <a:pt x="618" y="30684"/>
                  </a:cubicBezTo>
                  <a:cubicBezTo>
                    <a:pt x="307" y="30808"/>
                    <a:pt x="0" y="31119"/>
                    <a:pt x="183" y="31302"/>
                  </a:cubicBezTo>
                  <a:cubicBezTo>
                    <a:pt x="1606" y="31055"/>
                    <a:pt x="3023" y="30872"/>
                    <a:pt x="4382" y="30625"/>
                  </a:cubicBezTo>
                  <a:lnTo>
                    <a:pt x="4693" y="30625"/>
                  </a:lnTo>
                  <a:cubicBezTo>
                    <a:pt x="5370" y="29944"/>
                    <a:pt x="5863" y="29267"/>
                    <a:pt x="6175" y="28462"/>
                  </a:cubicBezTo>
                  <a:cubicBezTo>
                    <a:pt x="7098" y="26115"/>
                    <a:pt x="11173" y="19941"/>
                    <a:pt x="11544" y="17842"/>
                  </a:cubicBezTo>
                  <a:cubicBezTo>
                    <a:pt x="11978" y="15743"/>
                    <a:pt x="15248" y="7346"/>
                    <a:pt x="14078" y="3024"/>
                  </a:cubicBezTo>
                  <a:cubicBezTo>
                    <a:pt x="13766" y="2036"/>
                    <a:pt x="13520" y="1048"/>
                    <a:pt x="13213" y="60"/>
                  </a:cubicBezTo>
                  <a:cubicBezTo>
                    <a:pt x="13149" y="1"/>
                    <a:pt x="13090" y="1"/>
                    <a:pt x="13026" y="1"/>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3516750" y="4624925"/>
              <a:ext cx="4600" cy="21650"/>
            </a:xfrm>
            <a:custGeom>
              <a:rect b="b" l="l" r="r" t="t"/>
              <a:pathLst>
                <a:path extrusionOk="0" h="866" w="184">
                  <a:moveTo>
                    <a:pt x="184" y="1"/>
                  </a:moveTo>
                  <a:lnTo>
                    <a:pt x="184" y="1"/>
                  </a:lnTo>
                  <a:cubicBezTo>
                    <a:pt x="1" y="189"/>
                    <a:pt x="1" y="559"/>
                    <a:pt x="60" y="865"/>
                  </a:cubicBezTo>
                  <a:cubicBezTo>
                    <a:pt x="124" y="618"/>
                    <a:pt x="124" y="312"/>
                    <a:pt x="184" y="1"/>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3518250" y="4623450"/>
              <a:ext cx="279475" cy="262425"/>
            </a:xfrm>
            <a:custGeom>
              <a:rect b="b" l="l" r="r" t="t"/>
              <a:pathLst>
                <a:path extrusionOk="0" h="10497" w="11179">
                  <a:moveTo>
                    <a:pt x="371" y="1"/>
                  </a:moveTo>
                  <a:cubicBezTo>
                    <a:pt x="247" y="1"/>
                    <a:pt x="188" y="1"/>
                    <a:pt x="124" y="60"/>
                  </a:cubicBezTo>
                  <a:cubicBezTo>
                    <a:pt x="64" y="371"/>
                    <a:pt x="64" y="677"/>
                    <a:pt x="0" y="924"/>
                  </a:cubicBezTo>
                  <a:cubicBezTo>
                    <a:pt x="64" y="989"/>
                    <a:pt x="64" y="1048"/>
                    <a:pt x="64" y="1112"/>
                  </a:cubicBezTo>
                  <a:cubicBezTo>
                    <a:pt x="618" y="2470"/>
                    <a:pt x="1176" y="3765"/>
                    <a:pt x="1793" y="5064"/>
                  </a:cubicBezTo>
                  <a:cubicBezTo>
                    <a:pt x="2099" y="5740"/>
                    <a:pt x="2470" y="6481"/>
                    <a:pt x="3087" y="6975"/>
                  </a:cubicBezTo>
                  <a:cubicBezTo>
                    <a:pt x="3522" y="7286"/>
                    <a:pt x="3952" y="7469"/>
                    <a:pt x="4446" y="7593"/>
                  </a:cubicBezTo>
                  <a:lnTo>
                    <a:pt x="3892" y="6669"/>
                  </a:lnTo>
                  <a:cubicBezTo>
                    <a:pt x="2905" y="6111"/>
                    <a:pt x="2164" y="5123"/>
                    <a:pt x="1605" y="4135"/>
                  </a:cubicBezTo>
                  <a:cubicBezTo>
                    <a:pt x="988" y="2841"/>
                    <a:pt x="682" y="1418"/>
                    <a:pt x="371" y="1"/>
                  </a:cubicBezTo>
                  <a:close/>
                  <a:moveTo>
                    <a:pt x="4880" y="7099"/>
                  </a:moveTo>
                  <a:lnTo>
                    <a:pt x="4880" y="7099"/>
                  </a:lnTo>
                  <a:cubicBezTo>
                    <a:pt x="5004" y="7346"/>
                    <a:pt x="5251" y="7657"/>
                    <a:pt x="5434" y="7904"/>
                  </a:cubicBezTo>
                  <a:lnTo>
                    <a:pt x="5992" y="8087"/>
                  </a:lnTo>
                  <a:cubicBezTo>
                    <a:pt x="6856" y="8457"/>
                    <a:pt x="7597" y="9139"/>
                    <a:pt x="8397" y="9692"/>
                  </a:cubicBezTo>
                  <a:cubicBezTo>
                    <a:pt x="9138" y="10126"/>
                    <a:pt x="9943" y="10497"/>
                    <a:pt x="10743" y="10497"/>
                  </a:cubicBezTo>
                  <a:lnTo>
                    <a:pt x="11178" y="10497"/>
                  </a:lnTo>
                  <a:cubicBezTo>
                    <a:pt x="10990" y="9880"/>
                    <a:pt x="10126" y="9939"/>
                    <a:pt x="9509" y="9880"/>
                  </a:cubicBezTo>
                  <a:cubicBezTo>
                    <a:pt x="8338" y="9633"/>
                    <a:pt x="7720" y="8210"/>
                    <a:pt x="6609" y="7657"/>
                  </a:cubicBezTo>
                  <a:cubicBezTo>
                    <a:pt x="6115" y="7346"/>
                    <a:pt x="5434" y="7286"/>
                    <a:pt x="4880" y="7099"/>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3615550" y="4790150"/>
              <a:ext cx="38550" cy="30900"/>
            </a:xfrm>
            <a:custGeom>
              <a:rect b="b" l="l" r="r" t="t"/>
              <a:pathLst>
                <a:path extrusionOk="0" h="1236" w="1542">
                  <a:moveTo>
                    <a:pt x="0" y="1"/>
                  </a:moveTo>
                  <a:lnTo>
                    <a:pt x="554" y="925"/>
                  </a:lnTo>
                  <a:cubicBezTo>
                    <a:pt x="865" y="1048"/>
                    <a:pt x="1235" y="1112"/>
                    <a:pt x="1542" y="1236"/>
                  </a:cubicBezTo>
                  <a:cubicBezTo>
                    <a:pt x="1359" y="989"/>
                    <a:pt x="1112" y="678"/>
                    <a:pt x="988" y="431"/>
                  </a:cubicBezTo>
                  <a:cubicBezTo>
                    <a:pt x="924" y="431"/>
                    <a:pt x="865" y="371"/>
                    <a:pt x="801" y="371"/>
                  </a:cubicBezTo>
                  <a:cubicBezTo>
                    <a:pt x="554" y="248"/>
                    <a:pt x="247" y="124"/>
                    <a:pt x="0" y="1"/>
                  </a:cubicBezTo>
                  <a:close/>
                </a:path>
              </a:pathLst>
            </a:custGeom>
            <a:solidFill>
              <a:srgbClr val="8B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3495150" y="4679025"/>
              <a:ext cx="421350" cy="608200"/>
            </a:xfrm>
            <a:custGeom>
              <a:rect b="b" l="l" r="r" t="t"/>
              <a:pathLst>
                <a:path extrusionOk="0" h="24328" w="16854">
                  <a:moveTo>
                    <a:pt x="618" y="0"/>
                  </a:moveTo>
                  <a:cubicBezTo>
                    <a:pt x="247" y="0"/>
                    <a:pt x="1" y="430"/>
                    <a:pt x="1" y="924"/>
                  </a:cubicBezTo>
                  <a:cubicBezTo>
                    <a:pt x="307" y="5370"/>
                    <a:pt x="1048" y="10556"/>
                    <a:pt x="3888" y="14137"/>
                  </a:cubicBezTo>
                  <a:cubicBezTo>
                    <a:pt x="4382" y="14754"/>
                    <a:pt x="4940" y="15372"/>
                    <a:pt x="5370" y="16054"/>
                  </a:cubicBezTo>
                  <a:cubicBezTo>
                    <a:pt x="5681" y="16547"/>
                    <a:pt x="5928" y="17165"/>
                    <a:pt x="6298" y="17659"/>
                  </a:cubicBezTo>
                  <a:cubicBezTo>
                    <a:pt x="7163" y="18647"/>
                    <a:pt x="8580" y="18894"/>
                    <a:pt x="9692" y="19635"/>
                  </a:cubicBezTo>
                  <a:cubicBezTo>
                    <a:pt x="10926" y="20376"/>
                    <a:pt x="11732" y="21670"/>
                    <a:pt x="12719" y="22658"/>
                  </a:cubicBezTo>
                  <a:cubicBezTo>
                    <a:pt x="13520" y="23463"/>
                    <a:pt x="14878" y="24327"/>
                    <a:pt x="16113" y="24327"/>
                  </a:cubicBezTo>
                  <a:cubicBezTo>
                    <a:pt x="16236" y="24327"/>
                    <a:pt x="16424" y="24327"/>
                    <a:pt x="16607" y="24263"/>
                  </a:cubicBezTo>
                  <a:cubicBezTo>
                    <a:pt x="16730" y="24263"/>
                    <a:pt x="16794" y="24204"/>
                    <a:pt x="16854" y="24139"/>
                  </a:cubicBezTo>
                  <a:cubicBezTo>
                    <a:pt x="15248" y="23216"/>
                    <a:pt x="13643" y="22287"/>
                    <a:pt x="12408" y="21423"/>
                  </a:cubicBezTo>
                  <a:cubicBezTo>
                    <a:pt x="8210" y="18523"/>
                    <a:pt x="4382" y="13831"/>
                    <a:pt x="3335" y="11855"/>
                  </a:cubicBezTo>
                  <a:cubicBezTo>
                    <a:pt x="2283" y="9879"/>
                    <a:pt x="2283" y="8333"/>
                    <a:pt x="1235" y="4382"/>
                  </a:cubicBezTo>
                  <a:cubicBezTo>
                    <a:pt x="801" y="2653"/>
                    <a:pt x="741" y="1295"/>
                    <a:pt x="8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3513675" y="4679025"/>
              <a:ext cx="405925" cy="603500"/>
            </a:xfrm>
            <a:custGeom>
              <a:rect b="b" l="l" r="r" t="t"/>
              <a:pathLst>
                <a:path extrusionOk="0" h="24140" w="16237">
                  <a:moveTo>
                    <a:pt x="60" y="0"/>
                  </a:moveTo>
                  <a:lnTo>
                    <a:pt x="60" y="0"/>
                  </a:lnTo>
                  <a:cubicBezTo>
                    <a:pt x="0" y="1295"/>
                    <a:pt x="60" y="2653"/>
                    <a:pt x="494" y="4382"/>
                  </a:cubicBezTo>
                  <a:cubicBezTo>
                    <a:pt x="1542" y="8333"/>
                    <a:pt x="1542" y="9879"/>
                    <a:pt x="2594" y="11855"/>
                  </a:cubicBezTo>
                  <a:cubicBezTo>
                    <a:pt x="3641" y="13831"/>
                    <a:pt x="7469" y="18523"/>
                    <a:pt x="11667" y="21423"/>
                  </a:cubicBezTo>
                  <a:cubicBezTo>
                    <a:pt x="12902" y="22287"/>
                    <a:pt x="14507" y="23216"/>
                    <a:pt x="16113" y="24139"/>
                  </a:cubicBezTo>
                  <a:cubicBezTo>
                    <a:pt x="16236" y="23957"/>
                    <a:pt x="15989" y="23769"/>
                    <a:pt x="15806" y="23645"/>
                  </a:cubicBezTo>
                  <a:lnTo>
                    <a:pt x="14507" y="22905"/>
                  </a:lnTo>
                  <a:cubicBezTo>
                    <a:pt x="13090" y="22104"/>
                    <a:pt x="11855" y="21052"/>
                    <a:pt x="10867" y="19758"/>
                  </a:cubicBezTo>
                  <a:cubicBezTo>
                    <a:pt x="11050" y="19570"/>
                    <a:pt x="11297" y="19447"/>
                    <a:pt x="11608" y="19447"/>
                  </a:cubicBezTo>
                  <a:cubicBezTo>
                    <a:pt x="12102" y="19447"/>
                    <a:pt x="12655" y="19758"/>
                    <a:pt x="13090" y="20064"/>
                  </a:cubicBezTo>
                  <a:cubicBezTo>
                    <a:pt x="13520" y="20435"/>
                    <a:pt x="14448" y="21176"/>
                    <a:pt x="15066" y="21176"/>
                  </a:cubicBezTo>
                  <a:cubicBezTo>
                    <a:pt x="15313" y="21176"/>
                    <a:pt x="15683" y="20993"/>
                    <a:pt x="15560" y="20682"/>
                  </a:cubicBezTo>
                  <a:cubicBezTo>
                    <a:pt x="15495" y="20558"/>
                    <a:pt x="15313" y="20499"/>
                    <a:pt x="15125" y="20499"/>
                  </a:cubicBezTo>
                  <a:lnTo>
                    <a:pt x="14631" y="20499"/>
                  </a:lnTo>
                  <a:cubicBezTo>
                    <a:pt x="13890" y="20499"/>
                    <a:pt x="13213" y="19941"/>
                    <a:pt x="12779" y="19388"/>
                  </a:cubicBezTo>
                  <a:cubicBezTo>
                    <a:pt x="12596" y="19264"/>
                    <a:pt x="12472" y="19017"/>
                    <a:pt x="12285" y="18953"/>
                  </a:cubicBezTo>
                  <a:cubicBezTo>
                    <a:pt x="12161" y="18894"/>
                    <a:pt x="12102" y="18894"/>
                    <a:pt x="11978" y="18894"/>
                  </a:cubicBezTo>
                  <a:cubicBezTo>
                    <a:pt x="11791" y="18894"/>
                    <a:pt x="11544" y="18953"/>
                    <a:pt x="11361" y="19017"/>
                  </a:cubicBezTo>
                  <a:cubicBezTo>
                    <a:pt x="11173" y="19076"/>
                    <a:pt x="10991" y="19076"/>
                    <a:pt x="10803" y="19076"/>
                  </a:cubicBezTo>
                  <a:cubicBezTo>
                    <a:pt x="10126" y="19076"/>
                    <a:pt x="9445" y="18829"/>
                    <a:pt x="8827" y="18459"/>
                  </a:cubicBezTo>
                  <a:cubicBezTo>
                    <a:pt x="8274" y="18029"/>
                    <a:pt x="7780" y="17535"/>
                    <a:pt x="7286" y="16977"/>
                  </a:cubicBezTo>
                  <a:lnTo>
                    <a:pt x="7286" y="16977"/>
                  </a:lnTo>
                  <a:cubicBezTo>
                    <a:pt x="7656" y="17224"/>
                    <a:pt x="8150" y="17288"/>
                    <a:pt x="8644" y="17288"/>
                  </a:cubicBezTo>
                  <a:lnTo>
                    <a:pt x="9815" y="17288"/>
                  </a:lnTo>
                  <a:cubicBezTo>
                    <a:pt x="10250" y="17288"/>
                    <a:pt x="10679" y="17348"/>
                    <a:pt x="10991" y="17595"/>
                  </a:cubicBezTo>
                  <a:cubicBezTo>
                    <a:pt x="11297" y="17782"/>
                    <a:pt x="11608" y="18212"/>
                    <a:pt x="11978" y="18212"/>
                  </a:cubicBezTo>
                  <a:cubicBezTo>
                    <a:pt x="11978" y="18212"/>
                    <a:pt x="12038" y="18153"/>
                    <a:pt x="12102" y="18153"/>
                  </a:cubicBezTo>
                  <a:cubicBezTo>
                    <a:pt x="11791" y="17535"/>
                    <a:pt x="11361" y="16918"/>
                    <a:pt x="10744" y="16730"/>
                  </a:cubicBezTo>
                  <a:cubicBezTo>
                    <a:pt x="10556" y="16671"/>
                    <a:pt x="10373" y="16671"/>
                    <a:pt x="10250" y="16671"/>
                  </a:cubicBezTo>
                  <a:cubicBezTo>
                    <a:pt x="10003" y="16671"/>
                    <a:pt x="9815" y="16730"/>
                    <a:pt x="9632" y="16730"/>
                  </a:cubicBezTo>
                  <a:lnTo>
                    <a:pt x="9568" y="16730"/>
                  </a:lnTo>
                  <a:cubicBezTo>
                    <a:pt x="7222" y="16730"/>
                    <a:pt x="5310" y="14819"/>
                    <a:pt x="3705" y="13090"/>
                  </a:cubicBezTo>
                  <a:lnTo>
                    <a:pt x="3705" y="13090"/>
                  </a:lnTo>
                  <a:lnTo>
                    <a:pt x="7780" y="13831"/>
                  </a:lnTo>
                  <a:cubicBezTo>
                    <a:pt x="7903" y="13890"/>
                    <a:pt x="9074" y="14201"/>
                    <a:pt x="9632" y="14201"/>
                  </a:cubicBezTo>
                  <a:cubicBezTo>
                    <a:pt x="9879" y="14201"/>
                    <a:pt x="10062" y="14137"/>
                    <a:pt x="9938" y="13954"/>
                  </a:cubicBezTo>
                  <a:cubicBezTo>
                    <a:pt x="9938" y="13890"/>
                    <a:pt x="9879" y="13831"/>
                    <a:pt x="9815" y="13831"/>
                  </a:cubicBezTo>
                  <a:cubicBezTo>
                    <a:pt x="8644" y="13213"/>
                    <a:pt x="7163" y="13273"/>
                    <a:pt x="5863" y="13090"/>
                  </a:cubicBezTo>
                  <a:cubicBezTo>
                    <a:pt x="3641" y="12655"/>
                    <a:pt x="1788" y="10556"/>
                    <a:pt x="1729" y="8274"/>
                  </a:cubicBezTo>
                  <a:lnTo>
                    <a:pt x="1729" y="8274"/>
                  </a:lnTo>
                  <a:cubicBezTo>
                    <a:pt x="2035" y="9198"/>
                    <a:pt x="2529" y="10250"/>
                    <a:pt x="3458" y="10497"/>
                  </a:cubicBezTo>
                  <a:cubicBezTo>
                    <a:pt x="2406" y="9015"/>
                    <a:pt x="1665" y="7345"/>
                    <a:pt x="1295" y="5557"/>
                  </a:cubicBezTo>
                  <a:cubicBezTo>
                    <a:pt x="1482" y="5493"/>
                    <a:pt x="1606" y="5493"/>
                    <a:pt x="1788" y="5493"/>
                  </a:cubicBezTo>
                  <a:cubicBezTo>
                    <a:pt x="2406" y="5493"/>
                    <a:pt x="2964" y="5804"/>
                    <a:pt x="3211" y="6357"/>
                  </a:cubicBezTo>
                  <a:cubicBezTo>
                    <a:pt x="3394" y="5681"/>
                    <a:pt x="2717" y="4940"/>
                    <a:pt x="2035" y="4940"/>
                  </a:cubicBezTo>
                  <a:cubicBezTo>
                    <a:pt x="1912" y="4940"/>
                    <a:pt x="1788" y="4940"/>
                    <a:pt x="1665" y="4999"/>
                  </a:cubicBezTo>
                  <a:cubicBezTo>
                    <a:pt x="1542" y="5063"/>
                    <a:pt x="1359" y="5123"/>
                    <a:pt x="1235" y="5123"/>
                  </a:cubicBezTo>
                  <a:cubicBezTo>
                    <a:pt x="1171" y="5123"/>
                    <a:pt x="1112" y="5123"/>
                    <a:pt x="1048" y="5063"/>
                  </a:cubicBezTo>
                  <a:cubicBezTo>
                    <a:pt x="924" y="4999"/>
                    <a:pt x="865" y="4816"/>
                    <a:pt x="865" y="4693"/>
                  </a:cubicBezTo>
                  <a:cubicBezTo>
                    <a:pt x="741" y="4011"/>
                    <a:pt x="618" y="3394"/>
                    <a:pt x="618" y="2717"/>
                  </a:cubicBezTo>
                  <a:lnTo>
                    <a:pt x="618" y="2717"/>
                  </a:lnTo>
                  <a:cubicBezTo>
                    <a:pt x="677" y="2964"/>
                    <a:pt x="677" y="3270"/>
                    <a:pt x="924" y="3458"/>
                  </a:cubicBezTo>
                  <a:cubicBezTo>
                    <a:pt x="988" y="3581"/>
                    <a:pt x="1112" y="3581"/>
                    <a:pt x="1235" y="3581"/>
                  </a:cubicBezTo>
                  <a:cubicBezTo>
                    <a:pt x="1418" y="3581"/>
                    <a:pt x="1542" y="3517"/>
                    <a:pt x="1606" y="3394"/>
                  </a:cubicBezTo>
                  <a:cubicBezTo>
                    <a:pt x="1112" y="3088"/>
                    <a:pt x="741" y="2529"/>
                    <a:pt x="677" y="1976"/>
                  </a:cubicBezTo>
                  <a:cubicBezTo>
                    <a:pt x="618" y="1606"/>
                    <a:pt x="677" y="430"/>
                    <a:pt x="371" y="183"/>
                  </a:cubicBezTo>
                  <a:cubicBezTo>
                    <a:pt x="247" y="124"/>
                    <a:pt x="183" y="60"/>
                    <a:pt x="60"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3527500" y="4106850"/>
              <a:ext cx="560400" cy="855825"/>
            </a:xfrm>
            <a:custGeom>
              <a:rect b="b" l="l" r="r" t="t"/>
              <a:pathLst>
                <a:path extrusionOk="0" h="34233" w="22416">
                  <a:moveTo>
                    <a:pt x="17699" y="0"/>
                  </a:moveTo>
                  <a:cubicBezTo>
                    <a:pt x="17630" y="0"/>
                    <a:pt x="17553" y="16"/>
                    <a:pt x="17476" y="43"/>
                  </a:cubicBezTo>
                  <a:cubicBezTo>
                    <a:pt x="16612" y="225"/>
                    <a:pt x="15994" y="907"/>
                    <a:pt x="15130" y="1277"/>
                  </a:cubicBezTo>
                  <a:cubicBezTo>
                    <a:pt x="14142" y="1707"/>
                    <a:pt x="13090" y="2078"/>
                    <a:pt x="12102" y="2512"/>
                  </a:cubicBezTo>
                  <a:cubicBezTo>
                    <a:pt x="11114" y="2883"/>
                    <a:pt x="10126" y="3312"/>
                    <a:pt x="9262" y="3871"/>
                  </a:cubicBezTo>
                  <a:cubicBezTo>
                    <a:pt x="8091" y="4671"/>
                    <a:pt x="6980" y="5906"/>
                    <a:pt x="5557" y="6153"/>
                  </a:cubicBezTo>
                  <a:cubicBezTo>
                    <a:pt x="6051" y="5165"/>
                    <a:pt x="6980" y="4241"/>
                    <a:pt x="7533" y="3253"/>
                  </a:cubicBezTo>
                  <a:cubicBezTo>
                    <a:pt x="7407" y="3174"/>
                    <a:pt x="7273" y="3139"/>
                    <a:pt x="7137" y="3139"/>
                  </a:cubicBezTo>
                  <a:cubicBezTo>
                    <a:pt x="6737" y="3139"/>
                    <a:pt x="6312" y="3438"/>
                    <a:pt x="5992" y="3806"/>
                  </a:cubicBezTo>
                  <a:cubicBezTo>
                    <a:pt x="4140" y="5906"/>
                    <a:pt x="4016" y="9363"/>
                    <a:pt x="1482" y="10969"/>
                  </a:cubicBezTo>
                  <a:cubicBezTo>
                    <a:pt x="1235" y="11156"/>
                    <a:pt x="865" y="11339"/>
                    <a:pt x="682" y="11586"/>
                  </a:cubicBezTo>
                  <a:cubicBezTo>
                    <a:pt x="312" y="11956"/>
                    <a:pt x="248" y="12515"/>
                    <a:pt x="188" y="13009"/>
                  </a:cubicBezTo>
                  <a:cubicBezTo>
                    <a:pt x="1" y="15167"/>
                    <a:pt x="248" y="17266"/>
                    <a:pt x="559" y="19366"/>
                  </a:cubicBezTo>
                  <a:cubicBezTo>
                    <a:pt x="806" y="20847"/>
                    <a:pt x="1053" y="22329"/>
                    <a:pt x="1670" y="23688"/>
                  </a:cubicBezTo>
                  <a:cubicBezTo>
                    <a:pt x="1976" y="24429"/>
                    <a:pt x="2411" y="25169"/>
                    <a:pt x="2841" y="25851"/>
                  </a:cubicBezTo>
                  <a:cubicBezTo>
                    <a:pt x="3275" y="26592"/>
                    <a:pt x="3705" y="27333"/>
                    <a:pt x="4140" y="28010"/>
                  </a:cubicBezTo>
                  <a:cubicBezTo>
                    <a:pt x="5187" y="29679"/>
                    <a:pt x="6175" y="31408"/>
                    <a:pt x="7227" y="33072"/>
                  </a:cubicBezTo>
                  <a:cubicBezTo>
                    <a:pt x="7599" y="33606"/>
                    <a:pt x="8159" y="34233"/>
                    <a:pt x="8741" y="34233"/>
                  </a:cubicBezTo>
                  <a:cubicBezTo>
                    <a:pt x="8832" y="34233"/>
                    <a:pt x="8923" y="34217"/>
                    <a:pt x="9015" y="34184"/>
                  </a:cubicBezTo>
                  <a:cubicBezTo>
                    <a:pt x="8027" y="33319"/>
                    <a:pt x="7227" y="32332"/>
                    <a:pt x="6545" y="31284"/>
                  </a:cubicBezTo>
                  <a:lnTo>
                    <a:pt x="6545" y="31284"/>
                  </a:lnTo>
                  <a:cubicBezTo>
                    <a:pt x="8398" y="31961"/>
                    <a:pt x="10191" y="32702"/>
                    <a:pt x="12043" y="33384"/>
                  </a:cubicBezTo>
                  <a:cubicBezTo>
                    <a:pt x="12227" y="33462"/>
                    <a:pt x="12458" y="33519"/>
                    <a:pt x="12671" y="33519"/>
                  </a:cubicBezTo>
                  <a:cubicBezTo>
                    <a:pt x="12955" y="33519"/>
                    <a:pt x="13207" y="33419"/>
                    <a:pt x="13278" y="33137"/>
                  </a:cubicBezTo>
                  <a:cubicBezTo>
                    <a:pt x="13337" y="32766"/>
                    <a:pt x="12907" y="32519"/>
                    <a:pt x="12537" y="32332"/>
                  </a:cubicBezTo>
                  <a:cubicBezTo>
                    <a:pt x="10685" y="31591"/>
                    <a:pt x="8768" y="31037"/>
                    <a:pt x="7103" y="29926"/>
                  </a:cubicBezTo>
                  <a:cubicBezTo>
                    <a:pt x="5434" y="28874"/>
                    <a:pt x="3952" y="27209"/>
                    <a:pt x="3705" y="25234"/>
                  </a:cubicBezTo>
                  <a:lnTo>
                    <a:pt x="3705" y="25234"/>
                  </a:lnTo>
                  <a:cubicBezTo>
                    <a:pt x="4634" y="25663"/>
                    <a:pt x="5375" y="26345"/>
                    <a:pt x="6239" y="26839"/>
                  </a:cubicBezTo>
                  <a:cubicBezTo>
                    <a:pt x="6964" y="27303"/>
                    <a:pt x="7818" y="27683"/>
                    <a:pt x="8657" y="27683"/>
                  </a:cubicBezTo>
                  <a:cubicBezTo>
                    <a:pt x="8818" y="27683"/>
                    <a:pt x="8979" y="27669"/>
                    <a:pt x="9139" y="27639"/>
                  </a:cubicBezTo>
                  <a:cubicBezTo>
                    <a:pt x="9079" y="27333"/>
                    <a:pt x="8709" y="27145"/>
                    <a:pt x="8398" y="27022"/>
                  </a:cubicBezTo>
                  <a:cubicBezTo>
                    <a:pt x="7533" y="26775"/>
                    <a:pt x="6545" y="26592"/>
                    <a:pt x="5869" y="26034"/>
                  </a:cubicBezTo>
                  <a:cubicBezTo>
                    <a:pt x="5375" y="25540"/>
                    <a:pt x="5004" y="24863"/>
                    <a:pt x="4446" y="24493"/>
                  </a:cubicBezTo>
                  <a:cubicBezTo>
                    <a:pt x="4076" y="24246"/>
                    <a:pt x="3646" y="24122"/>
                    <a:pt x="3335" y="23811"/>
                  </a:cubicBezTo>
                  <a:cubicBezTo>
                    <a:pt x="3088" y="23564"/>
                    <a:pt x="2964" y="23194"/>
                    <a:pt x="2782" y="22823"/>
                  </a:cubicBezTo>
                  <a:cubicBezTo>
                    <a:pt x="2347" y="21529"/>
                    <a:pt x="1853" y="20230"/>
                    <a:pt x="1423" y="18995"/>
                  </a:cubicBezTo>
                  <a:lnTo>
                    <a:pt x="1423" y="18995"/>
                  </a:lnTo>
                  <a:cubicBezTo>
                    <a:pt x="2535" y="20107"/>
                    <a:pt x="3893" y="21218"/>
                    <a:pt x="5375" y="21959"/>
                  </a:cubicBezTo>
                  <a:cubicBezTo>
                    <a:pt x="5465" y="22049"/>
                    <a:pt x="5587" y="22108"/>
                    <a:pt x="5694" y="22108"/>
                  </a:cubicBezTo>
                  <a:cubicBezTo>
                    <a:pt x="5734" y="22108"/>
                    <a:pt x="5771" y="22100"/>
                    <a:pt x="5804" y="22082"/>
                  </a:cubicBezTo>
                  <a:cubicBezTo>
                    <a:pt x="6051" y="22023"/>
                    <a:pt x="6116" y="21653"/>
                    <a:pt x="5992" y="21406"/>
                  </a:cubicBezTo>
                  <a:cubicBezTo>
                    <a:pt x="5869" y="21218"/>
                    <a:pt x="5622" y="21094"/>
                    <a:pt x="5375" y="20971"/>
                  </a:cubicBezTo>
                  <a:cubicBezTo>
                    <a:pt x="4940" y="20788"/>
                    <a:pt x="4076" y="20665"/>
                    <a:pt x="4323" y="20107"/>
                  </a:cubicBezTo>
                  <a:cubicBezTo>
                    <a:pt x="4419" y="19864"/>
                    <a:pt x="4611" y="19803"/>
                    <a:pt x="4835" y="19803"/>
                  </a:cubicBezTo>
                  <a:cubicBezTo>
                    <a:pt x="5065" y="19803"/>
                    <a:pt x="5328" y="19868"/>
                    <a:pt x="5556" y="19868"/>
                  </a:cubicBezTo>
                  <a:cubicBezTo>
                    <a:pt x="5672" y="19868"/>
                    <a:pt x="5779" y="19851"/>
                    <a:pt x="5869" y="19800"/>
                  </a:cubicBezTo>
                  <a:cubicBezTo>
                    <a:pt x="6363" y="19553"/>
                    <a:pt x="6239" y="19059"/>
                    <a:pt x="5557" y="18995"/>
                  </a:cubicBezTo>
                  <a:cubicBezTo>
                    <a:pt x="5128" y="18995"/>
                    <a:pt x="4693" y="19119"/>
                    <a:pt x="4323" y="19306"/>
                  </a:cubicBezTo>
                  <a:cubicBezTo>
                    <a:pt x="3874" y="19580"/>
                    <a:pt x="3577" y="19722"/>
                    <a:pt x="3345" y="19722"/>
                  </a:cubicBezTo>
                  <a:cubicBezTo>
                    <a:pt x="3003" y="19722"/>
                    <a:pt x="2803" y="19411"/>
                    <a:pt x="2470" y="18748"/>
                  </a:cubicBezTo>
                  <a:cubicBezTo>
                    <a:pt x="2164" y="18131"/>
                    <a:pt x="1112" y="16343"/>
                    <a:pt x="1547" y="15785"/>
                  </a:cubicBezTo>
                  <a:lnTo>
                    <a:pt x="1547" y="15785"/>
                  </a:lnTo>
                  <a:cubicBezTo>
                    <a:pt x="1729" y="15849"/>
                    <a:pt x="1794" y="15972"/>
                    <a:pt x="1917" y="16096"/>
                  </a:cubicBezTo>
                  <a:cubicBezTo>
                    <a:pt x="2055" y="16233"/>
                    <a:pt x="2265" y="16407"/>
                    <a:pt x="2438" y="16407"/>
                  </a:cubicBezTo>
                  <a:cubicBezTo>
                    <a:pt x="2495" y="16407"/>
                    <a:pt x="2549" y="16388"/>
                    <a:pt x="2594" y="16343"/>
                  </a:cubicBezTo>
                  <a:cubicBezTo>
                    <a:pt x="2782" y="16219"/>
                    <a:pt x="2717" y="15972"/>
                    <a:pt x="2594" y="15785"/>
                  </a:cubicBezTo>
                  <a:cubicBezTo>
                    <a:pt x="2470" y="15661"/>
                    <a:pt x="2288" y="15602"/>
                    <a:pt x="2100" y="15478"/>
                  </a:cubicBezTo>
                  <a:cubicBezTo>
                    <a:pt x="987" y="14829"/>
                    <a:pt x="1304" y="13065"/>
                    <a:pt x="1897" y="13065"/>
                  </a:cubicBezTo>
                  <a:cubicBezTo>
                    <a:pt x="2093" y="13065"/>
                    <a:pt x="2320" y="13258"/>
                    <a:pt x="2535" y="13749"/>
                  </a:cubicBezTo>
                  <a:cubicBezTo>
                    <a:pt x="2821" y="14382"/>
                    <a:pt x="3487" y="14803"/>
                    <a:pt x="4129" y="14803"/>
                  </a:cubicBezTo>
                  <a:cubicBezTo>
                    <a:pt x="4174" y="14803"/>
                    <a:pt x="4219" y="14801"/>
                    <a:pt x="4263" y="14797"/>
                  </a:cubicBezTo>
                  <a:cubicBezTo>
                    <a:pt x="4783" y="14710"/>
                    <a:pt x="5363" y="14412"/>
                    <a:pt x="5876" y="14412"/>
                  </a:cubicBezTo>
                  <a:cubicBezTo>
                    <a:pt x="6095" y="14412"/>
                    <a:pt x="6302" y="14466"/>
                    <a:pt x="6486" y="14614"/>
                  </a:cubicBezTo>
                  <a:cubicBezTo>
                    <a:pt x="6610" y="14737"/>
                    <a:pt x="6669" y="14861"/>
                    <a:pt x="6792" y="14920"/>
                  </a:cubicBezTo>
                  <a:cubicBezTo>
                    <a:pt x="6843" y="14946"/>
                    <a:pt x="6894" y="14958"/>
                    <a:pt x="6944" y="14958"/>
                  </a:cubicBezTo>
                  <a:cubicBezTo>
                    <a:pt x="7254" y="14958"/>
                    <a:pt x="7508" y="14499"/>
                    <a:pt x="7350" y="14179"/>
                  </a:cubicBezTo>
                  <a:cubicBezTo>
                    <a:pt x="7179" y="13922"/>
                    <a:pt x="6888" y="13815"/>
                    <a:pt x="6602" y="13815"/>
                  </a:cubicBezTo>
                  <a:cubicBezTo>
                    <a:pt x="6477" y="13815"/>
                    <a:pt x="6352" y="13835"/>
                    <a:pt x="6239" y="13873"/>
                  </a:cubicBezTo>
                  <a:cubicBezTo>
                    <a:pt x="5804" y="13932"/>
                    <a:pt x="5498" y="14120"/>
                    <a:pt x="5064" y="14179"/>
                  </a:cubicBezTo>
                  <a:cubicBezTo>
                    <a:pt x="4985" y="14194"/>
                    <a:pt x="4906" y="14200"/>
                    <a:pt x="4826" y="14200"/>
                  </a:cubicBezTo>
                  <a:cubicBezTo>
                    <a:pt x="4222" y="14200"/>
                    <a:pt x="3617" y="13801"/>
                    <a:pt x="3399" y="13256"/>
                  </a:cubicBezTo>
                  <a:cubicBezTo>
                    <a:pt x="3088" y="12638"/>
                    <a:pt x="3275" y="11833"/>
                    <a:pt x="3769" y="11403"/>
                  </a:cubicBezTo>
                  <a:cubicBezTo>
                    <a:pt x="4103" y="12012"/>
                    <a:pt x="4536" y="12725"/>
                    <a:pt x="5339" y="12725"/>
                  </a:cubicBezTo>
                  <a:cubicBezTo>
                    <a:pt x="5429" y="12725"/>
                    <a:pt x="5523" y="12716"/>
                    <a:pt x="5622" y="12697"/>
                  </a:cubicBezTo>
                  <a:cubicBezTo>
                    <a:pt x="5745" y="12638"/>
                    <a:pt x="5928" y="12574"/>
                    <a:pt x="5992" y="12391"/>
                  </a:cubicBezTo>
                  <a:cubicBezTo>
                    <a:pt x="5992" y="12144"/>
                    <a:pt x="5681" y="12021"/>
                    <a:pt x="5434" y="11897"/>
                  </a:cubicBezTo>
                  <a:cubicBezTo>
                    <a:pt x="3952" y="11280"/>
                    <a:pt x="5064" y="9981"/>
                    <a:pt x="5928" y="9363"/>
                  </a:cubicBezTo>
                  <a:lnTo>
                    <a:pt x="10744" y="5846"/>
                  </a:lnTo>
                  <a:cubicBezTo>
                    <a:pt x="11425" y="5352"/>
                    <a:pt x="12166" y="4859"/>
                    <a:pt x="12967" y="4612"/>
                  </a:cubicBezTo>
                  <a:cubicBezTo>
                    <a:pt x="13343" y="4510"/>
                    <a:pt x="13719" y="4469"/>
                    <a:pt x="14096" y="4469"/>
                  </a:cubicBezTo>
                  <a:cubicBezTo>
                    <a:pt x="15325" y="4469"/>
                    <a:pt x="16554" y="4901"/>
                    <a:pt x="17782" y="5041"/>
                  </a:cubicBezTo>
                  <a:cubicBezTo>
                    <a:pt x="18063" y="5066"/>
                    <a:pt x="18343" y="5078"/>
                    <a:pt x="18623" y="5078"/>
                  </a:cubicBezTo>
                  <a:cubicBezTo>
                    <a:pt x="19760" y="5078"/>
                    <a:pt x="20879" y="4872"/>
                    <a:pt x="21922" y="4424"/>
                  </a:cubicBezTo>
                  <a:cubicBezTo>
                    <a:pt x="22104" y="4365"/>
                    <a:pt x="22228" y="4300"/>
                    <a:pt x="22292" y="4177"/>
                  </a:cubicBezTo>
                  <a:cubicBezTo>
                    <a:pt x="22416" y="3930"/>
                    <a:pt x="22228" y="3683"/>
                    <a:pt x="21981" y="3559"/>
                  </a:cubicBezTo>
                  <a:cubicBezTo>
                    <a:pt x="21909" y="3542"/>
                    <a:pt x="21837" y="3535"/>
                    <a:pt x="21766" y="3535"/>
                  </a:cubicBezTo>
                  <a:cubicBezTo>
                    <a:pt x="21591" y="3535"/>
                    <a:pt x="21415" y="3578"/>
                    <a:pt x="21240" y="3624"/>
                  </a:cubicBezTo>
                  <a:cubicBezTo>
                    <a:pt x="20276" y="3827"/>
                    <a:pt x="19308" y="3947"/>
                    <a:pt x="18343" y="3947"/>
                  </a:cubicBezTo>
                  <a:cubicBezTo>
                    <a:pt x="18136" y="3947"/>
                    <a:pt x="17930" y="3941"/>
                    <a:pt x="17723" y="3930"/>
                  </a:cubicBezTo>
                  <a:cubicBezTo>
                    <a:pt x="16610" y="3898"/>
                    <a:pt x="15443" y="3736"/>
                    <a:pt x="14302" y="3736"/>
                  </a:cubicBezTo>
                  <a:cubicBezTo>
                    <a:pt x="13351" y="3736"/>
                    <a:pt x="12418" y="3848"/>
                    <a:pt x="11549" y="4241"/>
                  </a:cubicBezTo>
                  <a:cubicBezTo>
                    <a:pt x="10561" y="4735"/>
                    <a:pt x="9820" y="5476"/>
                    <a:pt x="9015" y="6217"/>
                  </a:cubicBezTo>
                  <a:cubicBezTo>
                    <a:pt x="7474" y="7634"/>
                    <a:pt x="5804" y="8934"/>
                    <a:pt x="4016" y="10045"/>
                  </a:cubicBezTo>
                  <a:cubicBezTo>
                    <a:pt x="4323" y="8375"/>
                    <a:pt x="5622" y="6894"/>
                    <a:pt x="7286" y="6464"/>
                  </a:cubicBezTo>
                  <a:cubicBezTo>
                    <a:pt x="7904" y="6276"/>
                    <a:pt x="8521" y="6217"/>
                    <a:pt x="9079" y="5906"/>
                  </a:cubicBezTo>
                  <a:lnTo>
                    <a:pt x="8645" y="5476"/>
                  </a:lnTo>
                  <a:cubicBezTo>
                    <a:pt x="8091" y="4982"/>
                    <a:pt x="13154" y="2695"/>
                    <a:pt x="13584" y="2636"/>
                  </a:cubicBezTo>
                  <a:cubicBezTo>
                    <a:pt x="14081" y="2533"/>
                    <a:pt x="14557" y="2493"/>
                    <a:pt x="15022" y="2493"/>
                  </a:cubicBezTo>
                  <a:cubicBezTo>
                    <a:pt x="16519" y="2493"/>
                    <a:pt x="17895" y="2912"/>
                    <a:pt x="19452" y="3006"/>
                  </a:cubicBezTo>
                  <a:cubicBezTo>
                    <a:pt x="19511" y="2883"/>
                    <a:pt x="19511" y="2636"/>
                    <a:pt x="19388" y="2512"/>
                  </a:cubicBezTo>
                  <a:cubicBezTo>
                    <a:pt x="19264" y="2389"/>
                    <a:pt x="19141" y="2325"/>
                    <a:pt x="18958" y="2265"/>
                  </a:cubicBezTo>
                  <a:cubicBezTo>
                    <a:pt x="18075" y="1920"/>
                    <a:pt x="17114" y="1734"/>
                    <a:pt x="16137" y="1734"/>
                  </a:cubicBezTo>
                  <a:cubicBezTo>
                    <a:pt x="15884" y="1734"/>
                    <a:pt x="15631" y="1746"/>
                    <a:pt x="15377" y="1771"/>
                  </a:cubicBezTo>
                  <a:cubicBezTo>
                    <a:pt x="15560" y="1337"/>
                    <a:pt x="15994" y="1090"/>
                    <a:pt x="16365" y="966"/>
                  </a:cubicBezTo>
                  <a:cubicBezTo>
                    <a:pt x="16795" y="783"/>
                    <a:pt x="17229" y="719"/>
                    <a:pt x="17600" y="537"/>
                  </a:cubicBezTo>
                  <a:cubicBezTo>
                    <a:pt x="17782" y="472"/>
                    <a:pt x="18029" y="290"/>
                    <a:pt x="17906" y="102"/>
                  </a:cubicBezTo>
                  <a:cubicBezTo>
                    <a:pt x="17872" y="30"/>
                    <a:pt x="17794" y="0"/>
                    <a:pt x="176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3905750" y="4381050"/>
              <a:ext cx="452225" cy="987650"/>
            </a:xfrm>
            <a:custGeom>
              <a:rect b="b" l="l" r="r" t="t"/>
              <a:pathLst>
                <a:path extrusionOk="0" h="39506" w="18089">
                  <a:moveTo>
                    <a:pt x="12655" y="1"/>
                  </a:moveTo>
                  <a:lnTo>
                    <a:pt x="12655" y="1"/>
                  </a:lnTo>
                  <a:cubicBezTo>
                    <a:pt x="10432" y="1917"/>
                    <a:pt x="10496" y="5498"/>
                    <a:pt x="9755" y="8091"/>
                  </a:cubicBezTo>
                  <a:cubicBezTo>
                    <a:pt x="9444" y="9139"/>
                    <a:pt x="8150" y="10438"/>
                    <a:pt x="7409" y="11302"/>
                  </a:cubicBezTo>
                  <a:cubicBezTo>
                    <a:pt x="6421" y="12473"/>
                    <a:pt x="5246" y="13525"/>
                    <a:pt x="4011" y="14448"/>
                  </a:cubicBezTo>
                  <a:cubicBezTo>
                    <a:pt x="3393" y="14883"/>
                    <a:pt x="0" y="16301"/>
                    <a:pt x="988" y="17353"/>
                  </a:cubicBezTo>
                  <a:cubicBezTo>
                    <a:pt x="1222" y="17175"/>
                    <a:pt x="1510" y="16667"/>
                    <a:pt x="1856" y="16667"/>
                  </a:cubicBezTo>
                  <a:cubicBezTo>
                    <a:pt x="1874" y="16667"/>
                    <a:pt x="1893" y="16668"/>
                    <a:pt x="1912" y="16671"/>
                  </a:cubicBezTo>
                  <a:cubicBezTo>
                    <a:pt x="2099" y="16671"/>
                    <a:pt x="2282" y="16918"/>
                    <a:pt x="2282" y="17165"/>
                  </a:cubicBezTo>
                  <a:cubicBezTo>
                    <a:pt x="2223" y="17412"/>
                    <a:pt x="2099" y="17600"/>
                    <a:pt x="1976" y="17783"/>
                  </a:cubicBezTo>
                  <a:cubicBezTo>
                    <a:pt x="1788" y="18094"/>
                    <a:pt x="1665" y="18400"/>
                    <a:pt x="1482" y="18711"/>
                  </a:cubicBezTo>
                  <a:cubicBezTo>
                    <a:pt x="1171" y="19205"/>
                    <a:pt x="1111" y="19699"/>
                    <a:pt x="864" y="20193"/>
                  </a:cubicBezTo>
                  <a:cubicBezTo>
                    <a:pt x="977" y="20269"/>
                    <a:pt x="1091" y="20320"/>
                    <a:pt x="1219" y="20320"/>
                  </a:cubicBezTo>
                  <a:cubicBezTo>
                    <a:pt x="1300" y="20320"/>
                    <a:pt x="1386" y="20300"/>
                    <a:pt x="1482" y="20252"/>
                  </a:cubicBezTo>
                  <a:cubicBezTo>
                    <a:pt x="1665" y="20129"/>
                    <a:pt x="1788" y="19882"/>
                    <a:pt x="1852" y="19699"/>
                  </a:cubicBezTo>
                  <a:cubicBezTo>
                    <a:pt x="2405" y="18647"/>
                    <a:pt x="2717" y="17412"/>
                    <a:pt x="3334" y="16424"/>
                  </a:cubicBezTo>
                  <a:cubicBezTo>
                    <a:pt x="3952" y="15436"/>
                    <a:pt x="4999" y="14819"/>
                    <a:pt x="5863" y="14142"/>
                  </a:cubicBezTo>
                  <a:cubicBezTo>
                    <a:pt x="7286" y="12967"/>
                    <a:pt x="8397" y="11485"/>
                    <a:pt x="9444" y="10067"/>
                  </a:cubicBezTo>
                  <a:cubicBezTo>
                    <a:pt x="9879" y="9509"/>
                    <a:pt x="10249" y="8956"/>
                    <a:pt x="10496" y="8338"/>
                  </a:cubicBezTo>
                  <a:cubicBezTo>
                    <a:pt x="11114" y="6733"/>
                    <a:pt x="10679" y="4693"/>
                    <a:pt x="11855" y="3399"/>
                  </a:cubicBezTo>
                  <a:lnTo>
                    <a:pt x="11855" y="3399"/>
                  </a:lnTo>
                  <a:cubicBezTo>
                    <a:pt x="11484" y="8956"/>
                    <a:pt x="11114" y="14572"/>
                    <a:pt x="9074" y="19758"/>
                  </a:cubicBezTo>
                  <a:cubicBezTo>
                    <a:pt x="8456" y="21117"/>
                    <a:pt x="7839" y="22416"/>
                    <a:pt x="7221" y="23833"/>
                  </a:cubicBezTo>
                  <a:cubicBezTo>
                    <a:pt x="5310" y="28466"/>
                    <a:pt x="4505" y="33653"/>
                    <a:pt x="4999" y="38652"/>
                  </a:cubicBezTo>
                  <a:cubicBezTo>
                    <a:pt x="5063" y="38899"/>
                    <a:pt x="5063" y="39145"/>
                    <a:pt x="5246" y="39333"/>
                  </a:cubicBezTo>
                  <a:cubicBezTo>
                    <a:pt x="5317" y="39439"/>
                    <a:pt x="5472" y="39506"/>
                    <a:pt x="5614" y="39506"/>
                  </a:cubicBezTo>
                  <a:cubicBezTo>
                    <a:pt x="5716" y="39506"/>
                    <a:pt x="5811" y="39471"/>
                    <a:pt x="5863" y="39392"/>
                  </a:cubicBezTo>
                  <a:cubicBezTo>
                    <a:pt x="5927" y="39269"/>
                    <a:pt x="5927" y="39086"/>
                    <a:pt x="5927" y="38963"/>
                  </a:cubicBezTo>
                  <a:cubicBezTo>
                    <a:pt x="5680" y="35441"/>
                    <a:pt x="5927" y="31860"/>
                    <a:pt x="6727" y="28402"/>
                  </a:cubicBezTo>
                  <a:cubicBezTo>
                    <a:pt x="6785" y="28018"/>
                    <a:pt x="7036" y="27583"/>
                    <a:pt x="7399" y="27583"/>
                  </a:cubicBezTo>
                  <a:cubicBezTo>
                    <a:pt x="7442" y="27583"/>
                    <a:pt x="7486" y="27589"/>
                    <a:pt x="7533" y="27602"/>
                  </a:cubicBezTo>
                  <a:cubicBezTo>
                    <a:pt x="7715" y="27726"/>
                    <a:pt x="7780" y="27973"/>
                    <a:pt x="7903" y="28155"/>
                  </a:cubicBezTo>
                  <a:cubicBezTo>
                    <a:pt x="8397" y="29331"/>
                    <a:pt x="9879" y="29637"/>
                    <a:pt x="10743" y="30625"/>
                  </a:cubicBezTo>
                  <a:cubicBezTo>
                    <a:pt x="11049" y="30995"/>
                    <a:pt x="11296" y="31430"/>
                    <a:pt x="11608" y="31860"/>
                  </a:cubicBezTo>
                  <a:cubicBezTo>
                    <a:pt x="12225" y="32665"/>
                    <a:pt x="13830" y="33653"/>
                    <a:pt x="14877" y="33653"/>
                  </a:cubicBezTo>
                  <a:cubicBezTo>
                    <a:pt x="14928" y="33677"/>
                    <a:pt x="14989" y="33691"/>
                    <a:pt x="15053" y="33691"/>
                  </a:cubicBezTo>
                  <a:cubicBezTo>
                    <a:pt x="15144" y="33691"/>
                    <a:pt x="15239" y="33662"/>
                    <a:pt x="15312" y="33589"/>
                  </a:cubicBezTo>
                  <a:cubicBezTo>
                    <a:pt x="15495" y="33465"/>
                    <a:pt x="15371" y="33095"/>
                    <a:pt x="15189" y="32971"/>
                  </a:cubicBezTo>
                  <a:cubicBezTo>
                    <a:pt x="14630" y="32601"/>
                    <a:pt x="13830" y="32601"/>
                    <a:pt x="13149" y="32107"/>
                  </a:cubicBezTo>
                  <a:cubicBezTo>
                    <a:pt x="12595" y="31677"/>
                    <a:pt x="12102" y="31119"/>
                    <a:pt x="11731" y="30442"/>
                  </a:cubicBezTo>
                  <a:cubicBezTo>
                    <a:pt x="13460" y="30442"/>
                    <a:pt x="15930" y="30748"/>
                    <a:pt x="17224" y="31983"/>
                  </a:cubicBezTo>
                  <a:cubicBezTo>
                    <a:pt x="17346" y="32105"/>
                    <a:pt x="17545" y="32200"/>
                    <a:pt x="17719" y="32200"/>
                  </a:cubicBezTo>
                  <a:cubicBezTo>
                    <a:pt x="17814" y="32200"/>
                    <a:pt x="17901" y="32173"/>
                    <a:pt x="17965" y="32107"/>
                  </a:cubicBezTo>
                  <a:cubicBezTo>
                    <a:pt x="18088" y="31983"/>
                    <a:pt x="18088" y="31801"/>
                    <a:pt x="17965" y="31613"/>
                  </a:cubicBezTo>
                  <a:cubicBezTo>
                    <a:pt x="17841" y="31489"/>
                    <a:pt x="17718" y="31366"/>
                    <a:pt x="17535" y="31242"/>
                  </a:cubicBezTo>
                  <a:cubicBezTo>
                    <a:pt x="16423" y="30502"/>
                    <a:pt x="15371" y="29948"/>
                    <a:pt x="14013" y="29637"/>
                  </a:cubicBezTo>
                  <a:cubicBezTo>
                    <a:pt x="12531" y="29331"/>
                    <a:pt x="10990" y="29143"/>
                    <a:pt x="9815" y="28279"/>
                  </a:cubicBezTo>
                  <a:cubicBezTo>
                    <a:pt x="8767" y="27479"/>
                    <a:pt x="8086" y="26120"/>
                    <a:pt x="8150" y="24821"/>
                  </a:cubicBezTo>
                  <a:cubicBezTo>
                    <a:pt x="8209" y="22910"/>
                    <a:pt x="9508" y="21364"/>
                    <a:pt x="10249" y="19635"/>
                  </a:cubicBezTo>
                  <a:cubicBezTo>
                    <a:pt x="11237" y="17600"/>
                    <a:pt x="11484" y="15254"/>
                    <a:pt x="11731" y="12967"/>
                  </a:cubicBezTo>
                  <a:cubicBezTo>
                    <a:pt x="11914" y="11425"/>
                    <a:pt x="12102" y="9820"/>
                    <a:pt x="12284" y="8215"/>
                  </a:cubicBezTo>
                  <a:cubicBezTo>
                    <a:pt x="12531" y="5498"/>
                    <a:pt x="12842" y="2717"/>
                    <a:pt x="126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3820775" y="4087650"/>
              <a:ext cx="821200" cy="1181025"/>
            </a:xfrm>
            <a:custGeom>
              <a:rect b="b" l="l" r="r" t="t"/>
              <a:pathLst>
                <a:path extrusionOk="0" h="47241" w="32848">
                  <a:moveTo>
                    <a:pt x="15253" y="1"/>
                  </a:moveTo>
                  <a:cubicBezTo>
                    <a:pt x="14923" y="1"/>
                    <a:pt x="14760" y="461"/>
                    <a:pt x="14760" y="811"/>
                  </a:cubicBezTo>
                  <a:cubicBezTo>
                    <a:pt x="14636" y="3527"/>
                    <a:pt x="16612" y="6120"/>
                    <a:pt x="15807" y="8649"/>
                  </a:cubicBezTo>
                  <a:cubicBezTo>
                    <a:pt x="15747" y="8837"/>
                    <a:pt x="15683" y="9020"/>
                    <a:pt x="15560" y="9143"/>
                  </a:cubicBezTo>
                  <a:cubicBezTo>
                    <a:pt x="15394" y="9309"/>
                    <a:pt x="15173" y="9364"/>
                    <a:pt x="14952" y="9364"/>
                  </a:cubicBezTo>
                  <a:cubicBezTo>
                    <a:pt x="14844" y="9364"/>
                    <a:pt x="14737" y="9351"/>
                    <a:pt x="14636" y="9331"/>
                  </a:cubicBezTo>
                  <a:cubicBezTo>
                    <a:pt x="13031" y="9143"/>
                    <a:pt x="11549" y="8467"/>
                    <a:pt x="10067" y="7909"/>
                  </a:cubicBezTo>
                  <a:cubicBezTo>
                    <a:pt x="9326" y="7602"/>
                    <a:pt x="8585" y="7355"/>
                    <a:pt x="7844" y="7168"/>
                  </a:cubicBezTo>
                  <a:cubicBezTo>
                    <a:pt x="7227" y="6921"/>
                    <a:pt x="6610" y="6427"/>
                    <a:pt x="5928" y="6427"/>
                  </a:cubicBezTo>
                  <a:cubicBezTo>
                    <a:pt x="5745" y="6427"/>
                    <a:pt x="5498" y="6491"/>
                    <a:pt x="5434" y="6674"/>
                  </a:cubicBezTo>
                  <a:cubicBezTo>
                    <a:pt x="5375" y="6985"/>
                    <a:pt x="5681" y="7168"/>
                    <a:pt x="5992" y="7232"/>
                  </a:cubicBezTo>
                  <a:cubicBezTo>
                    <a:pt x="7410" y="7726"/>
                    <a:pt x="8768" y="8220"/>
                    <a:pt x="10067" y="8961"/>
                  </a:cubicBezTo>
                  <a:cubicBezTo>
                    <a:pt x="10438" y="9208"/>
                    <a:pt x="10867" y="9514"/>
                    <a:pt x="10867" y="9949"/>
                  </a:cubicBezTo>
                  <a:cubicBezTo>
                    <a:pt x="10932" y="10378"/>
                    <a:pt x="10620" y="10689"/>
                    <a:pt x="10373" y="11060"/>
                  </a:cubicBezTo>
                  <a:cubicBezTo>
                    <a:pt x="9633" y="12295"/>
                    <a:pt x="10003" y="13959"/>
                    <a:pt x="9386" y="15258"/>
                  </a:cubicBezTo>
                  <a:cubicBezTo>
                    <a:pt x="8832" y="16493"/>
                    <a:pt x="7410" y="17170"/>
                    <a:pt x="6051" y="17358"/>
                  </a:cubicBezTo>
                  <a:cubicBezTo>
                    <a:pt x="5599" y="17419"/>
                    <a:pt x="5139" y="17439"/>
                    <a:pt x="4678" y="17439"/>
                  </a:cubicBezTo>
                  <a:cubicBezTo>
                    <a:pt x="3755" y="17439"/>
                    <a:pt x="2823" y="17358"/>
                    <a:pt x="1917" y="17358"/>
                  </a:cubicBezTo>
                  <a:cubicBezTo>
                    <a:pt x="1423" y="17358"/>
                    <a:pt x="929" y="17358"/>
                    <a:pt x="435" y="17417"/>
                  </a:cubicBezTo>
                  <a:cubicBezTo>
                    <a:pt x="248" y="17417"/>
                    <a:pt x="1" y="17540"/>
                    <a:pt x="1" y="17728"/>
                  </a:cubicBezTo>
                  <a:cubicBezTo>
                    <a:pt x="1" y="17852"/>
                    <a:pt x="188" y="17911"/>
                    <a:pt x="312" y="17975"/>
                  </a:cubicBezTo>
                  <a:cubicBezTo>
                    <a:pt x="1181" y="18250"/>
                    <a:pt x="2121" y="18286"/>
                    <a:pt x="3027" y="18286"/>
                  </a:cubicBezTo>
                  <a:cubicBezTo>
                    <a:pt x="3341" y="18286"/>
                    <a:pt x="3651" y="18281"/>
                    <a:pt x="3952" y="18281"/>
                  </a:cubicBezTo>
                  <a:cubicBezTo>
                    <a:pt x="4387" y="18281"/>
                    <a:pt x="8151" y="18158"/>
                    <a:pt x="8215" y="17787"/>
                  </a:cubicBezTo>
                  <a:lnTo>
                    <a:pt x="8215" y="17787"/>
                  </a:lnTo>
                  <a:cubicBezTo>
                    <a:pt x="7721" y="22233"/>
                    <a:pt x="5128" y="26431"/>
                    <a:pt x="1423" y="28842"/>
                  </a:cubicBezTo>
                  <a:cubicBezTo>
                    <a:pt x="865" y="29272"/>
                    <a:pt x="65" y="29459"/>
                    <a:pt x="1" y="30259"/>
                  </a:cubicBezTo>
                  <a:cubicBezTo>
                    <a:pt x="14" y="30261"/>
                    <a:pt x="30" y="30262"/>
                    <a:pt x="47" y="30262"/>
                  </a:cubicBezTo>
                  <a:cubicBezTo>
                    <a:pt x="587" y="30262"/>
                    <a:pt x="2928" y="29336"/>
                    <a:pt x="3027" y="28854"/>
                  </a:cubicBezTo>
                  <a:lnTo>
                    <a:pt x="3027" y="28854"/>
                  </a:lnTo>
                  <a:cubicBezTo>
                    <a:pt x="2842" y="29961"/>
                    <a:pt x="2965" y="31004"/>
                    <a:pt x="3029" y="32112"/>
                  </a:cubicBezTo>
                  <a:cubicBezTo>
                    <a:pt x="3088" y="32359"/>
                    <a:pt x="3088" y="32670"/>
                    <a:pt x="3276" y="32853"/>
                  </a:cubicBezTo>
                  <a:cubicBezTo>
                    <a:pt x="3337" y="32946"/>
                    <a:pt x="3461" y="32993"/>
                    <a:pt x="3584" y="32993"/>
                  </a:cubicBezTo>
                  <a:cubicBezTo>
                    <a:pt x="3708" y="32993"/>
                    <a:pt x="3831" y="32946"/>
                    <a:pt x="3893" y="32853"/>
                  </a:cubicBezTo>
                  <a:cubicBezTo>
                    <a:pt x="3952" y="32729"/>
                    <a:pt x="3952" y="32546"/>
                    <a:pt x="3893" y="32359"/>
                  </a:cubicBezTo>
                  <a:cubicBezTo>
                    <a:pt x="3705" y="31682"/>
                    <a:pt x="3458" y="31000"/>
                    <a:pt x="3335" y="30259"/>
                  </a:cubicBezTo>
                  <a:cubicBezTo>
                    <a:pt x="3152" y="28037"/>
                    <a:pt x="5187" y="26308"/>
                    <a:pt x="6610" y="24579"/>
                  </a:cubicBezTo>
                  <a:cubicBezTo>
                    <a:pt x="9079" y="21492"/>
                    <a:pt x="9944" y="17481"/>
                    <a:pt x="10867" y="13653"/>
                  </a:cubicBezTo>
                  <a:cubicBezTo>
                    <a:pt x="11302" y="12107"/>
                    <a:pt x="12043" y="10195"/>
                    <a:pt x="13708" y="10072"/>
                  </a:cubicBezTo>
                  <a:cubicBezTo>
                    <a:pt x="13895" y="10072"/>
                    <a:pt x="14078" y="10072"/>
                    <a:pt x="14266" y="10195"/>
                  </a:cubicBezTo>
                  <a:cubicBezTo>
                    <a:pt x="14760" y="10566"/>
                    <a:pt x="14325" y="11366"/>
                    <a:pt x="13954" y="11860"/>
                  </a:cubicBezTo>
                  <a:cubicBezTo>
                    <a:pt x="13090" y="13036"/>
                    <a:pt x="12720" y="14517"/>
                    <a:pt x="12349" y="15935"/>
                  </a:cubicBezTo>
                  <a:cubicBezTo>
                    <a:pt x="10744" y="22850"/>
                    <a:pt x="10003" y="29953"/>
                    <a:pt x="8892" y="36992"/>
                  </a:cubicBezTo>
                  <a:cubicBezTo>
                    <a:pt x="8709" y="38162"/>
                    <a:pt x="8462" y="39338"/>
                    <a:pt x="7968" y="40326"/>
                  </a:cubicBezTo>
                  <a:cubicBezTo>
                    <a:pt x="7410" y="41373"/>
                    <a:pt x="6422" y="42238"/>
                    <a:pt x="5311" y="42361"/>
                  </a:cubicBezTo>
                  <a:cubicBezTo>
                    <a:pt x="5196" y="42373"/>
                    <a:pt x="5083" y="42379"/>
                    <a:pt x="4972" y="42379"/>
                  </a:cubicBezTo>
                  <a:cubicBezTo>
                    <a:pt x="3354" y="42379"/>
                    <a:pt x="2120" y="41174"/>
                    <a:pt x="618" y="40943"/>
                  </a:cubicBezTo>
                  <a:cubicBezTo>
                    <a:pt x="601" y="40939"/>
                    <a:pt x="585" y="40937"/>
                    <a:pt x="570" y="40937"/>
                  </a:cubicBezTo>
                  <a:cubicBezTo>
                    <a:pt x="364" y="40937"/>
                    <a:pt x="320" y="41326"/>
                    <a:pt x="435" y="41497"/>
                  </a:cubicBezTo>
                  <a:cubicBezTo>
                    <a:pt x="806" y="41808"/>
                    <a:pt x="2223" y="41991"/>
                    <a:pt x="2658" y="42178"/>
                  </a:cubicBezTo>
                  <a:cubicBezTo>
                    <a:pt x="3582" y="42484"/>
                    <a:pt x="4570" y="42672"/>
                    <a:pt x="5498" y="42796"/>
                  </a:cubicBezTo>
                  <a:cubicBezTo>
                    <a:pt x="6116" y="42855"/>
                    <a:pt x="6857" y="42978"/>
                    <a:pt x="7163" y="43537"/>
                  </a:cubicBezTo>
                  <a:cubicBezTo>
                    <a:pt x="7227" y="43719"/>
                    <a:pt x="7286" y="43966"/>
                    <a:pt x="7286" y="44154"/>
                  </a:cubicBezTo>
                  <a:cubicBezTo>
                    <a:pt x="7351" y="45201"/>
                    <a:pt x="7286" y="46130"/>
                    <a:pt x="7286" y="47177"/>
                  </a:cubicBezTo>
                  <a:cubicBezTo>
                    <a:pt x="7286" y="47222"/>
                    <a:pt x="7305" y="47240"/>
                    <a:pt x="7335" y="47240"/>
                  </a:cubicBezTo>
                  <a:cubicBezTo>
                    <a:pt x="7471" y="47240"/>
                    <a:pt x="7844" y="46871"/>
                    <a:pt x="7844" y="46871"/>
                  </a:cubicBezTo>
                  <a:cubicBezTo>
                    <a:pt x="7968" y="46747"/>
                    <a:pt x="7904" y="46313"/>
                    <a:pt x="7904" y="46130"/>
                  </a:cubicBezTo>
                  <a:cubicBezTo>
                    <a:pt x="7968" y="45389"/>
                    <a:pt x="7844" y="44707"/>
                    <a:pt x="7904" y="43966"/>
                  </a:cubicBezTo>
                  <a:cubicBezTo>
                    <a:pt x="7904" y="42855"/>
                    <a:pt x="8338" y="41744"/>
                    <a:pt x="8645" y="40696"/>
                  </a:cubicBezTo>
                  <a:cubicBezTo>
                    <a:pt x="11361" y="31988"/>
                    <a:pt x="10932" y="22480"/>
                    <a:pt x="13954" y="13900"/>
                  </a:cubicBezTo>
                  <a:cubicBezTo>
                    <a:pt x="14448" y="12665"/>
                    <a:pt x="15130" y="11243"/>
                    <a:pt x="16424" y="10996"/>
                  </a:cubicBezTo>
                  <a:lnTo>
                    <a:pt x="16424" y="10996"/>
                  </a:lnTo>
                  <a:cubicBezTo>
                    <a:pt x="16795" y="12231"/>
                    <a:pt x="16365" y="13530"/>
                    <a:pt x="16424" y="14824"/>
                  </a:cubicBezTo>
                  <a:cubicBezTo>
                    <a:pt x="16488" y="15935"/>
                    <a:pt x="16982" y="17046"/>
                    <a:pt x="16982" y="18158"/>
                  </a:cubicBezTo>
                  <a:cubicBezTo>
                    <a:pt x="16918" y="19457"/>
                    <a:pt x="16365" y="20628"/>
                    <a:pt x="15994" y="21862"/>
                  </a:cubicBezTo>
                  <a:cubicBezTo>
                    <a:pt x="15130" y="24950"/>
                    <a:pt x="15807" y="28348"/>
                    <a:pt x="14695" y="31371"/>
                  </a:cubicBezTo>
                  <a:cubicBezTo>
                    <a:pt x="14201" y="32793"/>
                    <a:pt x="13525" y="34152"/>
                    <a:pt x="13895" y="35693"/>
                  </a:cubicBezTo>
                  <a:cubicBezTo>
                    <a:pt x="13954" y="35816"/>
                    <a:pt x="13954" y="35940"/>
                    <a:pt x="14078" y="35940"/>
                  </a:cubicBezTo>
                  <a:cubicBezTo>
                    <a:pt x="14106" y="35968"/>
                    <a:pt x="14140" y="35980"/>
                    <a:pt x="14177" y="35980"/>
                  </a:cubicBezTo>
                  <a:cubicBezTo>
                    <a:pt x="14301" y="35980"/>
                    <a:pt x="14448" y="35838"/>
                    <a:pt x="14448" y="35693"/>
                  </a:cubicBezTo>
                  <a:cubicBezTo>
                    <a:pt x="14513" y="35569"/>
                    <a:pt x="14448" y="35387"/>
                    <a:pt x="14389" y="35199"/>
                  </a:cubicBezTo>
                  <a:cubicBezTo>
                    <a:pt x="14142" y="34028"/>
                    <a:pt x="14883" y="32359"/>
                    <a:pt x="15189" y="31188"/>
                  </a:cubicBezTo>
                  <a:cubicBezTo>
                    <a:pt x="15560" y="29706"/>
                    <a:pt x="15930" y="28224"/>
                    <a:pt x="16365" y="26743"/>
                  </a:cubicBezTo>
                  <a:cubicBezTo>
                    <a:pt x="17353" y="27977"/>
                    <a:pt x="16982" y="29765"/>
                    <a:pt x="17476" y="31312"/>
                  </a:cubicBezTo>
                  <a:cubicBezTo>
                    <a:pt x="17783" y="32359"/>
                    <a:pt x="18400" y="33223"/>
                    <a:pt x="18711" y="34211"/>
                  </a:cubicBezTo>
                  <a:cubicBezTo>
                    <a:pt x="18894" y="35016"/>
                    <a:pt x="18894" y="35880"/>
                    <a:pt x="18958" y="36681"/>
                  </a:cubicBezTo>
                  <a:cubicBezTo>
                    <a:pt x="19082" y="37856"/>
                    <a:pt x="19388" y="39027"/>
                    <a:pt x="19882" y="40138"/>
                  </a:cubicBezTo>
                  <a:cubicBezTo>
                    <a:pt x="20193" y="40138"/>
                    <a:pt x="20252" y="39709"/>
                    <a:pt x="20193" y="39462"/>
                  </a:cubicBezTo>
                  <a:lnTo>
                    <a:pt x="19264" y="34458"/>
                  </a:lnTo>
                  <a:lnTo>
                    <a:pt x="19264" y="34458"/>
                  </a:lnTo>
                  <a:cubicBezTo>
                    <a:pt x="20870" y="34581"/>
                    <a:pt x="22292" y="35569"/>
                    <a:pt x="23404" y="36681"/>
                  </a:cubicBezTo>
                  <a:cubicBezTo>
                    <a:pt x="24515" y="37856"/>
                    <a:pt x="25439" y="39150"/>
                    <a:pt x="26673" y="40202"/>
                  </a:cubicBezTo>
                  <a:cubicBezTo>
                    <a:pt x="25562" y="37792"/>
                    <a:pt x="23710" y="35757"/>
                    <a:pt x="21428" y="34334"/>
                  </a:cubicBezTo>
                  <a:cubicBezTo>
                    <a:pt x="20499" y="33781"/>
                    <a:pt x="19452" y="33287"/>
                    <a:pt x="18894" y="32299"/>
                  </a:cubicBezTo>
                  <a:cubicBezTo>
                    <a:pt x="18153" y="31124"/>
                    <a:pt x="18400" y="29642"/>
                    <a:pt x="18029" y="28348"/>
                  </a:cubicBezTo>
                  <a:cubicBezTo>
                    <a:pt x="17723" y="27113"/>
                    <a:pt x="16795" y="26002"/>
                    <a:pt x="16612" y="24703"/>
                  </a:cubicBezTo>
                  <a:cubicBezTo>
                    <a:pt x="16301" y="22914"/>
                    <a:pt x="17289" y="21121"/>
                    <a:pt x="17723" y="19333"/>
                  </a:cubicBezTo>
                  <a:cubicBezTo>
                    <a:pt x="18276" y="17234"/>
                    <a:pt x="18029" y="15011"/>
                    <a:pt x="17847" y="12848"/>
                  </a:cubicBezTo>
                  <a:lnTo>
                    <a:pt x="17847" y="12848"/>
                  </a:lnTo>
                  <a:cubicBezTo>
                    <a:pt x="19452" y="13712"/>
                    <a:pt x="21057" y="14888"/>
                    <a:pt x="21922" y="16553"/>
                  </a:cubicBezTo>
                  <a:cubicBezTo>
                    <a:pt x="22663" y="17975"/>
                    <a:pt x="22786" y="19516"/>
                    <a:pt x="22910" y="21062"/>
                  </a:cubicBezTo>
                  <a:cubicBezTo>
                    <a:pt x="23092" y="22544"/>
                    <a:pt x="23527" y="23962"/>
                    <a:pt x="23527" y="25384"/>
                  </a:cubicBezTo>
                  <a:cubicBezTo>
                    <a:pt x="23527" y="25508"/>
                    <a:pt x="23586" y="25690"/>
                    <a:pt x="23710" y="25755"/>
                  </a:cubicBezTo>
                  <a:cubicBezTo>
                    <a:pt x="23743" y="25770"/>
                    <a:pt x="23780" y="25778"/>
                    <a:pt x="23818" y="25778"/>
                  </a:cubicBezTo>
                  <a:cubicBezTo>
                    <a:pt x="23924" y="25778"/>
                    <a:pt x="24037" y="25722"/>
                    <a:pt x="24080" y="25631"/>
                  </a:cubicBezTo>
                  <a:cubicBezTo>
                    <a:pt x="24144" y="25508"/>
                    <a:pt x="24144" y="25384"/>
                    <a:pt x="24144" y="25197"/>
                  </a:cubicBezTo>
                  <a:cubicBezTo>
                    <a:pt x="24081" y="24277"/>
                    <a:pt x="23288" y="16018"/>
                    <a:pt x="22794" y="15936"/>
                  </a:cubicBezTo>
                  <a:lnTo>
                    <a:pt x="22794" y="15936"/>
                  </a:lnTo>
                  <a:cubicBezTo>
                    <a:pt x="25754" y="16185"/>
                    <a:pt x="28467" y="18101"/>
                    <a:pt x="29637" y="20815"/>
                  </a:cubicBezTo>
                  <a:cubicBezTo>
                    <a:pt x="30378" y="22421"/>
                    <a:pt x="30689" y="24085"/>
                    <a:pt x="31860" y="25508"/>
                  </a:cubicBezTo>
                  <a:cubicBezTo>
                    <a:pt x="31983" y="25631"/>
                    <a:pt x="32171" y="25814"/>
                    <a:pt x="32354" y="25878"/>
                  </a:cubicBezTo>
                  <a:cubicBezTo>
                    <a:pt x="32385" y="25888"/>
                    <a:pt x="32420" y="25893"/>
                    <a:pt x="32455" y="25893"/>
                  </a:cubicBezTo>
                  <a:cubicBezTo>
                    <a:pt x="32635" y="25893"/>
                    <a:pt x="32848" y="25773"/>
                    <a:pt x="32848" y="25567"/>
                  </a:cubicBezTo>
                  <a:cubicBezTo>
                    <a:pt x="32848" y="25443"/>
                    <a:pt x="32724" y="25261"/>
                    <a:pt x="32601" y="25197"/>
                  </a:cubicBezTo>
                  <a:cubicBezTo>
                    <a:pt x="31060" y="24085"/>
                    <a:pt x="30748" y="22233"/>
                    <a:pt x="29884" y="20504"/>
                  </a:cubicBezTo>
                  <a:cubicBezTo>
                    <a:pt x="29331" y="19269"/>
                    <a:pt x="28713" y="18034"/>
                    <a:pt x="27726" y="17111"/>
                  </a:cubicBezTo>
                  <a:cubicBezTo>
                    <a:pt x="25132" y="14764"/>
                    <a:pt x="20687" y="15071"/>
                    <a:pt x="18711" y="12295"/>
                  </a:cubicBezTo>
                  <a:cubicBezTo>
                    <a:pt x="18153" y="11430"/>
                    <a:pt x="17970" y="10131"/>
                    <a:pt x="18770" y="9514"/>
                  </a:cubicBezTo>
                  <a:cubicBezTo>
                    <a:pt x="19452" y="8961"/>
                    <a:pt x="20810" y="8837"/>
                    <a:pt x="21611" y="8590"/>
                  </a:cubicBezTo>
                  <a:cubicBezTo>
                    <a:pt x="22475" y="8343"/>
                    <a:pt x="23404" y="8032"/>
                    <a:pt x="24268" y="7973"/>
                  </a:cubicBezTo>
                  <a:cubicBezTo>
                    <a:pt x="24515" y="7909"/>
                    <a:pt x="24762" y="7909"/>
                    <a:pt x="25009" y="7909"/>
                  </a:cubicBezTo>
                  <a:cubicBezTo>
                    <a:pt x="25119" y="7903"/>
                    <a:pt x="25230" y="7900"/>
                    <a:pt x="25342" y="7900"/>
                  </a:cubicBezTo>
                  <a:cubicBezTo>
                    <a:pt x="26420" y="7900"/>
                    <a:pt x="27560" y="8166"/>
                    <a:pt x="28343" y="8837"/>
                  </a:cubicBezTo>
                  <a:cubicBezTo>
                    <a:pt x="29884" y="10255"/>
                    <a:pt x="30995" y="12171"/>
                    <a:pt x="31366" y="14206"/>
                  </a:cubicBezTo>
                  <a:cubicBezTo>
                    <a:pt x="31983" y="12231"/>
                    <a:pt x="31183" y="9949"/>
                    <a:pt x="29578" y="8590"/>
                  </a:cubicBezTo>
                  <a:cubicBezTo>
                    <a:pt x="28234" y="7429"/>
                    <a:pt x="26657" y="6993"/>
                    <a:pt x="25021" y="6993"/>
                  </a:cubicBezTo>
                  <a:cubicBezTo>
                    <a:pt x="23873" y="6993"/>
                    <a:pt x="22696" y="7208"/>
                    <a:pt x="21551" y="7538"/>
                  </a:cubicBezTo>
                  <a:cubicBezTo>
                    <a:pt x="21338" y="7594"/>
                    <a:pt x="18636" y="8475"/>
                    <a:pt x="17863" y="8475"/>
                  </a:cubicBezTo>
                  <a:cubicBezTo>
                    <a:pt x="17742" y="8475"/>
                    <a:pt x="17668" y="8453"/>
                    <a:pt x="17659" y="8402"/>
                  </a:cubicBezTo>
                  <a:cubicBezTo>
                    <a:pt x="17536" y="7785"/>
                    <a:pt x="17783" y="7108"/>
                    <a:pt x="17783" y="6491"/>
                  </a:cubicBezTo>
                  <a:cubicBezTo>
                    <a:pt x="17783" y="5750"/>
                    <a:pt x="17723" y="5009"/>
                    <a:pt x="17536" y="4327"/>
                  </a:cubicBezTo>
                  <a:cubicBezTo>
                    <a:pt x="17229" y="2910"/>
                    <a:pt x="16612" y="1551"/>
                    <a:pt x="15807" y="376"/>
                  </a:cubicBezTo>
                  <a:cubicBezTo>
                    <a:pt x="15683" y="193"/>
                    <a:pt x="15501" y="5"/>
                    <a:pt x="15313" y="5"/>
                  </a:cubicBezTo>
                  <a:cubicBezTo>
                    <a:pt x="15292" y="2"/>
                    <a:pt x="15272" y="1"/>
                    <a:pt x="15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4219025" y="4726250"/>
              <a:ext cx="206850" cy="377225"/>
            </a:xfrm>
            <a:custGeom>
              <a:rect b="b" l="l" r="r" t="t"/>
              <a:pathLst>
                <a:path extrusionOk="0" h="15089" w="8274">
                  <a:moveTo>
                    <a:pt x="626" y="1"/>
                  </a:moveTo>
                  <a:cubicBezTo>
                    <a:pt x="580" y="1"/>
                    <a:pt x="536" y="8"/>
                    <a:pt x="494" y="23"/>
                  </a:cubicBezTo>
                  <a:cubicBezTo>
                    <a:pt x="0" y="270"/>
                    <a:pt x="1112" y="1752"/>
                    <a:pt x="1299" y="2246"/>
                  </a:cubicBezTo>
                  <a:cubicBezTo>
                    <a:pt x="1976" y="3975"/>
                    <a:pt x="2099" y="5827"/>
                    <a:pt x="2099" y="7620"/>
                  </a:cubicBezTo>
                  <a:cubicBezTo>
                    <a:pt x="2164" y="10090"/>
                    <a:pt x="1606" y="12248"/>
                    <a:pt x="2040" y="14718"/>
                  </a:cubicBezTo>
                  <a:cubicBezTo>
                    <a:pt x="2040" y="14905"/>
                    <a:pt x="2099" y="15088"/>
                    <a:pt x="2287" y="15088"/>
                  </a:cubicBezTo>
                  <a:cubicBezTo>
                    <a:pt x="2470" y="15088"/>
                    <a:pt x="2593" y="14905"/>
                    <a:pt x="2593" y="14718"/>
                  </a:cubicBezTo>
                  <a:lnTo>
                    <a:pt x="2593" y="14594"/>
                  </a:lnTo>
                  <a:cubicBezTo>
                    <a:pt x="2717" y="13606"/>
                    <a:pt x="2411" y="12436"/>
                    <a:pt x="2470" y="11384"/>
                  </a:cubicBezTo>
                  <a:cubicBezTo>
                    <a:pt x="2534" y="10025"/>
                    <a:pt x="2164" y="8790"/>
                    <a:pt x="2717" y="7432"/>
                  </a:cubicBezTo>
                  <a:cubicBezTo>
                    <a:pt x="2840" y="7062"/>
                    <a:pt x="3152" y="6632"/>
                    <a:pt x="3522" y="6568"/>
                  </a:cubicBezTo>
                  <a:cubicBezTo>
                    <a:pt x="3570" y="6560"/>
                    <a:pt x="3617" y="6556"/>
                    <a:pt x="3665" y="6556"/>
                  </a:cubicBezTo>
                  <a:cubicBezTo>
                    <a:pt x="3987" y="6556"/>
                    <a:pt x="4302" y="6723"/>
                    <a:pt x="4569" y="6938"/>
                  </a:cubicBezTo>
                  <a:cubicBezTo>
                    <a:pt x="5251" y="7373"/>
                    <a:pt x="5928" y="7867"/>
                    <a:pt x="6668" y="8361"/>
                  </a:cubicBezTo>
                  <a:cubicBezTo>
                    <a:pt x="6907" y="8537"/>
                    <a:pt x="7667" y="9411"/>
                    <a:pt x="7941" y="9411"/>
                  </a:cubicBezTo>
                  <a:cubicBezTo>
                    <a:pt x="7950" y="9411"/>
                    <a:pt x="7959" y="9410"/>
                    <a:pt x="7967" y="9408"/>
                  </a:cubicBezTo>
                  <a:cubicBezTo>
                    <a:pt x="8274" y="9349"/>
                    <a:pt x="8274" y="8855"/>
                    <a:pt x="8091" y="8608"/>
                  </a:cubicBezTo>
                  <a:cubicBezTo>
                    <a:pt x="7409" y="7867"/>
                    <a:pt x="6733" y="7309"/>
                    <a:pt x="5868" y="6815"/>
                  </a:cubicBezTo>
                  <a:cubicBezTo>
                    <a:pt x="4880" y="6261"/>
                    <a:pt x="3769" y="5644"/>
                    <a:pt x="3334" y="4656"/>
                  </a:cubicBezTo>
                  <a:cubicBezTo>
                    <a:pt x="3087" y="4221"/>
                    <a:pt x="3028" y="3728"/>
                    <a:pt x="2964" y="3234"/>
                  </a:cubicBezTo>
                  <a:cubicBezTo>
                    <a:pt x="2781" y="2493"/>
                    <a:pt x="2534" y="1752"/>
                    <a:pt x="2099" y="1075"/>
                  </a:cubicBezTo>
                  <a:cubicBezTo>
                    <a:pt x="1873" y="849"/>
                    <a:pt x="1129" y="1"/>
                    <a:pt x="626" y="1"/>
                  </a:cubicBezTo>
                  <a:close/>
                </a:path>
              </a:pathLst>
            </a:custGeom>
            <a:solidFill>
              <a:srgbClr val="BD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3783725" y="4939825"/>
              <a:ext cx="260950" cy="169825"/>
            </a:xfrm>
            <a:custGeom>
              <a:rect b="b" l="l" r="r" t="t"/>
              <a:pathLst>
                <a:path extrusionOk="0" h="6793" w="10438">
                  <a:moveTo>
                    <a:pt x="3952" y="0"/>
                  </a:moveTo>
                  <a:cubicBezTo>
                    <a:pt x="3399" y="0"/>
                    <a:pt x="2718" y="247"/>
                    <a:pt x="2594" y="806"/>
                  </a:cubicBezTo>
                  <a:cubicBezTo>
                    <a:pt x="2985" y="546"/>
                    <a:pt x="3464" y="437"/>
                    <a:pt x="3929" y="437"/>
                  </a:cubicBezTo>
                  <a:cubicBezTo>
                    <a:pt x="4128" y="437"/>
                    <a:pt x="4325" y="457"/>
                    <a:pt x="4511" y="494"/>
                  </a:cubicBezTo>
                  <a:cubicBezTo>
                    <a:pt x="5187" y="618"/>
                    <a:pt x="5805" y="929"/>
                    <a:pt x="6422" y="1176"/>
                  </a:cubicBezTo>
                  <a:cubicBezTo>
                    <a:pt x="6857" y="1359"/>
                    <a:pt x="7227" y="1547"/>
                    <a:pt x="7598" y="1793"/>
                  </a:cubicBezTo>
                  <a:cubicBezTo>
                    <a:pt x="7780" y="1853"/>
                    <a:pt x="7904" y="1917"/>
                    <a:pt x="7968" y="2040"/>
                  </a:cubicBezTo>
                  <a:cubicBezTo>
                    <a:pt x="8027" y="2287"/>
                    <a:pt x="7780" y="2534"/>
                    <a:pt x="7533" y="2594"/>
                  </a:cubicBezTo>
                  <a:cubicBezTo>
                    <a:pt x="7084" y="2808"/>
                    <a:pt x="6606" y="2885"/>
                    <a:pt x="6119" y="2885"/>
                  </a:cubicBezTo>
                  <a:cubicBezTo>
                    <a:pt x="5338" y="2885"/>
                    <a:pt x="4530" y="2686"/>
                    <a:pt x="3770" y="2534"/>
                  </a:cubicBezTo>
                  <a:cubicBezTo>
                    <a:pt x="3236" y="2433"/>
                    <a:pt x="2673" y="2352"/>
                    <a:pt x="2125" y="2352"/>
                  </a:cubicBezTo>
                  <a:cubicBezTo>
                    <a:pt x="1337" y="2352"/>
                    <a:pt x="583" y="2519"/>
                    <a:pt x="1" y="3028"/>
                  </a:cubicBezTo>
                  <a:cubicBezTo>
                    <a:pt x="242" y="3198"/>
                    <a:pt x="518" y="3236"/>
                    <a:pt x="792" y="3236"/>
                  </a:cubicBezTo>
                  <a:cubicBezTo>
                    <a:pt x="1012" y="3236"/>
                    <a:pt x="1229" y="3211"/>
                    <a:pt x="1423" y="3211"/>
                  </a:cubicBezTo>
                  <a:cubicBezTo>
                    <a:pt x="1652" y="3187"/>
                    <a:pt x="1880" y="3175"/>
                    <a:pt x="2108" y="3175"/>
                  </a:cubicBezTo>
                  <a:cubicBezTo>
                    <a:pt x="3048" y="3175"/>
                    <a:pt x="3974" y="3383"/>
                    <a:pt x="4817" y="3829"/>
                  </a:cubicBezTo>
                  <a:cubicBezTo>
                    <a:pt x="4940" y="3829"/>
                    <a:pt x="5064" y="3893"/>
                    <a:pt x="5064" y="4016"/>
                  </a:cubicBezTo>
                  <a:cubicBezTo>
                    <a:pt x="5187" y="4140"/>
                    <a:pt x="5128" y="4322"/>
                    <a:pt x="5064" y="4446"/>
                  </a:cubicBezTo>
                  <a:cubicBezTo>
                    <a:pt x="4570" y="5434"/>
                    <a:pt x="3211" y="5804"/>
                    <a:pt x="2594" y="6792"/>
                  </a:cubicBezTo>
                  <a:cubicBezTo>
                    <a:pt x="3705" y="6545"/>
                    <a:pt x="4693" y="5928"/>
                    <a:pt x="5375" y="5063"/>
                  </a:cubicBezTo>
                  <a:cubicBezTo>
                    <a:pt x="5805" y="4569"/>
                    <a:pt x="6175" y="3952"/>
                    <a:pt x="6733" y="3646"/>
                  </a:cubicBezTo>
                  <a:cubicBezTo>
                    <a:pt x="7163" y="3399"/>
                    <a:pt x="7657" y="3399"/>
                    <a:pt x="8151" y="3275"/>
                  </a:cubicBezTo>
                  <a:cubicBezTo>
                    <a:pt x="9203" y="2964"/>
                    <a:pt x="10127" y="2100"/>
                    <a:pt x="10438" y="1053"/>
                  </a:cubicBezTo>
                  <a:lnTo>
                    <a:pt x="10438" y="1053"/>
                  </a:lnTo>
                  <a:cubicBezTo>
                    <a:pt x="10014" y="1318"/>
                    <a:pt x="9544" y="1423"/>
                    <a:pt x="9063" y="1423"/>
                  </a:cubicBezTo>
                  <a:cubicBezTo>
                    <a:pt x="8423" y="1423"/>
                    <a:pt x="7763" y="1236"/>
                    <a:pt x="7163" y="988"/>
                  </a:cubicBezTo>
                  <a:cubicBezTo>
                    <a:pt x="6116" y="559"/>
                    <a:pt x="5128" y="0"/>
                    <a:pt x="3952" y="0"/>
                  </a:cubicBezTo>
                  <a:close/>
                </a:path>
              </a:pathLst>
            </a:custGeom>
            <a:solidFill>
              <a:srgbClr val="BD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4333250" y="4593725"/>
              <a:ext cx="370475" cy="783025"/>
            </a:xfrm>
            <a:custGeom>
              <a:rect b="b" l="l" r="r" t="t"/>
              <a:pathLst>
                <a:path extrusionOk="0" h="31321" w="14819">
                  <a:moveTo>
                    <a:pt x="13061" y="0"/>
                  </a:moveTo>
                  <a:cubicBezTo>
                    <a:pt x="13020" y="0"/>
                    <a:pt x="12985" y="23"/>
                    <a:pt x="12966" y="78"/>
                  </a:cubicBezTo>
                  <a:cubicBezTo>
                    <a:pt x="12907" y="78"/>
                    <a:pt x="12907" y="202"/>
                    <a:pt x="12907" y="261"/>
                  </a:cubicBezTo>
                  <a:cubicBezTo>
                    <a:pt x="13090" y="1684"/>
                    <a:pt x="13154" y="3165"/>
                    <a:pt x="13460" y="4647"/>
                  </a:cubicBezTo>
                  <a:cubicBezTo>
                    <a:pt x="12536" y="5200"/>
                    <a:pt x="12042" y="6376"/>
                    <a:pt x="12289" y="7423"/>
                  </a:cubicBezTo>
                  <a:cubicBezTo>
                    <a:pt x="12472" y="6623"/>
                    <a:pt x="12783" y="5635"/>
                    <a:pt x="13584" y="5265"/>
                  </a:cubicBezTo>
                  <a:lnTo>
                    <a:pt x="13584" y="5265"/>
                  </a:lnTo>
                  <a:cubicBezTo>
                    <a:pt x="13277" y="7981"/>
                    <a:pt x="12289" y="10510"/>
                    <a:pt x="11237" y="12980"/>
                  </a:cubicBezTo>
                  <a:cubicBezTo>
                    <a:pt x="10990" y="13662"/>
                    <a:pt x="10684" y="14338"/>
                    <a:pt x="10437" y="15020"/>
                  </a:cubicBezTo>
                  <a:cubicBezTo>
                    <a:pt x="9879" y="16191"/>
                    <a:pt x="9385" y="17366"/>
                    <a:pt x="8768" y="18537"/>
                  </a:cubicBezTo>
                  <a:cubicBezTo>
                    <a:pt x="8397" y="19278"/>
                    <a:pt x="7533" y="20019"/>
                    <a:pt x="7533" y="20947"/>
                  </a:cubicBezTo>
                  <a:cubicBezTo>
                    <a:pt x="8274" y="20700"/>
                    <a:pt x="8891" y="19466"/>
                    <a:pt x="9326" y="18848"/>
                  </a:cubicBezTo>
                  <a:cubicBezTo>
                    <a:pt x="9943" y="17919"/>
                    <a:pt x="10561" y="16872"/>
                    <a:pt x="11055" y="15820"/>
                  </a:cubicBezTo>
                  <a:cubicBezTo>
                    <a:pt x="11969" y="13928"/>
                    <a:pt x="12825" y="11789"/>
                    <a:pt x="13144" y="9652"/>
                  </a:cubicBezTo>
                  <a:lnTo>
                    <a:pt x="13144" y="9652"/>
                  </a:lnTo>
                  <a:cubicBezTo>
                    <a:pt x="12712" y="12597"/>
                    <a:pt x="12213" y="15715"/>
                    <a:pt x="10561" y="18166"/>
                  </a:cubicBezTo>
                  <a:cubicBezTo>
                    <a:pt x="10028" y="19018"/>
                    <a:pt x="9221" y="19594"/>
                    <a:pt x="8771" y="20449"/>
                  </a:cubicBezTo>
                  <a:lnTo>
                    <a:pt x="8771" y="20449"/>
                  </a:lnTo>
                  <a:cubicBezTo>
                    <a:pt x="8770" y="20451"/>
                    <a:pt x="8769" y="20452"/>
                    <a:pt x="8768" y="20453"/>
                  </a:cubicBezTo>
                  <a:cubicBezTo>
                    <a:pt x="8768" y="20453"/>
                    <a:pt x="8768" y="20453"/>
                    <a:pt x="8769" y="20453"/>
                  </a:cubicBezTo>
                  <a:lnTo>
                    <a:pt x="8769" y="20453"/>
                  </a:lnTo>
                  <a:cubicBezTo>
                    <a:pt x="8698" y="20589"/>
                    <a:pt x="8635" y="20731"/>
                    <a:pt x="8585" y="20883"/>
                  </a:cubicBezTo>
                  <a:cubicBezTo>
                    <a:pt x="8614" y="20945"/>
                    <a:pt x="8691" y="20976"/>
                    <a:pt x="8776" y="20976"/>
                  </a:cubicBezTo>
                  <a:cubicBezTo>
                    <a:pt x="8860" y="20976"/>
                    <a:pt x="8953" y="20945"/>
                    <a:pt x="9015" y="20883"/>
                  </a:cubicBezTo>
                  <a:cubicBezTo>
                    <a:pt x="9138" y="20760"/>
                    <a:pt x="9202" y="20636"/>
                    <a:pt x="9262" y="20513"/>
                  </a:cubicBezTo>
                  <a:cubicBezTo>
                    <a:pt x="9337" y="20389"/>
                    <a:pt x="9433" y="20275"/>
                    <a:pt x="9544" y="20178"/>
                  </a:cubicBezTo>
                  <a:lnTo>
                    <a:pt x="9544" y="20178"/>
                  </a:lnTo>
                  <a:cubicBezTo>
                    <a:pt x="9670" y="20114"/>
                    <a:pt x="9790" y="20040"/>
                    <a:pt x="9902" y="19959"/>
                  </a:cubicBezTo>
                  <a:lnTo>
                    <a:pt x="9902" y="19959"/>
                  </a:lnTo>
                  <a:cubicBezTo>
                    <a:pt x="9973" y="19930"/>
                    <a:pt x="10048" y="19909"/>
                    <a:pt x="10126" y="19895"/>
                  </a:cubicBezTo>
                  <a:lnTo>
                    <a:pt x="10018" y="19869"/>
                  </a:lnTo>
                  <a:lnTo>
                    <a:pt x="10018" y="19869"/>
                  </a:lnTo>
                  <a:cubicBezTo>
                    <a:pt x="10078" y="19819"/>
                    <a:pt x="10135" y="19767"/>
                    <a:pt x="10190" y="19712"/>
                  </a:cubicBezTo>
                  <a:lnTo>
                    <a:pt x="10190" y="19712"/>
                  </a:lnTo>
                  <a:cubicBezTo>
                    <a:pt x="9696" y="21194"/>
                    <a:pt x="9015" y="22735"/>
                    <a:pt x="7597" y="23476"/>
                  </a:cubicBezTo>
                  <a:cubicBezTo>
                    <a:pt x="7286" y="23664"/>
                    <a:pt x="6980" y="23788"/>
                    <a:pt x="6733" y="23970"/>
                  </a:cubicBezTo>
                  <a:cubicBezTo>
                    <a:pt x="6609" y="24094"/>
                    <a:pt x="6545" y="24158"/>
                    <a:pt x="6486" y="24281"/>
                  </a:cubicBezTo>
                  <a:cubicBezTo>
                    <a:pt x="6486" y="24464"/>
                    <a:pt x="6668" y="24652"/>
                    <a:pt x="6915" y="24711"/>
                  </a:cubicBezTo>
                  <a:cubicBezTo>
                    <a:pt x="7162" y="24711"/>
                    <a:pt x="7473" y="24528"/>
                    <a:pt x="7720" y="24405"/>
                  </a:cubicBezTo>
                  <a:lnTo>
                    <a:pt x="7720" y="24405"/>
                  </a:lnTo>
                  <a:cubicBezTo>
                    <a:pt x="7103" y="25699"/>
                    <a:pt x="6298" y="26998"/>
                    <a:pt x="5621" y="28233"/>
                  </a:cubicBezTo>
                  <a:cubicBezTo>
                    <a:pt x="5374" y="28663"/>
                    <a:pt x="5127" y="29033"/>
                    <a:pt x="4816" y="29344"/>
                  </a:cubicBezTo>
                  <a:cubicBezTo>
                    <a:pt x="4386" y="29715"/>
                    <a:pt x="3828" y="29898"/>
                    <a:pt x="3275" y="30021"/>
                  </a:cubicBezTo>
                  <a:cubicBezTo>
                    <a:pt x="2411" y="30268"/>
                    <a:pt x="1482" y="30515"/>
                    <a:pt x="618" y="30703"/>
                  </a:cubicBezTo>
                  <a:cubicBezTo>
                    <a:pt x="371" y="30826"/>
                    <a:pt x="0" y="31132"/>
                    <a:pt x="247" y="31320"/>
                  </a:cubicBezTo>
                  <a:cubicBezTo>
                    <a:pt x="1605" y="31073"/>
                    <a:pt x="3028" y="30885"/>
                    <a:pt x="4386" y="30638"/>
                  </a:cubicBezTo>
                  <a:cubicBezTo>
                    <a:pt x="4757" y="30638"/>
                    <a:pt x="5063" y="30579"/>
                    <a:pt x="5374" y="30456"/>
                  </a:cubicBezTo>
                  <a:cubicBezTo>
                    <a:pt x="5927" y="30145"/>
                    <a:pt x="6239" y="29591"/>
                    <a:pt x="6609" y="29033"/>
                  </a:cubicBezTo>
                  <a:cubicBezTo>
                    <a:pt x="9326" y="24528"/>
                    <a:pt x="11484" y="19648"/>
                    <a:pt x="13154" y="14650"/>
                  </a:cubicBezTo>
                  <a:cubicBezTo>
                    <a:pt x="13895" y="12239"/>
                    <a:pt x="14571" y="9834"/>
                    <a:pt x="14695" y="7300"/>
                  </a:cubicBezTo>
                  <a:cubicBezTo>
                    <a:pt x="14818" y="4954"/>
                    <a:pt x="14389" y="2425"/>
                    <a:pt x="13337" y="261"/>
                  </a:cubicBezTo>
                  <a:cubicBezTo>
                    <a:pt x="13295" y="132"/>
                    <a:pt x="13159" y="0"/>
                    <a:pt x="130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3513675" y="4612575"/>
              <a:ext cx="282425" cy="262975"/>
            </a:xfrm>
            <a:custGeom>
              <a:rect b="b" l="l" r="r" t="t"/>
              <a:pathLst>
                <a:path extrusionOk="0" h="10519" w="11297">
                  <a:moveTo>
                    <a:pt x="494" y="1"/>
                  </a:moveTo>
                  <a:cubicBezTo>
                    <a:pt x="0" y="1"/>
                    <a:pt x="60" y="683"/>
                    <a:pt x="247" y="1112"/>
                  </a:cubicBezTo>
                  <a:cubicBezTo>
                    <a:pt x="741" y="2471"/>
                    <a:pt x="1295" y="3770"/>
                    <a:pt x="1912" y="5064"/>
                  </a:cubicBezTo>
                  <a:cubicBezTo>
                    <a:pt x="2282" y="5746"/>
                    <a:pt x="2653" y="6486"/>
                    <a:pt x="3270" y="6980"/>
                  </a:cubicBezTo>
                  <a:cubicBezTo>
                    <a:pt x="4075" y="7598"/>
                    <a:pt x="5187" y="7721"/>
                    <a:pt x="6110" y="8092"/>
                  </a:cubicBezTo>
                  <a:cubicBezTo>
                    <a:pt x="6975" y="8522"/>
                    <a:pt x="7716" y="9139"/>
                    <a:pt x="8580" y="9697"/>
                  </a:cubicBezTo>
                  <a:cubicBezTo>
                    <a:pt x="9290" y="10133"/>
                    <a:pt x="10093" y="10519"/>
                    <a:pt x="10951" y="10519"/>
                  </a:cubicBezTo>
                  <a:cubicBezTo>
                    <a:pt x="11065" y="10519"/>
                    <a:pt x="11181" y="10512"/>
                    <a:pt x="11297" y="10497"/>
                  </a:cubicBezTo>
                  <a:cubicBezTo>
                    <a:pt x="11173" y="9880"/>
                    <a:pt x="10309" y="9944"/>
                    <a:pt x="9692" y="9880"/>
                  </a:cubicBezTo>
                  <a:cubicBezTo>
                    <a:pt x="8457" y="9633"/>
                    <a:pt x="7839" y="8215"/>
                    <a:pt x="6792" y="7657"/>
                  </a:cubicBezTo>
                  <a:cubicBezTo>
                    <a:pt x="6175" y="7351"/>
                    <a:pt x="5493" y="7287"/>
                    <a:pt x="4876" y="7040"/>
                  </a:cubicBezTo>
                  <a:cubicBezTo>
                    <a:pt x="3458" y="6610"/>
                    <a:pt x="2406" y="5434"/>
                    <a:pt x="1788" y="4140"/>
                  </a:cubicBezTo>
                  <a:cubicBezTo>
                    <a:pt x="1112" y="2841"/>
                    <a:pt x="801" y="1424"/>
                    <a:pt x="494" y="1"/>
                  </a:cubicBezTo>
                  <a:close/>
                </a:path>
              </a:pathLst>
            </a:custGeom>
            <a:solidFill>
              <a:srgbClr val="BD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3493950" y="4668350"/>
              <a:ext cx="424150" cy="608425"/>
            </a:xfrm>
            <a:custGeom>
              <a:rect b="b" l="l" r="r" t="t"/>
              <a:pathLst>
                <a:path extrusionOk="0" h="24337" w="16966">
                  <a:moveTo>
                    <a:pt x="655" y="1"/>
                  </a:moveTo>
                  <a:cubicBezTo>
                    <a:pt x="263" y="1"/>
                    <a:pt x="1" y="461"/>
                    <a:pt x="49" y="921"/>
                  </a:cubicBezTo>
                  <a:cubicBezTo>
                    <a:pt x="295" y="5367"/>
                    <a:pt x="1096" y="10553"/>
                    <a:pt x="3877" y="14134"/>
                  </a:cubicBezTo>
                  <a:cubicBezTo>
                    <a:pt x="4370" y="14752"/>
                    <a:pt x="4924" y="15369"/>
                    <a:pt x="5358" y="16046"/>
                  </a:cubicBezTo>
                  <a:cubicBezTo>
                    <a:pt x="5665" y="16540"/>
                    <a:pt x="5912" y="17157"/>
                    <a:pt x="6346" y="17651"/>
                  </a:cubicBezTo>
                  <a:cubicBezTo>
                    <a:pt x="7211" y="18639"/>
                    <a:pt x="8628" y="18886"/>
                    <a:pt x="9740" y="19627"/>
                  </a:cubicBezTo>
                  <a:cubicBezTo>
                    <a:pt x="10915" y="20368"/>
                    <a:pt x="11715" y="21667"/>
                    <a:pt x="12767" y="22655"/>
                  </a:cubicBezTo>
                  <a:cubicBezTo>
                    <a:pt x="13510" y="23448"/>
                    <a:pt x="14843" y="24336"/>
                    <a:pt x="16027" y="24336"/>
                  </a:cubicBezTo>
                  <a:cubicBezTo>
                    <a:pt x="16222" y="24336"/>
                    <a:pt x="16412" y="24312"/>
                    <a:pt x="16595" y="24260"/>
                  </a:cubicBezTo>
                  <a:cubicBezTo>
                    <a:pt x="16719" y="24260"/>
                    <a:pt x="16842" y="24196"/>
                    <a:pt x="16902" y="24137"/>
                  </a:cubicBezTo>
                  <a:cubicBezTo>
                    <a:pt x="16966" y="23949"/>
                    <a:pt x="16778" y="23766"/>
                    <a:pt x="16595" y="23643"/>
                  </a:cubicBezTo>
                  <a:lnTo>
                    <a:pt x="15296" y="22902"/>
                  </a:lnTo>
                  <a:cubicBezTo>
                    <a:pt x="13879" y="22161"/>
                    <a:pt x="12580" y="21049"/>
                    <a:pt x="11592" y="19750"/>
                  </a:cubicBezTo>
                  <a:cubicBezTo>
                    <a:pt x="11788" y="19533"/>
                    <a:pt x="12045" y="19446"/>
                    <a:pt x="12323" y="19446"/>
                  </a:cubicBezTo>
                  <a:cubicBezTo>
                    <a:pt x="12834" y="19446"/>
                    <a:pt x="13414" y="19741"/>
                    <a:pt x="13815" y="20062"/>
                  </a:cubicBezTo>
                  <a:cubicBezTo>
                    <a:pt x="14249" y="20432"/>
                    <a:pt x="15173" y="21173"/>
                    <a:pt x="15790" y="21173"/>
                  </a:cubicBezTo>
                  <a:cubicBezTo>
                    <a:pt x="16037" y="21173"/>
                    <a:pt x="16408" y="20985"/>
                    <a:pt x="16284" y="20679"/>
                  </a:cubicBezTo>
                  <a:cubicBezTo>
                    <a:pt x="16245" y="20513"/>
                    <a:pt x="16091" y="20459"/>
                    <a:pt x="15902" y="20459"/>
                  </a:cubicBezTo>
                  <a:cubicBezTo>
                    <a:pt x="15810" y="20459"/>
                    <a:pt x="15708" y="20472"/>
                    <a:pt x="15608" y="20491"/>
                  </a:cubicBezTo>
                  <a:cubicBezTo>
                    <a:pt x="15515" y="20513"/>
                    <a:pt x="15422" y="20523"/>
                    <a:pt x="15330" y="20523"/>
                  </a:cubicBezTo>
                  <a:cubicBezTo>
                    <a:pt x="14622" y="20523"/>
                    <a:pt x="13945" y="19926"/>
                    <a:pt x="13508" y="19380"/>
                  </a:cubicBezTo>
                  <a:cubicBezTo>
                    <a:pt x="13385" y="19256"/>
                    <a:pt x="13197" y="19074"/>
                    <a:pt x="13014" y="18950"/>
                  </a:cubicBezTo>
                  <a:cubicBezTo>
                    <a:pt x="12918" y="18912"/>
                    <a:pt x="12821" y="18897"/>
                    <a:pt x="12725" y="18897"/>
                  </a:cubicBezTo>
                  <a:cubicBezTo>
                    <a:pt x="12512" y="18897"/>
                    <a:pt x="12300" y="18969"/>
                    <a:pt x="12086" y="19010"/>
                  </a:cubicBezTo>
                  <a:cubicBezTo>
                    <a:pt x="11890" y="19052"/>
                    <a:pt x="11690" y="19072"/>
                    <a:pt x="11491" y="19072"/>
                  </a:cubicBezTo>
                  <a:cubicBezTo>
                    <a:pt x="10814" y="19072"/>
                    <a:pt x="10143" y="18838"/>
                    <a:pt x="9616" y="18456"/>
                  </a:cubicBezTo>
                  <a:cubicBezTo>
                    <a:pt x="8996" y="18043"/>
                    <a:pt x="8507" y="17497"/>
                    <a:pt x="8002" y="16934"/>
                  </a:cubicBezTo>
                  <a:lnTo>
                    <a:pt x="8002" y="16934"/>
                  </a:lnTo>
                  <a:cubicBezTo>
                    <a:pt x="8353" y="17201"/>
                    <a:pt x="8850" y="17296"/>
                    <a:pt x="9336" y="17296"/>
                  </a:cubicBezTo>
                  <a:cubicBezTo>
                    <a:pt x="9452" y="17296"/>
                    <a:pt x="9568" y="17290"/>
                    <a:pt x="9680" y="17281"/>
                  </a:cubicBezTo>
                  <a:cubicBezTo>
                    <a:pt x="9926" y="17281"/>
                    <a:pt x="10188" y="17265"/>
                    <a:pt x="10451" y="17265"/>
                  </a:cubicBezTo>
                  <a:cubicBezTo>
                    <a:pt x="10916" y="17265"/>
                    <a:pt x="11386" y="17315"/>
                    <a:pt x="11780" y="17592"/>
                  </a:cubicBezTo>
                  <a:cubicBezTo>
                    <a:pt x="12049" y="17809"/>
                    <a:pt x="12322" y="18167"/>
                    <a:pt x="12675" y="18167"/>
                  </a:cubicBezTo>
                  <a:cubicBezTo>
                    <a:pt x="12724" y="18167"/>
                    <a:pt x="12775" y="18160"/>
                    <a:pt x="12827" y="18145"/>
                  </a:cubicBezTo>
                  <a:cubicBezTo>
                    <a:pt x="12520" y="17592"/>
                    <a:pt x="12150" y="16910"/>
                    <a:pt x="11468" y="16727"/>
                  </a:cubicBezTo>
                  <a:cubicBezTo>
                    <a:pt x="11345" y="16706"/>
                    <a:pt x="11221" y="16699"/>
                    <a:pt x="11098" y="16699"/>
                  </a:cubicBezTo>
                  <a:cubicBezTo>
                    <a:pt x="10851" y="16699"/>
                    <a:pt x="10604" y="16727"/>
                    <a:pt x="10357" y="16727"/>
                  </a:cubicBezTo>
                  <a:cubicBezTo>
                    <a:pt x="8011" y="16727"/>
                    <a:pt x="6099" y="14875"/>
                    <a:pt x="4430" y="13082"/>
                  </a:cubicBezTo>
                  <a:lnTo>
                    <a:pt x="4430" y="13082"/>
                  </a:lnTo>
                  <a:cubicBezTo>
                    <a:pt x="5788" y="13329"/>
                    <a:pt x="7146" y="13576"/>
                    <a:pt x="8505" y="13887"/>
                  </a:cubicBezTo>
                  <a:cubicBezTo>
                    <a:pt x="8634" y="13887"/>
                    <a:pt x="9757" y="14180"/>
                    <a:pt x="10362" y="14180"/>
                  </a:cubicBezTo>
                  <a:cubicBezTo>
                    <a:pt x="10636" y="14180"/>
                    <a:pt x="10804" y="14120"/>
                    <a:pt x="10727" y="13947"/>
                  </a:cubicBezTo>
                  <a:cubicBezTo>
                    <a:pt x="10668" y="13887"/>
                    <a:pt x="10604" y="13823"/>
                    <a:pt x="10545" y="13823"/>
                  </a:cubicBezTo>
                  <a:cubicBezTo>
                    <a:pt x="9369" y="13206"/>
                    <a:pt x="7887" y="13329"/>
                    <a:pt x="6652" y="13082"/>
                  </a:cubicBezTo>
                  <a:cubicBezTo>
                    <a:pt x="4370" y="12652"/>
                    <a:pt x="2577" y="10553"/>
                    <a:pt x="2454" y="8266"/>
                  </a:cubicBezTo>
                  <a:lnTo>
                    <a:pt x="2454" y="8266"/>
                  </a:lnTo>
                  <a:cubicBezTo>
                    <a:pt x="2824" y="9195"/>
                    <a:pt x="3259" y="10242"/>
                    <a:pt x="4247" y="10489"/>
                  </a:cubicBezTo>
                  <a:cubicBezTo>
                    <a:pt x="3136" y="9007"/>
                    <a:pt x="2395" y="7343"/>
                    <a:pt x="2024" y="5550"/>
                  </a:cubicBezTo>
                  <a:cubicBezTo>
                    <a:pt x="2181" y="5497"/>
                    <a:pt x="2345" y="5473"/>
                    <a:pt x="2510" y="5473"/>
                  </a:cubicBezTo>
                  <a:cubicBezTo>
                    <a:pt x="3128" y="5473"/>
                    <a:pt x="3755" y="5817"/>
                    <a:pt x="4000" y="6355"/>
                  </a:cubicBezTo>
                  <a:cubicBezTo>
                    <a:pt x="4157" y="5665"/>
                    <a:pt x="3454" y="4931"/>
                    <a:pt x="2746" y="4931"/>
                  </a:cubicBezTo>
                  <a:cubicBezTo>
                    <a:pt x="2628" y="4931"/>
                    <a:pt x="2509" y="4952"/>
                    <a:pt x="2395" y="4996"/>
                  </a:cubicBezTo>
                  <a:cubicBezTo>
                    <a:pt x="2265" y="5037"/>
                    <a:pt x="2108" y="5109"/>
                    <a:pt x="1963" y="5109"/>
                  </a:cubicBezTo>
                  <a:cubicBezTo>
                    <a:pt x="1897" y="5109"/>
                    <a:pt x="1834" y="5094"/>
                    <a:pt x="1777" y="5056"/>
                  </a:cubicBezTo>
                  <a:cubicBezTo>
                    <a:pt x="1654" y="4996"/>
                    <a:pt x="1654" y="4809"/>
                    <a:pt x="1590" y="4685"/>
                  </a:cubicBezTo>
                  <a:cubicBezTo>
                    <a:pt x="1466" y="4068"/>
                    <a:pt x="1407" y="3391"/>
                    <a:pt x="1343" y="2709"/>
                  </a:cubicBezTo>
                  <a:lnTo>
                    <a:pt x="1343" y="2709"/>
                  </a:lnTo>
                  <a:cubicBezTo>
                    <a:pt x="1407" y="2956"/>
                    <a:pt x="1466" y="3268"/>
                    <a:pt x="1654" y="3450"/>
                  </a:cubicBezTo>
                  <a:cubicBezTo>
                    <a:pt x="1739" y="3538"/>
                    <a:pt x="1879" y="3584"/>
                    <a:pt x="2010" y="3584"/>
                  </a:cubicBezTo>
                  <a:cubicBezTo>
                    <a:pt x="2160" y="3584"/>
                    <a:pt x="2299" y="3523"/>
                    <a:pt x="2331" y="3391"/>
                  </a:cubicBezTo>
                  <a:cubicBezTo>
                    <a:pt x="1837" y="3080"/>
                    <a:pt x="1466" y="2527"/>
                    <a:pt x="1407" y="1969"/>
                  </a:cubicBezTo>
                  <a:cubicBezTo>
                    <a:pt x="1343" y="1598"/>
                    <a:pt x="1407" y="487"/>
                    <a:pt x="1096" y="180"/>
                  </a:cubicBezTo>
                  <a:cubicBezTo>
                    <a:pt x="938" y="55"/>
                    <a:pt x="789" y="1"/>
                    <a:pt x="6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3967475" y="4001325"/>
              <a:ext cx="209950" cy="101900"/>
            </a:xfrm>
            <a:custGeom>
              <a:rect b="b" l="l" r="r" t="t"/>
              <a:pathLst>
                <a:path extrusionOk="0" h="4076" w="8398">
                  <a:moveTo>
                    <a:pt x="60" y="1"/>
                  </a:moveTo>
                  <a:lnTo>
                    <a:pt x="1" y="65"/>
                  </a:lnTo>
                  <a:cubicBezTo>
                    <a:pt x="1" y="65"/>
                    <a:pt x="60" y="65"/>
                    <a:pt x="60" y="124"/>
                  </a:cubicBezTo>
                  <a:cubicBezTo>
                    <a:pt x="3088" y="806"/>
                    <a:pt x="5928" y="2164"/>
                    <a:pt x="8333" y="4076"/>
                  </a:cubicBezTo>
                  <a:lnTo>
                    <a:pt x="8398" y="4076"/>
                  </a:lnTo>
                  <a:cubicBezTo>
                    <a:pt x="8398" y="4076"/>
                    <a:pt x="8398" y="4017"/>
                    <a:pt x="8333" y="4017"/>
                  </a:cubicBezTo>
                  <a:cubicBezTo>
                    <a:pt x="5928" y="2100"/>
                    <a:pt x="3088" y="742"/>
                    <a:pt x="60" y="1"/>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4492300" y="3767700"/>
              <a:ext cx="69425" cy="79725"/>
            </a:xfrm>
            <a:custGeom>
              <a:rect b="b" l="l" r="r" t="t"/>
              <a:pathLst>
                <a:path extrusionOk="0" h="3189" w="2777">
                  <a:moveTo>
                    <a:pt x="960" y="1"/>
                  </a:moveTo>
                  <a:cubicBezTo>
                    <a:pt x="903" y="1"/>
                    <a:pt x="848" y="9"/>
                    <a:pt x="800" y="25"/>
                  </a:cubicBezTo>
                  <a:cubicBezTo>
                    <a:pt x="553" y="149"/>
                    <a:pt x="371" y="331"/>
                    <a:pt x="247" y="578"/>
                  </a:cubicBezTo>
                  <a:cubicBezTo>
                    <a:pt x="0" y="1072"/>
                    <a:pt x="183" y="1754"/>
                    <a:pt x="553" y="2248"/>
                  </a:cubicBezTo>
                  <a:cubicBezTo>
                    <a:pt x="924" y="2742"/>
                    <a:pt x="1482" y="2989"/>
                    <a:pt x="2099" y="3172"/>
                  </a:cubicBezTo>
                  <a:cubicBezTo>
                    <a:pt x="2162" y="3172"/>
                    <a:pt x="2225" y="3188"/>
                    <a:pt x="2288" y="3188"/>
                  </a:cubicBezTo>
                  <a:cubicBezTo>
                    <a:pt x="2349" y="3188"/>
                    <a:pt x="2409" y="3173"/>
                    <a:pt x="2470" y="3112"/>
                  </a:cubicBezTo>
                  <a:cubicBezTo>
                    <a:pt x="2470" y="3048"/>
                    <a:pt x="2529" y="2989"/>
                    <a:pt x="2529" y="2925"/>
                  </a:cubicBezTo>
                  <a:cubicBezTo>
                    <a:pt x="2776" y="1877"/>
                    <a:pt x="2223" y="702"/>
                    <a:pt x="1294" y="149"/>
                  </a:cubicBezTo>
                  <a:lnTo>
                    <a:pt x="1294" y="149"/>
                  </a:lnTo>
                  <a:lnTo>
                    <a:pt x="1418" y="208"/>
                  </a:lnTo>
                  <a:cubicBezTo>
                    <a:pt x="1325" y="71"/>
                    <a:pt x="1131" y="1"/>
                    <a:pt x="960" y="1"/>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4009100" y="3238800"/>
              <a:ext cx="9275" cy="7825"/>
            </a:xfrm>
            <a:custGeom>
              <a:rect b="b" l="l" r="r" t="t"/>
              <a:pathLst>
                <a:path extrusionOk="0" h="313" w="371">
                  <a:moveTo>
                    <a:pt x="0" y="1"/>
                  </a:moveTo>
                  <a:lnTo>
                    <a:pt x="0" y="65"/>
                  </a:lnTo>
                  <a:cubicBezTo>
                    <a:pt x="64" y="124"/>
                    <a:pt x="188" y="189"/>
                    <a:pt x="247" y="312"/>
                  </a:cubicBezTo>
                  <a:lnTo>
                    <a:pt x="371" y="312"/>
                  </a:lnTo>
                  <a:cubicBezTo>
                    <a:pt x="247" y="189"/>
                    <a:pt x="124" y="65"/>
                    <a:pt x="0" y="1"/>
                  </a:cubicBezTo>
                  <a:close/>
                </a:path>
              </a:pathLst>
            </a:custGeom>
            <a:solidFill>
              <a:srgbClr val="80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4015275" y="3246600"/>
              <a:ext cx="30900" cy="137325"/>
            </a:xfrm>
            <a:custGeom>
              <a:rect b="b" l="l" r="r" t="t"/>
              <a:pathLst>
                <a:path extrusionOk="0" h="5493" w="1236">
                  <a:moveTo>
                    <a:pt x="0" y="0"/>
                  </a:moveTo>
                  <a:cubicBezTo>
                    <a:pt x="188" y="124"/>
                    <a:pt x="311" y="371"/>
                    <a:pt x="435" y="553"/>
                  </a:cubicBezTo>
                  <a:cubicBezTo>
                    <a:pt x="371" y="430"/>
                    <a:pt x="247" y="247"/>
                    <a:pt x="188" y="124"/>
                  </a:cubicBezTo>
                  <a:cubicBezTo>
                    <a:pt x="188" y="59"/>
                    <a:pt x="124" y="59"/>
                    <a:pt x="124" y="0"/>
                  </a:cubicBezTo>
                  <a:close/>
                  <a:moveTo>
                    <a:pt x="988" y="2223"/>
                  </a:moveTo>
                  <a:cubicBezTo>
                    <a:pt x="1176" y="3087"/>
                    <a:pt x="1176" y="3887"/>
                    <a:pt x="1176" y="4505"/>
                  </a:cubicBezTo>
                  <a:cubicBezTo>
                    <a:pt x="1235" y="3764"/>
                    <a:pt x="1176" y="2964"/>
                    <a:pt x="988" y="2223"/>
                  </a:cubicBezTo>
                  <a:close/>
                  <a:moveTo>
                    <a:pt x="1052" y="5433"/>
                  </a:moveTo>
                  <a:cubicBezTo>
                    <a:pt x="1052" y="5433"/>
                    <a:pt x="1052" y="5493"/>
                    <a:pt x="988" y="5493"/>
                  </a:cubicBezTo>
                  <a:lnTo>
                    <a:pt x="1052" y="5493"/>
                  </a:lnTo>
                  <a:lnTo>
                    <a:pt x="1052" y="5433"/>
                  </a:lnTo>
                  <a:close/>
                </a:path>
              </a:pathLst>
            </a:custGeom>
            <a:solidFill>
              <a:srgbClr val="70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4006000" y="3240425"/>
              <a:ext cx="38675" cy="143500"/>
            </a:xfrm>
            <a:custGeom>
              <a:rect b="b" l="l" r="r" t="t"/>
              <a:pathLst>
                <a:path extrusionOk="0" h="5740" w="1547">
                  <a:moveTo>
                    <a:pt x="124" y="0"/>
                  </a:moveTo>
                  <a:cubicBezTo>
                    <a:pt x="1" y="430"/>
                    <a:pt x="65" y="865"/>
                    <a:pt x="124" y="1294"/>
                  </a:cubicBezTo>
                  <a:cubicBezTo>
                    <a:pt x="371" y="2776"/>
                    <a:pt x="682" y="4322"/>
                    <a:pt x="1359" y="5740"/>
                  </a:cubicBezTo>
                  <a:cubicBezTo>
                    <a:pt x="1423" y="5740"/>
                    <a:pt x="1423" y="5680"/>
                    <a:pt x="1423" y="5680"/>
                  </a:cubicBezTo>
                  <a:cubicBezTo>
                    <a:pt x="1483" y="5369"/>
                    <a:pt x="1483" y="5063"/>
                    <a:pt x="1547" y="4752"/>
                  </a:cubicBezTo>
                  <a:cubicBezTo>
                    <a:pt x="1547" y="4134"/>
                    <a:pt x="1547" y="3334"/>
                    <a:pt x="1359" y="2470"/>
                  </a:cubicBezTo>
                  <a:cubicBezTo>
                    <a:pt x="1236" y="1912"/>
                    <a:pt x="1053" y="1358"/>
                    <a:pt x="806" y="800"/>
                  </a:cubicBezTo>
                  <a:cubicBezTo>
                    <a:pt x="682" y="618"/>
                    <a:pt x="559" y="371"/>
                    <a:pt x="371" y="247"/>
                  </a:cubicBezTo>
                  <a:cubicBezTo>
                    <a:pt x="312" y="124"/>
                    <a:pt x="188" y="59"/>
                    <a:pt x="124" y="0"/>
                  </a:cubicBezTo>
                  <a:close/>
                </a:path>
              </a:pathLst>
            </a:custGeom>
            <a:solidFill>
              <a:srgbClr val="9F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3825475" y="3948850"/>
              <a:ext cx="26200" cy="81900"/>
            </a:xfrm>
            <a:custGeom>
              <a:rect b="b" l="l" r="r" t="t"/>
              <a:pathLst>
                <a:path extrusionOk="0" h="3276" w="1048">
                  <a:moveTo>
                    <a:pt x="0" y="1"/>
                  </a:moveTo>
                  <a:lnTo>
                    <a:pt x="0" y="124"/>
                  </a:lnTo>
                  <a:cubicBezTo>
                    <a:pt x="183" y="124"/>
                    <a:pt x="371" y="248"/>
                    <a:pt x="494" y="371"/>
                  </a:cubicBezTo>
                  <a:cubicBezTo>
                    <a:pt x="677" y="495"/>
                    <a:pt x="801" y="682"/>
                    <a:pt x="865" y="865"/>
                  </a:cubicBezTo>
                  <a:cubicBezTo>
                    <a:pt x="924" y="1112"/>
                    <a:pt x="988" y="1359"/>
                    <a:pt x="988" y="1670"/>
                  </a:cubicBezTo>
                  <a:cubicBezTo>
                    <a:pt x="988" y="1794"/>
                    <a:pt x="988" y="1917"/>
                    <a:pt x="924" y="2041"/>
                  </a:cubicBezTo>
                  <a:lnTo>
                    <a:pt x="924" y="2905"/>
                  </a:lnTo>
                  <a:lnTo>
                    <a:pt x="924" y="3275"/>
                  </a:lnTo>
                  <a:lnTo>
                    <a:pt x="988" y="3211"/>
                  </a:lnTo>
                  <a:lnTo>
                    <a:pt x="988" y="2905"/>
                  </a:lnTo>
                  <a:cubicBezTo>
                    <a:pt x="988" y="2594"/>
                    <a:pt x="988" y="2347"/>
                    <a:pt x="1048" y="2041"/>
                  </a:cubicBezTo>
                  <a:lnTo>
                    <a:pt x="1048" y="1670"/>
                  </a:lnTo>
                  <a:cubicBezTo>
                    <a:pt x="1048" y="1359"/>
                    <a:pt x="1048" y="1112"/>
                    <a:pt x="924" y="806"/>
                  </a:cubicBezTo>
                  <a:cubicBezTo>
                    <a:pt x="865" y="618"/>
                    <a:pt x="741" y="435"/>
                    <a:pt x="554" y="312"/>
                  </a:cubicBezTo>
                  <a:cubicBezTo>
                    <a:pt x="430" y="188"/>
                    <a:pt x="247" y="65"/>
                    <a:pt x="0"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3649500" y="4073950"/>
              <a:ext cx="43250" cy="46325"/>
            </a:xfrm>
            <a:custGeom>
              <a:rect b="b" l="l" r="r" t="t"/>
              <a:pathLst>
                <a:path extrusionOk="0" h="1853" w="1730">
                  <a:moveTo>
                    <a:pt x="1665" y="0"/>
                  </a:moveTo>
                  <a:cubicBezTo>
                    <a:pt x="1171" y="553"/>
                    <a:pt x="618" y="1112"/>
                    <a:pt x="60" y="1606"/>
                  </a:cubicBezTo>
                  <a:lnTo>
                    <a:pt x="60" y="1665"/>
                  </a:lnTo>
                  <a:lnTo>
                    <a:pt x="1" y="1729"/>
                  </a:lnTo>
                  <a:cubicBezTo>
                    <a:pt x="1" y="1788"/>
                    <a:pt x="60" y="1788"/>
                    <a:pt x="60" y="1788"/>
                  </a:cubicBezTo>
                  <a:cubicBezTo>
                    <a:pt x="60" y="1788"/>
                    <a:pt x="60" y="1853"/>
                    <a:pt x="124" y="1853"/>
                  </a:cubicBezTo>
                  <a:lnTo>
                    <a:pt x="124" y="1788"/>
                  </a:lnTo>
                  <a:lnTo>
                    <a:pt x="184" y="1788"/>
                  </a:lnTo>
                  <a:lnTo>
                    <a:pt x="184" y="1729"/>
                  </a:lnTo>
                  <a:lnTo>
                    <a:pt x="124" y="1665"/>
                  </a:lnTo>
                  <a:cubicBezTo>
                    <a:pt x="677" y="1171"/>
                    <a:pt x="1236" y="618"/>
                    <a:pt x="1730" y="60"/>
                  </a:cubicBezTo>
                  <a:lnTo>
                    <a:pt x="1730" y="0"/>
                  </a:ln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3766825" y="3982800"/>
              <a:ext cx="49400" cy="27825"/>
            </a:xfrm>
            <a:custGeom>
              <a:rect b="b" l="l" r="r" t="t"/>
              <a:pathLst>
                <a:path extrusionOk="0" h="1113" w="1976">
                  <a:moveTo>
                    <a:pt x="1912" y="1"/>
                  </a:moveTo>
                  <a:cubicBezTo>
                    <a:pt x="1235" y="248"/>
                    <a:pt x="618" y="618"/>
                    <a:pt x="0" y="1053"/>
                  </a:cubicBezTo>
                  <a:lnTo>
                    <a:pt x="0" y="1112"/>
                  </a:lnTo>
                  <a:lnTo>
                    <a:pt x="59" y="1112"/>
                  </a:lnTo>
                  <a:cubicBezTo>
                    <a:pt x="618" y="683"/>
                    <a:pt x="1294" y="312"/>
                    <a:pt x="1976" y="65"/>
                  </a:cubicBezTo>
                  <a:cubicBezTo>
                    <a:pt x="1976" y="1"/>
                    <a:pt x="1976" y="1"/>
                    <a:pt x="1912" y="1"/>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3567625" y="4231400"/>
              <a:ext cx="14000" cy="38550"/>
            </a:xfrm>
            <a:custGeom>
              <a:rect b="b" l="l" r="r" t="t"/>
              <a:pathLst>
                <a:path extrusionOk="0" h="1542" w="560">
                  <a:moveTo>
                    <a:pt x="436" y="0"/>
                  </a:moveTo>
                  <a:lnTo>
                    <a:pt x="436" y="59"/>
                  </a:lnTo>
                  <a:lnTo>
                    <a:pt x="371" y="59"/>
                  </a:lnTo>
                  <a:lnTo>
                    <a:pt x="371" y="123"/>
                  </a:lnTo>
                  <a:lnTo>
                    <a:pt x="398" y="148"/>
                  </a:lnTo>
                  <a:lnTo>
                    <a:pt x="398" y="148"/>
                  </a:lnTo>
                  <a:cubicBezTo>
                    <a:pt x="224" y="560"/>
                    <a:pt x="61" y="1021"/>
                    <a:pt x="1" y="1482"/>
                  </a:cubicBezTo>
                  <a:lnTo>
                    <a:pt x="65" y="1541"/>
                  </a:lnTo>
                  <a:lnTo>
                    <a:pt x="65" y="1482"/>
                  </a:lnTo>
                  <a:cubicBezTo>
                    <a:pt x="122" y="1012"/>
                    <a:pt x="294" y="542"/>
                    <a:pt x="468" y="123"/>
                  </a:cubicBezTo>
                  <a:lnTo>
                    <a:pt x="495" y="123"/>
                  </a:lnTo>
                  <a:lnTo>
                    <a:pt x="495" y="59"/>
                  </a:lnTo>
                  <a:lnTo>
                    <a:pt x="559" y="59"/>
                  </a:lnTo>
                  <a:lnTo>
                    <a:pt x="559" y="0"/>
                  </a:ln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3647900" y="3862425"/>
              <a:ext cx="101900" cy="40150"/>
            </a:xfrm>
            <a:custGeom>
              <a:rect b="b" l="l" r="r" t="t"/>
              <a:pathLst>
                <a:path extrusionOk="0" h="1606" w="4076">
                  <a:moveTo>
                    <a:pt x="1" y="0"/>
                  </a:moveTo>
                  <a:lnTo>
                    <a:pt x="1" y="64"/>
                  </a:lnTo>
                  <a:cubicBezTo>
                    <a:pt x="1" y="64"/>
                    <a:pt x="1" y="124"/>
                    <a:pt x="65" y="124"/>
                  </a:cubicBezTo>
                  <a:cubicBezTo>
                    <a:pt x="124" y="64"/>
                    <a:pt x="248" y="64"/>
                    <a:pt x="371" y="64"/>
                  </a:cubicBezTo>
                  <a:cubicBezTo>
                    <a:pt x="1359" y="64"/>
                    <a:pt x="2347" y="617"/>
                    <a:pt x="3211" y="1111"/>
                  </a:cubicBezTo>
                  <a:cubicBezTo>
                    <a:pt x="3458" y="1299"/>
                    <a:pt x="3769" y="1482"/>
                    <a:pt x="4016" y="1605"/>
                  </a:cubicBezTo>
                  <a:lnTo>
                    <a:pt x="4076" y="1605"/>
                  </a:lnTo>
                  <a:lnTo>
                    <a:pt x="4076" y="1546"/>
                  </a:lnTo>
                  <a:cubicBezTo>
                    <a:pt x="3769" y="1358"/>
                    <a:pt x="3522" y="1235"/>
                    <a:pt x="3275" y="1052"/>
                  </a:cubicBezTo>
                  <a:cubicBezTo>
                    <a:pt x="2347" y="558"/>
                    <a:pt x="1423" y="0"/>
                    <a:pt x="371" y="0"/>
                  </a:cubicBezTo>
                  <a:close/>
                </a:path>
              </a:pathLst>
            </a:custGeom>
            <a:solidFill>
              <a:srgbClr val="B6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4379550" y="3789925"/>
              <a:ext cx="49425" cy="66350"/>
            </a:xfrm>
            <a:custGeom>
              <a:rect b="b" l="l" r="r" t="t"/>
              <a:pathLst>
                <a:path extrusionOk="0" h="2654" w="1977">
                  <a:moveTo>
                    <a:pt x="0" y="1"/>
                  </a:moveTo>
                  <a:lnTo>
                    <a:pt x="0" y="60"/>
                  </a:lnTo>
                  <a:cubicBezTo>
                    <a:pt x="865" y="741"/>
                    <a:pt x="1546" y="1606"/>
                    <a:pt x="1917" y="2653"/>
                  </a:cubicBezTo>
                  <a:lnTo>
                    <a:pt x="1976" y="2653"/>
                  </a:lnTo>
                  <a:lnTo>
                    <a:pt x="1976" y="2594"/>
                  </a:lnTo>
                  <a:cubicBezTo>
                    <a:pt x="1606" y="1606"/>
                    <a:pt x="929" y="677"/>
                    <a:pt x="65" y="1"/>
                  </a:cubicBezTo>
                  <a:close/>
                </a:path>
              </a:pathLst>
            </a:custGeom>
            <a:solidFill>
              <a:srgbClr val="93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93" name="Shape 1593"/>
        <p:cNvGrpSpPr/>
        <p:nvPr/>
      </p:nvGrpSpPr>
      <p:grpSpPr>
        <a:xfrm>
          <a:off x="0" y="0"/>
          <a:ext cx="0" cy="0"/>
          <a:chOff x="0" y="0"/>
          <a:chExt cx="0" cy="0"/>
        </a:xfrm>
      </p:grpSpPr>
      <p:pic>
        <p:nvPicPr>
          <p:cNvPr id="1594" name="Google Shape;1594;p35"/>
          <p:cNvPicPr preferRelativeResize="0"/>
          <p:nvPr/>
        </p:nvPicPr>
        <p:blipFill>
          <a:blip r:embed="rId3">
            <a:alphaModFix/>
          </a:blip>
          <a:stretch>
            <a:fillRect/>
          </a:stretch>
        </p:blipFill>
        <p:spPr>
          <a:xfrm>
            <a:off x="347550" y="163900"/>
            <a:ext cx="4265525" cy="4641099"/>
          </a:xfrm>
          <a:prstGeom prst="rect">
            <a:avLst/>
          </a:prstGeom>
          <a:noFill/>
          <a:ln>
            <a:noFill/>
          </a:ln>
        </p:spPr>
      </p:pic>
      <p:pic>
        <p:nvPicPr>
          <p:cNvPr id="1595" name="Google Shape;1595;p35"/>
          <p:cNvPicPr preferRelativeResize="0"/>
          <p:nvPr/>
        </p:nvPicPr>
        <p:blipFill>
          <a:blip r:embed="rId4">
            <a:alphaModFix/>
          </a:blip>
          <a:stretch>
            <a:fillRect/>
          </a:stretch>
        </p:blipFill>
        <p:spPr>
          <a:xfrm>
            <a:off x="5170325" y="227112"/>
            <a:ext cx="3110300" cy="451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599" name="Shape 1599"/>
        <p:cNvGrpSpPr/>
        <p:nvPr/>
      </p:nvGrpSpPr>
      <p:grpSpPr>
        <a:xfrm>
          <a:off x="0" y="0"/>
          <a:ext cx="0" cy="0"/>
          <a:chOff x="0" y="0"/>
          <a:chExt cx="0" cy="0"/>
        </a:xfrm>
      </p:grpSpPr>
      <p:sp>
        <p:nvSpPr>
          <p:cNvPr id="1600" name="Google Shape;1600;p36"/>
          <p:cNvSpPr txBox="1"/>
          <p:nvPr>
            <p:ph type="title"/>
          </p:nvPr>
        </p:nvSpPr>
        <p:spPr>
          <a:xfrm>
            <a:off x="749600" y="4158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Problem Statement</a:t>
            </a:r>
            <a:endParaRPr>
              <a:solidFill>
                <a:srgbClr val="000000"/>
              </a:solidFill>
            </a:endParaRPr>
          </a:p>
        </p:txBody>
      </p:sp>
      <p:sp>
        <p:nvSpPr>
          <p:cNvPr id="1601" name="Google Shape;1601;p36"/>
          <p:cNvSpPr txBox="1"/>
          <p:nvPr>
            <p:ph idx="1" type="body"/>
          </p:nvPr>
        </p:nvSpPr>
        <p:spPr>
          <a:xfrm>
            <a:off x="556200" y="944950"/>
            <a:ext cx="8031600" cy="38343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Char char="➢"/>
            </a:pPr>
            <a:r>
              <a:rPr lang="en" sz="1800">
                <a:solidFill>
                  <a:srgbClr val="000000"/>
                </a:solidFill>
              </a:rPr>
              <a:t>Presently, the Medical Diagnosis System is playing an essential role in diagnosis and treatment. </a:t>
            </a:r>
            <a:endParaRPr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 sz="1800">
                <a:solidFill>
                  <a:srgbClr val="000000"/>
                </a:solidFill>
              </a:rPr>
              <a:t>The focus is on </a:t>
            </a:r>
            <a:r>
              <a:rPr b="1" lang="en" sz="1800">
                <a:solidFill>
                  <a:srgbClr val="000000"/>
                </a:solidFill>
              </a:rPr>
              <a:t>predicting</a:t>
            </a:r>
            <a:r>
              <a:rPr lang="en" sz="1800">
                <a:solidFill>
                  <a:srgbClr val="000000"/>
                </a:solidFill>
              </a:rPr>
              <a:t> the risk of </a:t>
            </a:r>
            <a:r>
              <a:rPr b="1" lang="en" sz="1800">
                <a:solidFill>
                  <a:srgbClr val="000000"/>
                </a:solidFill>
              </a:rPr>
              <a:t>Cardiovascular disease</a:t>
            </a:r>
            <a:r>
              <a:rPr lang="en" sz="1800">
                <a:solidFill>
                  <a:srgbClr val="000000"/>
                </a:solidFill>
              </a:rPr>
              <a:t> among patients using </a:t>
            </a:r>
            <a:r>
              <a:rPr b="1" lang="en" sz="1800">
                <a:solidFill>
                  <a:srgbClr val="000000"/>
                </a:solidFill>
              </a:rPr>
              <a:t>Machine Learning</a:t>
            </a:r>
            <a:r>
              <a:rPr lang="en" sz="1800">
                <a:solidFill>
                  <a:srgbClr val="000000"/>
                </a:solidFill>
              </a:rPr>
              <a:t> and </a:t>
            </a:r>
            <a:r>
              <a:rPr b="1" lang="en" sz="1800">
                <a:solidFill>
                  <a:srgbClr val="000000"/>
                </a:solidFill>
              </a:rPr>
              <a:t>Deep Learning</a:t>
            </a:r>
            <a:r>
              <a:rPr lang="en" sz="1800">
                <a:solidFill>
                  <a:srgbClr val="000000"/>
                </a:solidFill>
              </a:rPr>
              <a:t> techniques. </a:t>
            </a:r>
            <a:endParaRPr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 sz="1800">
                <a:solidFill>
                  <a:srgbClr val="000000"/>
                </a:solidFill>
              </a:rPr>
              <a:t>System’s automation will help the physicians for a fast and better diagnosis in the future with a reduction in costs. </a:t>
            </a:r>
            <a:endParaRPr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b="1" lang="en" sz="1800">
                <a:solidFill>
                  <a:srgbClr val="000000"/>
                </a:solidFill>
              </a:rPr>
              <a:t>Data Analysis</a:t>
            </a:r>
            <a:r>
              <a:rPr lang="en" sz="1800">
                <a:solidFill>
                  <a:srgbClr val="000000"/>
                </a:solidFill>
              </a:rPr>
              <a:t> also plays a vital role in the medical field progress by suggesting the proper treatment according to the patient’s characteristics.</a:t>
            </a:r>
            <a:endParaRPr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 sz="1800">
                <a:solidFill>
                  <a:srgbClr val="000000"/>
                </a:solidFill>
              </a:rPr>
              <a:t>Hence, a sound prediction system is required.</a:t>
            </a:r>
            <a:endParaRPr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 sz="1800">
                <a:solidFill>
                  <a:srgbClr val="000000"/>
                </a:solidFill>
              </a:rPr>
              <a:t>The </a:t>
            </a:r>
            <a:r>
              <a:rPr b="1" lang="en" sz="1800">
                <a:solidFill>
                  <a:srgbClr val="000000"/>
                </a:solidFill>
              </a:rPr>
              <a:t>main aim</a:t>
            </a:r>
            <a:r>
              <a:rPr lang="en" sz="1800">
                <a:solidFill>
                  <a:srgbClr val="000000"/>
                </a:solidFill>
              </a:rPr>
              <a:t> is to determine the individuals at </a:t>
            </a:r>
            <a:r>
              <a:rPr b="1" lang="en" sz="1800">
                <a:solidFill>
                  <a:srgbClr val="000000"/>
                </a:solidFill>
              </a:rPr>
              <a:t>higher risk</a:t>
            </a:r>
            <a:r>
              <a:rPr lang="en" sz="1800">
                <a:solidFill>
                  <a:srgbClr val="000000"/>
                </a:solidFill>
              </a:rPr>
              <a:t> of developing Cardiovascular disease at an earlier stage to avoid premature deaths.</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5" name="Shape 1605"/>
        <p:cNvGrpSpPr/>
        <p:nvPr/>
      </p:nvGrpSpPr>
      <p:grpSpPr>
        <a:xfrm>
          <a:off x="0" y="0"/>
          <a:ext cx="0" cy="0"/>
          <a:chOff x="0" y="0"/>
          <a:chExt cx="0" cy="0"/>
        </a:xfrm>
      </p:grpSpPr>
      <p:sp>
        <p:nvSpPr>
          <p:cNvPr id="1606" name="Google Shape;1606;p37"/>
          <p:cNvSpPr/>
          <p:nvPr/>
        </p:nvSpPr>
        <p:spPr>
          <a:xfrm>
            <a:off x="3779588" y="1252525"/>
            <a:ext cx="1554875" cy="106780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7"/>
          <p:cNvSpPr txBox="1"/>
          <p:nvPr>
            <p:ph type="title"/>
          </p:nvPr>
        </p:nvSpPr>
        <p:spPr>
          <a:xfrm>
            <a:off x="713275" y="2288400"/>
            <a:ext cx="7687500" cy="841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Background Information</a:t>
            </a:r>
            <a:endParaRPr/>
          </a:p>
        </p:txBody>
      </p:sp>
      <p:sp>
        <p:nvSpPr>
          <p:cNvPr id="1608" name="Google Shape;1608;p37"/>
          <p:cNvSpPr txBox="1"/>
          <p:nvPr>
            <p:ph idx="2" type="title"/>
          </p:nvPr>
        </p:nvSpPr>
        <p:spPr>
          <a:xfrm>
            <a:off x="3994525" y="1619250"/>
            <a:ext cx="1125000" cy="446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02</a:t>
            </a:r>
            <a:endParaRPr/>
          </a:p>
        </p:txBody>
      </p:sp>
      <p:sp>
        <p:nvSpPr>
          <p:cNvPr id="1609" name="Google Shape;1609;p37"/>
          <p:cNvSpPr txBox="1"/>
          <p:nvPr>
            <p:ph idx="1" type="subTitle"/>
          </p:nvPr>
        </p:nvSpPr>
        <p:spPr>
          <a:xfrm>
            <a:off x="1988250" y="3078375"/>
            <a:ext cx="5167500" cy="50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13" name="Shape 1613"/>
        <p:cNvGrpSpPr/>
        <p:nvPr/>
      </p:nvGrpSpPr>
      <p:grpSpPr>
        <a:xfrm>
          <a:off x="0" y="0"/>
          <a:ext cx="0" cy="0"/>
          <a:chOff x="0" y="0"/>
          <a:chExt cx="0" cy="0"/>
        </a:xfrm>
      </p:grpSpPr>
      <p:sp>
        <p:nvSpPr>
          <p:cNvPr id="1614" name="Google Shape;1614;p3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Literature Review</a:t>
            </a:r>
            <a:endParaRPr>
              <a:solidFill>
                <a:srgbClr val="000000"/>
              </a:solidFill>
            </a:endParaRPr>
          </a:p>
        </p:txBody>
      </p:sp>
      <p:sp>
        <p:nvSpPr>
          <p:cNvPr id="1615" name="Google Shape;1615;p38"/>
          <p:cNvSpPr txBox="1"/>
          <p:nvPr>
            <p:ph idx="1" type="body"/>
          </p:nvPr>
        </p:nvSpPr>
        <p:spPr>
          <a:xfrm>
            <a:off x="563600" y="1076275"/>
            <a:ext cx="7914900" cy="370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000000"/>
                </a:solidFill>
              </a:rPr>
              <a:t>Some of the earliest works in prediction of cardiovascular disease </a:t>
            </a:r>
            <a:endParaRPr b="1" sz="1600">
              <a:solidFill>
                <a:srgbClr val="000000"/>
              </a:solidFill>
            </a:endParaRPr>
          </a:p>
          <a:p>
            <a:pPr indent="-327025" lvl="0" marL="457200" rtl="0" algn="just">
              <a:lnSpc>
                <a:spcPct val="100000"/>
              </a:lnSpc>
              <a:spcBef>
                <a:spcPts val="1600"/>
              </a:spcBef>
              <a:spcAft>
                <a:spcPts val="0"/>
              </a:spcAft>
              <a:buClr>
                <a:srgbClr val="000000"/>
              </a:buClr>
              <a:buSzPts val="1550"/>
              <a:buChar char="➢"/>
            </a:pPr>
            <a:r>
              <a:rPr lang="en" sz="1550">
                <a:solidFill>
                  <a:srgbClr val="000000"/>
                </a:solidFill>
              </a:rPr>
              <a:t>A medical diagnosis system for predicting cardiovascular disease through a combination of </a:t>
            </a:r>
            <a:r>
              <a:rPr b="1" lang="en" sz="1550">
                <a:solidFill>
                  <a:srgbClr val="000000"/>
                </a:solidFill>
              </a:rPr>
              <a:t>Genetic algorithm</a:t>
            </a:r>
            <a:r>
              <a:rPr lang="en" sz="1550">
                <a:solidFill>
                  <a:srgbClr val="000000"/>
                </a:solidFill>
              </a:rPr>
              <a:t> and </a:t>
            </a:r>
            <a:r>
              <a:rPr b="1" lang="en" sz="1550">
                <a:solidFill>
                  <a:srgbClr val="000000"/>
                </a:solidFill>
              </a:rPr>
              <a:t>neural network</a:t>
            </a:r>
            <a:r>
              <a:rPr lang="en" sz="1550">
                <a:solidFill>
                  <a:srgbClr val="000000"/>
                </a:solidFill>
              </a:rPr>
              <a:t>.</a:t>
            </a:r>
            <a:endParaRPr sz="1550">
              <a:solidFill>
                <a:srgbClr val="000000"/>
              </a:solidFill>
            </a:endParaRPr>
          </a:p>
          <a:p>
            <a:pPr indent="-327025" lvl="0" marL="457200" rtl="0" algn="just">
              <a:lnSpc>
                <a:spcPct val="100000"/>
              </a:lnSpc>
              <a:spcBef>
                <a:spcPts val="0"/>
              </a:spcBef>
              <a:spcAft>
                <a:spcPts val="0"/>
              </a:spcAft>
              <a:buClr>
                <a:srgbClr val="000000"/>
              </a:buClr>
              <a:buSzPts val="1550"/>
              <a:buChar char="➢"/>
            </a:pPr>
            <a:r>
              <a:rPr lang="en" sz="1550">
                <a:solidFill>
                  <a:srgbClr val="000000"/>
                </a:solidFill>
              </a:rPr>
              <a:t>In another research, various </a:t>
            </a:r>
            <a:r>
              <a:rPr b="1" lang="en" sz="1550">
                <a:solidFill>
                  <a:srgbClr val="000000"/>
                </a:solidFill>
              </a:rPr>
              <a:t>machine learning techniques</a:t>
            </a:r>
            <a:r>
              <a:rPr lang="en" sz="1550">
                <a:solidFill>
                  <a:srgbClr val="000000"/>
                </a:solidFill>
              </a:rPr>
              <a:t>, including support vector machine, gradient boosting, random forest, naive bayes classifier and logistic regression were implemented for prediction of cardiovascular diseases. Since the dataset size was too small, the authors were able to achieve a decent score.</a:t>
            </a:r>
            <a:endParaRPr sz="1550">
              <a:solidFill>
                <a:srgbClr val="000000"/>
              </a:solidFill>
            </a:endParaRPr>
          </a:p>
          <a:p>
            <a:pPr indent="-327025" lvl="0" marL="457200" rtl="0" algn="just">
              <a:lnSpc>
                <a:spcPct val="100000"/>
              </a:lnSpc>
              <a:spcBef>
                <a:spcPts val="0"/>
              </a:spcBef>
              <a:spcAft>
                <a:spcPts val="0"/>
              </a:spcAft>
              <a:buClr>
                <a:srgbClr val="000000"/>
              </a:buClr>
              <a:buSzPts val="1550"/>
              <a:buChar char="➢"/>
            </a:pPr>
            <a:r>
              <a:rPr b="1" lang="en" sz="1550">
                <a:solidFill>
                  <a:srgbClr val="000000"/>
                </a:solidFill>
              </a:rPr>
              <a:t>K-means clustering</a:t>
            </a:r>
            <a:r>
              <a:rPr lang="en" sz="1550">
                <a:solidFill>
                  <a:srgbClr val="000000"/>
                </a:solidFill>
              </a:rPr>
              <a:t> algorithms was also used, where data was clustered and based on clusters, Chest pain was predicted.</a:t>
            </a:r>
            <a:endParaRPr sz="1550">
              <a:solidFill>
                <a:srgbClr val="000000"/>
              </a:solidFill>
            </a:endParaRPr>
          </a:p>
          <a:p>
            <a:pPr indent="-327025" lvl="0" marL="457200" rtl="0" algn="just">
              <a:lnSpc>
                <a:spcPct val="100000"/>
              </a:lnSpc>
              <a:spcBef>
                <a:spcPts val="0"/>
              </a:spcBef>
              <a:spcAft>
                <a:spcPts val="0"/>
              </a:spcAft>
              <a:buClr>
                <a:srgbClr val="000000"/>
              </a:buClr>
              <a:buSzPts val="1550"/>
              <a:buChar char="➢"/>
            </a:pPr>
            <a:r>
              <a:rPr lang="en" sz="1550">
                <a:solidFill>
                  <a:srgbClr val="000000"/>
                </a:solidFill>
              </a:rPr>
              <a:t>In </a:t>
            </a:r>
            <a:r>
              <a:rPr lang="en" sz="1550">
                <a:solidFill>
                  <a:srgbClr val="000000"/>
                </a:solidFill>
              </a:rPr>
              <a:t>another</a:t>
            </a:r>
            <a:r>
              <a:rPr lang="en" sz="1550">
                <a:solidFill>
                  <a:srgbClr val="000000"/>
                </a:solidFill>
              </a:rPr>
              <a:t> work, </a:t>
            </a:r>
            <a:r>
              <a:rPr b="1" lang="en" sz="1550">
                <a:solidFill>
                  <a:srgbClr val="000000"/>
                </a:solidFill>
              </a:rPr>
              <a:t>Multilayer perceptron</a:t>
            </a:r>
            <a:r>
              <a:rPr lang="en" sz="1550">
                <a:solidFill>
                  <a:srgbClr val="000000"/>
                </a:solidFill>
              </a:rPr>
              <a:t> (MLP) was also implemented along with machine learning models along with feature selection techniques.</a:t>
            </a:r>
            <a:endParaRPr sz="1550">
              <a:solidFill>
                <a:srgbClr val="000000"/>
              </a:solidFill>
            </a:endParaRPr>
          </a:p>
          <a:p>
            <a:pPr indent="-327025" lvl="0" marL="457200" rtl="0" algn="just">
              <a:lnSpc>
                <a:spcPct val="100000"/>
              </a:lnSpc>
              <a:spcBef>
                <a:spcPts val="0"/>
              </a:spcBef>
              <a:spcAft>
                <a:spcPts val="0"/>
              </a:spcAft>
              <a:buClr>
                <a:srgbClr val="000000"/>
              </a:buClr>
              <a:buSzPts val="1550"/>
              <a:buChar char="➢"/>
            </a:pPr>
            <a:r>
              <a:rPr lang="en" sz="1550">
                <a:solidFill>
                  <a:srgbClr val="000000"/>
                </a:solidFill>
              </a:rPr>
              <a:t>Although ML algorithms showed promising results in some work, </a:t>
            </a:r>
            <a:r>
              <a:rPr b="1" lang="en" sz="1550">
                <a:solidFill>
                  <a:srgbClr val="000000"/>
                </a:solidFill>
              </a:rPr>
              <a:t>the results obtained were far from optimal</a:t>
            </a:r>
            <a:r>
              <a:rPr lang="en" sz="1550">
                <a:solidFill>
                  <a:srgbClr val="000000"/>
                </a:solidFill>
              </a:rPr>
              <a:t>.</a:t>
            </a:r>
            <a:endParaRPr sz="1550">
              <a:solidFill>
                <a:srgbClr val="000000"/>
              </a:solidFill>
            </a:endParaRPr>
          </a:p>
          <a:p>
            <a:pPr indent="0" lvl="0" marL="0" rtl="0" algn="l">
              <a:lnSpc>
                <a:spcPct val="100000"/>
              </a:lnSpc>
              <a:spcBef>
                <a:spcPts val="1600"/>
              </a:spcBef>
              <a:spcAft>
                <a:spcPts val="1600"/>
              </a:spcAft>
              <a:buNone/>
            </a:pPr>
            <a:r>
              <a:t/>
            </a:r>
            <a:endParaRPr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19" name="Shape 1619"/>
        <p:cNvGrpSpPr/>
        <p:nvPr/>
      </p:nvGrpSpPr>
      <p:grpSpPr>
        <a:xfrm>
          <a:off x="0" y="0"/>
          <a:ext cx="0" cy="0"/>
          <a:chOff x="0" y="0"/>
          <a:chExt cx="0" cy="0"/>
        </a:xfrm>
      </p:grpSpPr>
      <p:sp>
        <p:nvSpPr>
          <p:cNvPr id="1620" name="Google Shape;1620;p3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Limitations in Existing Systems</a:t>
            </a:r>
            <a:endParaRPr>
              <a:solidFill>
                <a:srgbClr val="000000"/>
              </a:solidFill>
            </a:endParaRPr>
          </a:p>
        </p:txBody>
      </p:sp>
      <p:sp>
        <p:nvSpPr>
          <p:cNvPr id="1621" name="Google Shape;1621;p39"/>
          <p:cNvSpPr txBox="1"/>
          <p:nvPr>
            <p:ph idx="1" type="body"/>
          </p:nvPr>
        </p:nvSpPr>
        <p:spPr>
          <a:xfrm>
            <a:off x="713225" y="1236325"/>
            <a:ext cx="7717500" cy="3523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Small Sample Size in the experiments. (300-900 records)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Biased pooled results.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Use of different kind of Feature Selection techniques with not promising results.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Different Evaluation metrics were reported for different work. Hence, incomparable results.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Insufficient Data Preprocessing which affected the results.</a:t>
            </a:r>
            <a:endParaRPr sz="1800">
              <a:solidFill>
                <a:srgbClr val="000000"/>
              </a:solidFill>
            </a:endParaRPr>
          </a:p>
          <a:p>
            <a:pPr indent="0" lvl="0" marL="457200" rtl="0" algn="l">
              <a:lnSpc>
                <a:spcPct val="115000"/>
              </a:lnSpc>
              <a:spcBef>
                <a:spcPts val="1600"/>
              </a:spcBef>
              <a:spcAft>
                <a:spcPts val="1600"/>
              </a:spcAft>
              <a:buNone/>
            </a:pPr>
            <a:r>
              <a:t/>
            </a:r>
            <a:endParaRPr sz="12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ardiovascular Disease by Slidesgo">
  <a:themeElements>
    <a:clrScheme name="Simple Light">
      <a:dk1>
        <a:srgbClr val="B73D4C"/>
      </a:dk1>
      <a:lt1>
        <a:srgbClr val="DB7F86"/>
      </a:lt1>
      <a:dk2>
        <a:srgbClr val="4F0B13"/>
      </a:dk2>
      <a:lt2>
        <a:srgbClr val="FFFFFF"/>
      </a:lt2>
      <a:accent1>
        <a:srgbClr val="EC6469"/>
      </a:accent1>
      <a:accent2>
        <a:srgbClr val="DD8A94"/>
      </a:accent2>
      <a:accent3>
        <a:srgbClr val="C9D9E0"/>
      </a:accent3>
      <a:accent4>
        <a:srgbClr val="EA5462"/>
      </a:accent4>
      <a:accent5>
        <a:srgbClr val="4477BB"/>
      </a:accent5>
      <a:accent6>
        <a:srgbClr val="FFB6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