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58" r:id="rId3"/>
    <p:sldId id="261" r:id="rId4"/>
    <p:sldId id="260" r:id="rId5"/>
    <p:sldId id="257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A26B-6D2D-4588-96E2-72D87AECDC16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6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5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8AC4-76D9-468E-A5E8-4298089742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6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5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ookman Old Style"/>
              </a:rPr>
              <a:t>The Python Quiz</a:t>
            </a:r>
            <a:endParaRPr lang="en-US" dirty="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327" y="4543425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okman Old Style"/>
              </a:rPr>
              <a:t>Richa Kulkarni</a:t>
            </a:r>
            <a:endParaRPr lang="en-US" dirty="0">
              <a:solidFill>
                <a:srgbClr val="FFFFFF"/>
              </a:solidFill>
              <a:latin typeface="Bookman Old Style"/>
            </a:endParaRPr>
          </a:p>
          <a:p>
            <a:r>
              <a:rPr lang="en-US" dirty="0">
                <a:solidFill>
                  <a:srgbClr val="FFFFFF"/>
                </a:solidFill>
                <a:latin typeface="Bookman Old Style"/>
              </a:rPr>
              <a:t>CSE 3 2/4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950" y="2071618"/>
            <a:ext cx="9228138" cy="37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Bookman Old Style"/>
              </a:rPr>
              <a:t>Mini-Project Lab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Multi-level quiz</a:t>
            </a:r>
          </a:p>
          <a:p>
            <a:r>
              <a:rPr lang="en-US" dirty="0"/>
              <a:t>Partially multi-player</a:t>
            </a:r>
          </a:p>
          <a:p>
            <a:r>
              <a:rPr lang="en-US" dirty="0"/>
              <a:t>Maintenance of scorecard</a:t>
            </a:r>
          </a:p>
          <a:p>
            <a:r>
              <a:rPr lang="en-US" dirty="0"/>
              <a:t>Analysis of results</a:t>
            </a:r>
          </a:p>
          <a:p>
            <a:r>
              <a:rPr lang="en-US" dirty="0"/>
              <a:t>Use of all Python concepts possible</a:t>
            </a:r>
          </a:p>
          <a:p>
            <a:r>
              <a:rPr lang="en-US" dirty="0"/>
              <a:t>Use of Python data structures</a:t>
            </a:r>
          </a:p>
          <a:p>
            <a:r>
              <a:rPr lang="en-US" dirty="0"/>
              <a:t>Ultimately, incorporation of Python code along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00194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4800" dirty="0">
              <a:solidFill>
                <a:srgbClr val="50B4C8"/>
              </a:solidFill>
            </a:endParaRPr>
          </a:p>
          <a:p>
            <a:r>
              <a:rPr lang="en-US" sz="4800" dirty="0">
                <a:solidFill>
                  <a:srgbClr val="50B4C8"/>
                </a:solidFill>
              </a:rPr>
              <a:t>Front-end:</a:t>
            </a:r>
            <a:r>
              <a:rPr lang="en-US" sz="4800" dirty="0"/>
              <a:t> Graphical User Interface (GUI)</a:t>
            </a:r>
            <a:endParaRPr lang="en-US" sz="4800" dirty="0">
              <a:solidFill>
                <a:schemeClr val="tx1"/>
              </a:solidFill>
            </a:endParaRPr>
          </a:p>
          <a:p>
            <a:endParaRPr lang="en-US" sz="4800" dirty="0"/>
          </a:p>
          <a:p>
            <a:r>
              <a:rPr lang="en-US" sz="4800" dirty="0">
                <a:solidFill>
                  <a:srgbClr val="50B4C8"/>
                </a:solidFill>
              </a:rPr>
              <a:t>Back-end: </a:t>
            </a:r>
            <a:r>
              <a:rPr lang="en-US" sz="4800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2 or 3 (minor differences in syntax)</a:t>
            </a:r>
          </a:p>
          <a:p>
            <a:r>
              <a:rPr lang="en-US" dirty="0"/>
              <a:t>32-bit or 64-bit operating system</a:t>
            </a:r>
          </a:p>
          <a:p>
            <a:r>
              <a:rPr lang="en-US" dirty="0"/>
              <a:t>Support for GUI (Graphical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330508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Learning ease and readily available support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Wide and helpful open-source network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High performance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Extensive modules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Extensive libraries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Extensive documentation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B4C8"/>
                </a:solidFill>
                <a:latin typeface="Calibri Light"/>
              </a:rPr>
              <a:t>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data structures</a:t>
            </a:r>
          </a:p>
          <a:p>
            <a:r>
              <a:rPr lang="en-US" dirty="0"/>
              <a:t>Python lists, tuples, and dictionaries</a:t>
            </a:r>
          </a:p>
          <a:p>
            <a:r>
              <a:rPr lang="en-US" dirty="0"/>
              <a:t>Python control structures and functions</a:t>
            </a:r>
          </a:p>
          <a:p>
            <a:r>
              <a:rPr lang="en-US" dirty="0"/>
              <a:t>Python modules such as </a:t>
            </a:r>
            <a:r>
              <a:rPr lang="en-US" dirty="0">
                <a:solidFill>
                  <a:srgbClr val="50B4C8"/>
                </a:solidFill>
              </a:rPr>
              <a:t>Tkinter</a:t>
            </a:r>
            <a:r>
              <a:rPr lang="en-US" dirty="0"/>
              <a:t>, time, random etc.</a:t>
            </a:r>
          </a:p>
          <a:p>
            <a:r>
              <a:rPr lang="en-US" dirty="0"/>
              <a:t>Concepts of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2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62626"/>
                </a:solidFill>
                <a:latin typeface="Calibri Light"/>
              </a:rPr>
              <a:t>Core concept behind the project</a:t>
            </a:r>
          </a:p>
          <a:p>
            <a:r>
              <a:rPr lang="en-US" dirty="0">
                <a:solidFill>
                  <a:srgbClr val="262626"/>
                </a:solidFill>
                <a:latin typeface="Calibri Light"/>
              </a:rPr>
              <a:t>Python's GUI module</a:t>
            </a:r>
          </a:p>
          <a:p>
            <a:r>
              <a:rPr lang="en-US" dirty="0">
                <a:solidFill>
                  <a:srgbClr val="262626"/>
                </a:solidFill>
                <a:latin typeface="Calibri Light"/>
              </a:rPr>
              <a:t>15 different widgets</a:t>
            </a:r>
          </a:p>
          <a:p>
            <a:r>
              <a:rPr lang="en-US" dirty="0">
                <a:solidFill>
                  <a:srgbClr val="262626"/>
                </a:solidFill>
                <a:latin typeface="Calibri Light"/>
              </a:rPr>
              <a:t>Smooth interaction between front-end and back-end</a:t>
            </a:r>
          </a:p>
          <a:p>
            <a:r>
              <a:rPr lang="en-US" dirty="0">
                <a:solidFill>
                  <a:srgbClr val="262626"/>
                </a:solidFill>
                <a:latin typeface="Calibri Light"/>
              </a:rPr>
              <a:t>Ability to run entire project from a single program</a:t>
            </a:r>
          </a:p>
          <a:p>
            <a:r>
              <a:rPr lang="en-US" dirty="0">
                <a:solidFill>
                  <a:srgbClr val="262626"/>
                </a:solidFill>
                <a:latin typeface="Calibri Light"/>
              </a:rPr>
              <a:t>Decent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69267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Limited front-end capacities</a:t>
            </a:r>
          </a:p>
          <a:p>
            <a:r>
              <a:rPr lang="en-US" dirty="0"/>
              <a:t>Limited portability of Python stand-alone code</a:t>
            </a:r>
          </a:p>
          <a:p>
            <a:r>
              <a:rPr lang="en-US" dirty="0"/>
              <a:t>Less smooth experience than HTML+CSS (compensated for by powerful Python back-end)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Bookman Old Style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ookman Old Style"/>
              </a:rPr>
              <a:t>Trade-off between GUI and back-end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Bookman Old Style"/>
              </a:rPr>
              <a:t>Future development into HTML and CSS by adapting Python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Bookman Old Style"/>
              </a:rPr>
              <a:t>Possible growth of levels and complexity of quiz algorithm</a:t>
            </a:r>
          </a:p>
        </p:txBody>
      </p:sp>
    </p:spTree>
    <p:extLst>
      <p:ext uri="{BB962C8B-B14F-4D97-AF65-F5344CB8AC3E}">
        <p14:creationId xmlns:p14="http://schemas.microsoft.com/office/powerpoint/2010/main" val="255144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Metropolitan</vt:lpstr>
      <vt:lpstr>The Python Quiz</vt:lpstr>
      <vt:lpstr>Introduction</vt:lpstr>
      <vt:lpstr>Structure</vt:lpstr>
      <vt:lpstr>Software Requisites</vt:lpstr>
      <vt:lpstr>Why Python?</vt:lpstr>
      <vt:lpstr>Concepts Used</vt:lpstr>
      <vt:lpstr>Tkinter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2017-03-22T21:17:28Z</dcterms:modified>
</cp:coreProperties>
</file>