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89" r:id="rId2"/>
    <p:sldId id="256" r:id="rId3"/>
    <p:sldId id="259" r:id="rId4"/>
    <p:sldId id="287" r:id="rId5"/>
    <p:sldId id="290" r:id="rId6"/>
    <p:sldId id="291" r:id="rId7"/>
    <p:sldId id="292" r:id="rId8"/>
    <p:sldId id="285" r:id="rId9"/>
    <p:sldId id="260" r:id="rId10"/>
    <p:sldId id="261" r:id="rId11"/>
    <p:sldId id="263" r:id="rId12"/>
    <p:sldId id="257" r:id="rId13"/>
    <p:sldId id="267" r:id="rId14"/>
    <p:sldId id="293" r:id="rId15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726F2-11AE-4003-BD5A-94D441855B7E}" v="23" dt="2023-12-06T07:58:15.185"/>
  </p1510:revLst>
</p1510:revInfo>
</file>

<file path=ppt/tableStyles.xml><?xml version="1.0" encoding="utf-8"?>
<a:tblStyleLst xmlns:a="http://schemas.openxmlformats.org/drawingml/2006/main" def="{99C2D5C5-4A7F-4504-B276-699066C58B4A}">
  <a:tblStyle styleId="{99C2D5C5-4A7F-4504-B276-699066C58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947" autoAdjust="0"/>
  </p:normalViewPr>
  <p:slideViewPr>
    <p:cSldViewPr snapToGrid="0">
      <p:cViewPr varScale="1">
        <p:scale>
          <a:sx n="107" d="100"/>
          <a:sy n="107" d="100"/>
        </p:scale>
        <p:origin x="533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ee4404f72edc72b/Desktop/Project/Aviation%20Project/Excel%20Dasboar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ee4404f72edc72b/Desktop/Project/Aviation%20Project/Excel%20Das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ee4404f72edc72b/Desktop/Project/Aviation%20Project/Excel%20Das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Dasboard.xlsx]KPI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baseline="0" dirty="0">
                <a:solidFill>
                  <a:schemeClr val="tx1"/>
                </a:solidFill>
              </a:rPr>
              <a:t>Weekday VS Weekend</a:t>
            </a:r>
          </a:p>
        </c:rich>
      </c:tx>
      <c:layout>
        <c:manualLayout>
          <c:xMode val="edge"/>
          <c:yMode val="edge"/>
          <c:x val="0.26300122127098441"/>
          <c:y val="2.3386490230371499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50BFDB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7BD0E0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2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53C4F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53C4FF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8CD8FF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53C4F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53C4FF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8CD8FF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53C4FF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53C4FF"/>
          </a:solidFill>
          <a:ln>
            <a:solidFill>
              <a:srgbClr val="50BFDB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1452757745148691"/>
              <c:y val="-0.133167580893283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8CD8FF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755015162166083"/>
              <c:y val="9.20799558712436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'KPI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3C4FF"/>
            </a:solidFill>
          </c:spPr>
          <c:dPt>
            <c:idx val="0"/>
            <c:bubble3D val="0"/>
            <c:spPr>
              <a:solidFill>
                <a:srgbClr val="53C4FF"/>
              </a:solidFill>
              <a:ln>
                <a:solidFill>
                  <a:srgbClr val="50BFD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1F-4C62-992D-5670418B03F3}"/>
              </c:ext>
            </c:extLst>
          </c:dPt>
          <c:dPt>
            <c:idx val="1"/>
            <c:bubble3D val="0"/>
            <c:spPr>
              <a:solidFill>
                <a:srgbClr val="8CD8FF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1F-4C62-992D-5670418B03F3}"/>
              </c:ext>
            </c:extLst>
          </c:dPt>
          <c:dLbls>
            <c:dLbl>
              <c:idx val="0"/>
              <c:layout>
                <c:manualLayout>
                  <c:x val="-0.11452757745148691"/>
                  <c:y val="-0.133167580893283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1F-4C62-992D-5670418B03F3}"/>
                </c:ext>
              </c:extLst>
            </c:dLbl>
            <c:dLbl>
              <c:idx val="1"/>
              <c:layout>
                <c:manualLayout>
                  <c:x val="0.10755015162166083"/>
                  <c:y val="9.207995587124367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1F-4C62-992D-5670418B0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1'!$A$4:$A$6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 1'!$B$4:$B$6</c:f>
              <c:numCache>
                <c:formatCode>General</c:formatCode>
                <c:ptCount val="2"/>
                <c:pt idx="0">
                  <c:v>205858</c:v>
                </c:pt>
                <c:pt idx="1">
                  <c:v>74989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1F-4C62-992D-5670418B03F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8.4014169030516658E-2"/>
          <c:y val="0.88139928222467079"/>
          <c:w val="0.80448173693641434"/>
          <c:h val="8.7492493405832109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Dasboard.xlsx]KPI 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Week</a:t>
            </a:r>
            <a:r>
              <a:rPr lang="en-US" sz="1200" baseline="0" dirty="0"/>
              <a:t> wise Arrival &amp; Departure </a:t>
            </a:r>
            <a:endParaRPr lang="en-US" sz="1200" dirty="0"/>
          </a:p>
        </c:rich>
      </c:tx>
      <c:layout>
        <c:manualLayout>
          <c:xMode val="edge"/>
          <c:yMode val="edge"/>
          <c:x val="0.32130318215989573"/>
          <c:y val="4.08251863401795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7BD0E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50BFDB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8CD8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53C4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8CD8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53C4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8CD8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53C4FF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3'!$B$3</c:f>
              <c:strCache>
                <c:ptCount val="1"/>
                <c:pt idx="0">
                  <c:v>Departure Flight</c:v>
                </c:pt>
              </c:strCache>
            </c:strRef>
          </c:tx>
          <c:spPr>
            <a:solidFill>
              <a:srgbClr val="8CD8FF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'KPI 3'!$A$4:$A$10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</c:lvl>
                <c:lvl>
                  <c:pt idx="0">
                    <c:v>Manchester, NH</c:v>
                  </c:pt>
                </c:lvl>
              </c:multiLvlStrCache>
            </c:multiLvlStrRef>
          </c:cat>
          <c:val>
            <c:numRef>
              <c:f>'KPI 3'!$B$4:$B$10</c:f>
              <c:numCache>
                <c:formatCode>General</c:formatCode>
                <c:ptCount val="5"/>
                <c:pt idx="0">
                  <c:v>62</c:v>
                </c:pt>
                <c:pt idx="1">
                  <c:v>62</c:v>
                </c:pt>
                <c:pt idx="2">
                  <c:v>81</c:v>
                </c:pt>
                <c:pt idx="3">
                  <c:v>63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D-4C1C-82EB-DB925969D301}"/>
            </c:ext>
          </c:extLst>
        </c:ser>
        <c:ser>
          <c:idx val="1"/>
          <c:order val="1"/>
          <c:tx>
            <c:strRef>
              <c:f>'KPI 3'!$C$3</c:f>
              <c:strCache>
                <c:ptCount val="1"/>
                <c:pt idx="0">
                  <c:v>Arrival Flight</c:v>
                </c:pt>
              </c:strCache>
            </c:strRef>
          </c:tx>
          <c:spPr>
            <a:solidFill>
              <a:srgbClr val="53C4FF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'KPI 3'!$A$4:$A$10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</c:lvl>
                <c:lvl>
                  <c:pt idx="0">
                    <c:v>Manchester, NH</c:v>
                  </c:pt>
                </c:lvl>
              </c:multiLvlStrCache>
            </c:multiLvlStrRef>
          </c:cat>
          <c:val>
            <c:numRef>
              <c:f>'KPI 3'!$C$4:$C$10</c:f>
              <c:numCache>
                <c:formatCode>General</c:formatCode>
                <c:ptCount val="5"/>
                <c:pt idx="0">
                  <c:v>60</c:v>
                </c:pt>
                <c:pt idx="1">
                  <c:v>61</c:v>
                </c:pt>
                <c:pt idx="2">
                  <c:v>80</c:v>
                </c:pt>
                <c:pt idx="3">
                  <c:v>61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D-4C1C-82EB-DB925969D3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96608192"/>
        <c:axId val="68831264"/>
      </c:barChart>
      <c:catAx>
        <c:axId val="89660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31264"/>
        <c:crosses val="autoZero"/>
        <c:auto val="1"/>
        <c:lblAlgn val="ctr"/>
        <c:lblOffset val="100"/>
        <c:noMultiLvlLbl val="0"/>
      </c:catAx>
      <c:valAx>
        <c:axId val="6883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660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99989342605601"/>
          <c:y val="0.90744276422087156"/>
          <c:w val="0.72230493915533289"/>
          <c:h val="9.255716169807132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Dasboard.xlsx]KPI 4!PivotTable5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</a:rPr>
              <a:t>Total distance covered by N190AA on 20th January</a:t>
            </a:r>
            <a:endParaRPr lang="en-US" sz="1400" b="1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2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50BF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53C4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53C4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53C4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'KPI 4'!$B$3:$B$4</c:f>
              <c:strCache>
                <c:ptCount val="1"/>
                <c:pt idx="0">
                  <c:v>2017-01-20</c:v>
                </c:pt>
              </c:strCache>
            </c:strRef>
          </c:tx>
          <c:spPr>
            <a:solidFill>
              <a:srgbClr val="53C4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4'!$A$5:$A$6</c:f>
              <c:strCache>
                <c:ptCount val="1"/>
                <c:pt idx="0">
                  <c:v>N190AA</c:v>
                </c:pt>
              </c:strCache>
            </c:strRef>
          </c:cat>
          <c:val>
            <c:numRef>
              <c:f>'KPI 4'!$B$5:$B$6</c:f>
              <c:numCache>
                <c:formatCode>General</c:formatCode>
                <c:ptCount val="1"/>
                <c:pt idx="0">
                  <c:v>6823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1-455E-8FD8-6E66D9986A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5882463"/>
        <c:axId val="539103823"/>
      </c:barChart>
      <c:catAx>
        <c:axId val="2558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103823"/>
        <c:crosses val="autoZero"/>
        <c:auto val="1"/>
        <c:lblAlgn val="ctr"/>
        <c:lblOffset val="100"/>
        <c:noMultiLvlLbl val="0"/>
      </c:catAx>
      <c:valAx>
        <c:axId val="5391038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58824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2fcd6f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32fcd6f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63dc8c8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63dc8c86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3dc8c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3dc8c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63dc8c8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63dc8c8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63dc8c8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63dc8c8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63dc8c86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63dc8c86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43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63dc8c86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63dc8c86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4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63dc8c86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63dc8c86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95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63dc8c86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63dc8c86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563dc8c869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563dc8c869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63dc8c86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63dc8c86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63dc8c8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63dc8c86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5100" y="539500"/>
            <a:ext cx="7235700" cy="22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08125" y="3009175"/>
            <a:ext cx="39225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AB92-CD78-94D5-CD4F-D72FB17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A2A5-DB59-4907-D730-1FA7084D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950E-201B-5043-5F02-25DDE023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C8B-DA76-4FE1-9260-74675BC9F541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9F6-1029-55DD-625C-72D286E1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F506-8FD3-D99A-8616-D4A6449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8426-BDC4-4F62-A0F4-31782227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6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501800" y="1508750"/>
            <a:ext cx="6140400" cy="22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956776" y="2726550"/>
            <a:ext cx="27471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440125" y="2726550"/>
            <a:ext cx="27471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40123" y="2229099"/>
            <a:ext cx="2747100" cy="4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56777" y="2229099"/>
            <a:ext cx="2747100" cy="4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713225" y="1248000"/>
            <a:ext cx="39717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13225" y="2040300"/>
            <a:ext cx="3971700" cy="1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328075" y="998300"/>
            <a:ext cx="3102900" cy="4145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06525"/>
            <a:ext cx="52464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713225" y="2901150"/>
            <a:ext cx="524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M Sans"/>
              <a:buNone/>
              <a:defRPr sz="2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46962"/>
          </p15:clr>
        </p15:guide>
        <p15:guide id="2" orient="horz" pos="2903">
          <p15:clr>
            <a:srgbClr val="E46962"/>
          </p15:clr>
        </p15:guide>
        <p15:guide id="3" pos="449">
          <p15:clr>
            <a:srgbClr val="E46962"/>
          </p15:clr>
        </p15:guide>
        <p15:guide id="4" pos="5311">
          <p15:clr>
            <a:srgbClr val="E46962"/>
          </p15:clr>
        </p15:guide>
        <p15:guide id="5" orient="horz" pos="64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ecteezy_airplane-route-the-plane-hovered-on-the-dotted-line-travel_15510106">
            <a:hlinkClick r:id="" action="ppaction://media"/>
            <a:extLst>
              <a:ext uri="{FF2B5EF4-FFF2-40B4-BE49-F238E27FC236}">
                <a16:creationId xmlns:a16="http://schemas.microsoft.com/office/drawing/2014/main" id="{5BD3BC16-A520-6041-B5FF-62A84793DE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2519"/>
            <a:ext cx="9144000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59D659B-BE98-17E8-4B5A-E5913BA5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8" y="1806219"/>
            <a:ext cx="8153272" cy="994172"/>
          </a:xfrm>
        </p:spPr>
        <p:txBody>
          <a:bodyPr>
            <a:noAutofit/>
          </a:bodyPr>
          <a:lstStyle/>
          <a:p>
            <a:pPr algn="r"/>
            <a:r>
              <a:rPr lang="en-US" sz="11250" dirty="0">
                <a:latin typeface="Arial Black" panose="020B0A04020102020204" pitchFamily="34" charset="0"/>
              </a:rPr>
              <a:t>AVIATION</a:t>
            </a:r>
            <a:br>
              <a:rPr lang="en-US" sz="11250" dirty="0"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dk2"/>
                </a:solidFill>
                <a:latin typeface="Aptos Black" panose="020B0004020202020204" pitchFamily="34" charset="0"/>
              </a:rPr>
              <a:t>AIRLINE</a:t>
            </a:r>
            <a:r>
              <a:rPr lang="en-US" sz="2800" dirty="0">
                <a:solidFill>
                  <a:schemeClr val="dk2"/>
                </a:solidFill>
              </a:rPr>
              <a:t> 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8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xfrm>
            <a:off x="720000" y="-9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Power BI </a:t>
            </a:r>
            <a:r>
              <a:rPr lang="en-IN" dirty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3777250" y="214336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20"/>
          <p:cNvSpPr/>
          <p:nvPr/>
        </p:nvSpPr>
        <p:spPr>
          <a:xfrm>
            <a:off x="3777250" y="3083688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20"/>
          <p:cNvSpPr/>
          <p:nvPr/>
        </p:nvSpPr>
        <p:spPr>
          <a:xfrm>
            <a:off x="4686050" y="214336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20"/>
          <p:cNvSpPr/>
          <p:nvPr/>
        </p:nvSpPr>
        <p:spPr>
          <a:xfrm>
            <a:off x="4686050" y="3083688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169;p16">
            <a:extLst>
              <a:ext uri="{FF2B5EF4-FFF2-40B4-BE49-F238E27FC236}">
                <a16:creationId xmlns:a16="http://schemas.microsoft.com/office/drawing/2014/main" id="{EB262F65-92EC-36FE-0973-5B8A26F56BBA}"/>
              </a:ext>
            </a:extLst>
          </p:cNvPr>
          <p:cNvGrpSpPr/>
          <p:nvPr/>
        </p:nvGrpSpPr>
        <p:grpSpPr>
          <a:xfrm>
            <a:off x="8687486" y="4282609"/>
            <a:ext cx="374394" cy="774668"/>
            <a:chOff x="-720900" y="1958300"/>
            <a:chExt cx="462900" cy="1190488"/>
          </a:xfrm>
        </p:grpSpPr>
        <p:sp>
          <p:nvSpPr>
            <p:cNvPr id="3" name="Google Shape;170;p16">
              <a:extLst>
                <a:ext uri="{FF2B5EF4-FFF2-40B4-BE49-F238E27FC236}">
                  <a16:creationId xmlns:a16="http://schemas.microsoft.com/office/drawing/2014/main" id="{856B86E7-B31F-18EF-C233-B063E405E964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" name="Google Shape;171;p16">
              <a:extLst>
                <a:ext uri="{FF2B5EF4-FFF2-40B4-BE49-F238E27FC236}">
                  <a16:creationId xmlns:a16="http://schemas.microsoft.com/office/drawing/2014/main" id="{E3EFA868-4F68-CBEA-7FB2-5A7A67B9F094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" name="Google Shape;172;p16">
              <a:extLst>
                <a:ext uri="{FF2B5EF4-FFF2-40B4-BE49-F238E27FC236}">
                  <a16:creationId xmlns:a16="http://schemas.microsoft.com/office/drawing/2014/main" id="{A23801EB-704F-3215-BC1B-84A715E59031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173;p16">
              <a:extLst>
                <a:ext uri="{FF2B5EF4-FFF2-40B4-BE49-F238E27FC236}">
                  <a16:creationId xmlns:a16="http://schemas.microsoft.com/office/drawing/2014/main" id="{80527075-A46E-9C53-CF95-88062C0B93D4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Google Shape;174;p16">
              <a:extLst>
                <a:ext uri="{FF2B5EF4-FFF2-40B4-BE49-F238E27FC236}">
                  <a16:creationId xmlns:a16="http://schemas.microsoft.com/office/drawing/2014/main" id="{AD403FAF-DA61-D87E-FBCE-688C9347AE69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175;p16">
              <a:extLst>
                <a:ext uri="{FF2B5EF4-FFF2-40B4-BE49-F238E27FC236}">
                  <a16:creationId xmlns:a16="http://schemas.microsoft.com/office/drawing/2014/main" id="{00CA945E-7701-2FBB-3C98-D156C503658C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176;p16">
              <a:extLst>
                <a:ext uri="{FF2B5EF4-FFF2-40B4-BE49-F238E27FC236}">
                  <a16:creationId xmlns:a16="http://schemas.microsoft.com/office/drawing/2014/main" id="{563B20EC-7240-2813-B6E3-B6D1D124D5FC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177;p16">
              <a:extLst>
                <a:ext uri="{FF2B5EF4-FFF2-40B4-BE49-F238E27FC236}">
                  <a16:creationId xmlns:a16="http://schemas.microsoft.com/office/drawing/2014/main" id="{FEA85A7F-A87A-22D5-924B-1B783594075A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78;p16">
              <a:extLst>
                <a:ext uri="{FF2B5EF4-FFF2-40B4-BE49-F238E27FC236}">
                  <a16:creationId xmlns:a16="http://schemas.microsoft.com/office/drawing/2014/main" id="{C02C8A88-8CD7-B650-1A2C-BA362978DD37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79;p16">
              <a:extLst>
                <a:ext uri="{FF2B5EF4-FFF2-40B4-BE49-F238E27FC236}">
                  <a16:creationId xmlns:a16="http://schemas.microsoft.com/office/drawing/2014/main" id="{420D7765-2E17-100B-B67E-E387EA5A7969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80;p16">
              <a:extLst>
                <a:ext uri="{FF2B5EF4-FFF2-40B4-BE49-F238E27FC236}">
                  <a16:creationId xmlns:a16="http://schemas.microsoft.com/office/drawing/2014/main" id="{06F7163D-A754-9155-575A-0B5FEDF133A7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81;p16">
              <a:extLst>
                <a:ext uri="{FF2B5EF4-FFF2-40B4-BE49-F238E27FC236}">
                  <a16:creationId xmlns:a16="http://schemas.microsoft.com/office/drawing/2014/main" id="{08449D18-002B-9F3E-AB8C-A9A13E92CACF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82;p16">
              <a:extLst>
                <a:ext uri="{FF2B5EF4-FFF2-40B4-BE49-F238E27FC236}">
                  <a16:creationId xmlns:a16="http://schemas.microsoft.com/office/drawing/2014/main" id="{16C43E70-F320-E329-0C19-73EC9A2F4542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83;p16">
              <a:extLst>
                <a:ext uri="{FF2B5EF4-FFF2-40B4-BE49-F238E27FC236}">
                  <a16:creationId xmlns:a16="http://schemas.microsoft.com/office/drawing/2014/main" id="{3009F29B-6A6B-6B80-9281-9F5E35D23D74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84;p16">
              <a:extLst>
                <a:ext uri="{FF2B5EF4-FFF2-40B4-BE49-F238E27FC236}">
                  <a16:creationId xmlns:a16="http://schemas.microsoft.com/office/drawing/2014/main" id="{F6C3EDA7-8843-6778-24CD-EA3C9AEFEE08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4" name="Google Shape;153;p16">
            <a:extLst>
              <a:ext uri="{FF2B5EF4-FFF2-40B4-BE49-F238E27FC236}">
                <a16:creationId xmlns:a16="http://schemas.microsoft.com/office/drawing/2014/main" id="{87B58B39-14F9-A5A8-8DAB-62841815A45C}"/>
              </a:ext>
            </a:extLst>
          </p:cNvPr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35" name="Google Shape;154;p16">
              <a:extLst>
                <a:ext uri="{FF2B5EF4-FFF2-40B4-BE49-F238E27FC236}">
                  <a16:creationId xmlns:a16="http://schemas.microsoft.com/office/drawing/2014/main" id="{3B577717-6E1A-C85D-D3A4-1CD212C84281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155;p16">
              <a:extLst>
                <a:ext uri="{FF2B5EF4-FFF2-40B4-BE49-F238E27FC236}">
                  <a16:creationId xmlns:a16="http://schemas.microsoft.com/office/drawing/2014/main" id="{1AE9A377-AAD8-CE38-54A7-EADD50C0D66F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156;p16">
              <a:extLst>
                <a:ext uri="{FF2B5EF4-FFF2-40B4-BE49-F238E27FC236}">
                  <a16:creationId xmlns:a16="http://schemas.microsoft.com/office/drawing/2014/main" id="{62F6392C-A886-248F-8213-77144560F4B5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157;p16">
              <a:extLst>
                <a:ext uri="{FF2B5EF4-FFF2-40B4-BE49-F238E27FC236}">
                  <a16:creationId xmlns:a16="http://schemas.microsoft.com/office/drawing/2014/main" id="{26F9755F-1C3F-98AB-4431-A72EF886DE44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158;p16">
              <a:extLst>
                <a:ext uri="{FF2B5EF4-FFF2-40B4-BE49-F238E27FC236}">
                  <a16:creationId xmlns:a16="http://schemas.microsoft.com/office/drawing/2014/main" id="{011FB2BF-BE88-0A00-3D18-5D98B2122F17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159;p16">
              <a:extLst>
                <a:ext uri="{FF2B5EF4-FFF2-40B4-BE49-F238E27FC236}">
                  <a16:creationId xmlns:a16="http://schemas.microsoft.com/office/drawing/2014/main" id="{3FE0A5D7-2492-2F4B-C14B-5200930D4156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" name="Google Shape;160;p16">
              <a:extLst>
                <a:ext uri="{FF2B5EF4-FFF2-40B4-BE49-F238E27FC236}">
                  <a16:creationId xmlns:a16="http://schemas.microsoft.com/office/drawing/2014/main" id="{44BBBA5B-3D95-62D0-8980-DAFD66AC874B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" name="Google Shape;161;p16">
              <a:extLst>
                <a:ext uri="{FF2B5EF4-FFF2-40B4-BE49-F238E27FC236}">
                  <a16:creationId xmlns:a16="http://schemas.microsoft.com/office/drawing/2014/main" id="{C93B91D7-8D05-2E77-457B-F364DFC48842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" name="Google Shape;162;p16">
              <a:extLst>
                <a:ext uri="{FF2B5EF4-FFF2-40B4-BE49-F238E27FC236}">
                  <a16:creationId xmlns:a16="http://schemas.microsoft.com/office/drawing/2014/main" id="{3F557843-6AA3-6E20-818F-69834DF9EB8F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" name="Google Shape;163;p16">
              <a:extLst>
                <a:ext uri="{FF2B5EF4-FFF2-40B4-BE49-F238E27FC236}">
                  <a16:creationId xmlns:a16="http://schemas.microsoft.com/office/drawing/2014/main" id="{3A8D63D7-0B3B-48AA-958E-8D69390FD384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" name="Google Shape;164;p16">
              <a:extLst>
                <a:ext uri="{FF2B5EF4-FFF2-40B4-BE49-F238E27FC236}">
                  <a16:creationId xmlns:a16="http://schemas.microsoft.com/office/drawing/2014/main" id="{8B28985C-BBF2-6F3B-CE22-844B1235302D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" name="Google Shape;165;p16">
              <a:extLst>
                <a:ext uri="{FF2B5EF4-FFF2-40B4-BE49-F238E27FC236}">
                  <a16:creationId xmlns:a16="http://schemas.microsoft.com/office/drawing/2014/main" id="{B8453FF8-E609-0513-1357-981C608B3C6B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" name="Google Shape;166;p16">
              <a:extLst>
                <a:ext uri="{FF2B5EF4-FFF2-40B4-BE49-F238E27FC236}">
                  <a16:creationId xmlns:a16="http://schemas.microsoft.com/office/drawing/2014/main" id="{403B4FA0-5874-492B-6ABA-B591E7B87A17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167;p16">
              <a:extLst>
                <a:ext uri="{FF2B5EF4-FFF2-40B4-BE49-F238E27FC236}">
                  <a16:creationId xmlns:a16="http://schemas.microsoft.com/office/drawing/2014/main" id="{51D488B5-E6B7-0275-E284-BFCDEB9CB4BB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168;p16">
              <a:extLst>
                <a:ext uri="{FF2B5EF4-FFF2-40B4-BE49-F238E27FC236}">
                  <a16:creationId xmlns:a16="http://schemas.microsoft.com/office/drawing/2014/main" id="{45E39F81-2811-801E-467D-38E9F986B027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6E037515-9C06-0198-329D-58ED0973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4122" y="0"/>
            <a:ext cx="456690" cy="456690"/>
          </a:xfrm>
          <a:prstGeom prst="rect">
            <a:avLst/>
          </a:prstGeom>
        </p:spPr>
      </p:pic>
      <p:pic>
        <p:nvPicPr>
          <p:cNvPr id="21" name="Picture 20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B5847C68-CC88-710F-15CB-140C093DE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476010"/>
            <a:ext cx="7860359" cy="45812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53476" y="16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Tableau </a:t>
            </a:r>
            <a:r>
              <a:rPr lang="en-IN" dirty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36" name="Google Shape;51;p15">
            <a:extLst>
              <a:ext uri="{FF2B5EF4-FFF2-40B4-BE49-F238E27FC236}">
                <a16:creationId xmlns:a16="http://schemas.microsoft.com/office/drawing/2014/main" id="{2D335588-4587-563F-DC11-996027E48BFF}"/>
              </a:ext>
            </a:extLst>
          </p:cNvPr>
          <p:cNvGrpSpPr/>
          <p:nvPr/>
        </p:nvGrpSpPr>
        <p:grpSpPr>
          <a:xfrm>
            <a:off x="73583" y="589672"/>
            <a:ext cx="374394" cy="962866"/>
            <a:chOff x="-720900" y="1958300"/>
            <a:chExt cx="462900" cy="1190488"/>
          </a:xfrm>
        </p:grpSpPr>
        <p:sp>
          <p:nvSpPr>
            <p:cNvPr id="37" name="Google Shape;52;p15">
              <a:extLst>
                <a:ext uri="{FF2B5EF4-FFF2-40B4-BE49-F238E27FC236}">
                  <a16:creationId xmlns:a16="http://schemas.microsoft.com/office/drawing/2014/main" id="{10FBD406-FAEE-CFCB-09F4-C54B3C450414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53;p15">
              <a:extLst>
                <a:ext uri="{FF2B5EF4-FFF2-40B4-BE49-F238E27FC236}">
                  <a16:creationId xmlns:a16="http://schemas.microsoft.com/office/drawing/2014/main" id="{58E4AEE0-C656-3539-8150-C8E8814F61E7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54;p15">
              <a:extLst>
                <a:ext uri="{FF2B5EF4-FFF2-40B4-BE49-F238E27FC236}">
                  <a16:creationId xmlns:a16="http://schemas.microsoft.com/office/drawing/2014/main" id="{90859A8C-5997-09E3-E44E-A572849F8E54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55;p15">
              <a:extLst>
                <a:ext uri="{FF2B5EF4-FFF2-40B4-BE49-F238E27FC236}">
                  <a16:creationId xmlns:a16="http://schemas.microsoft.com/office/drawing/2014/main" id="{8D734289-DC2D-1405-FD11-A9D90B510ACB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" name="Google Shape;56;p15">
              <a:extLst>
                <a:ext uri="{FF2B5EF4-FFF2-40B4-BE49-F238E27FC236}">
                  <a16:creationId xmlns:a16="http://schemas.microsoft.com/office/drawing/2014/main" id="{9D4C21CF-3895-2FDE-DAF9-81F855DD4C53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" name="Google Shape;57;p15">
              <a:extLst>
                <a:ext uri="{FF2B5EF4-FFF2-40B4-BE49-F238E27FC236}">
                  <a16:creationId xmlns:a16="http://schemas.microsoft.com/office/drawing/2014/main" id="{80781094-DE96-C42B-394F-1E68B747CA2D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" name="Google Shape;58;p15">
              <a:extLst>
                <a:ext uri="{FF2B5EF4-FFF2-40B4-BE49-F238E27FC236}">
                  <a16:creationId xmlns:a16="http://schemas.microsoft.com/office/drawing/2014/main" id="{10D48167-FCB1-8ACC-C87B-2709E9C2840D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" name="Google Shape;59;p15">
              <a:extLst>
                <a:ext uri="{FF2B5EF4-FFF2-40B4-BE49-F238E27FC236}">
                  <a16:creationId xmlns:a16="http://schemas.microsoft.com/office/drawing/2014/main" id="{F7BC05D4-930E-85DD-A482-80BABCFDDCEC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" name="Google Shape;60;p15">
              <a:extLst>
                <a:ext uri="{FF2B5EF4-FFF2-40B4-BE49-F238E27FC236}">
                  <a16:creationId xmlns:a16="http://schemas.microsoft.com/office/drawing/2014/main" id="{9417C668-8873-FA7E-76D9-89E201520668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" name="Google Shape;61;p15">
              <a:extLst>
                <a:ext uri="{FF2B5EF4-FFF2-40B4-BE49-F238E27FC236}">
                  <a16:creationId xmlns:a16="http://schemas.microsoft.com/office/drawing/2014/main" id="{EA3D219B-6AAA-356C-8069-8F9D6F83921E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" name="Google Shape;62;p15">
              <a:extLst>
                <a:ext uri="{FF2B5EF4-FFF2-40B4-BE49-F238E27FC236}">
                  <a16:creationId xmlns:a16="http://schemas.microsoft.com/office/drawing/2014/main" id="{BF07340B-A654-78D6-389C-1CC1D2289A96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63;p15">
              <a:extLst>
                <a:ext uri="{FF2B5EF4-FFF2-40B4-BE49-F238E27FC236}">
                  <a16:creationId xmlns:a16="http://schemas.microsoft.com/office/drawing/2014/main" id="{F5B70446-AFD6-4E07-0C4A-09EBB2A9678E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64;p15">
              <a:extLst>
                <a:ext uri="{FF2B5EF4-FFF2-40B4-BE49-F238E27FC236}">
                  <a16:creationId xmlns:a16="http://schemas.microsoft.com/office/drawing/2014/main" id="{D4FAC1D0-FA83-46DD-F5E5-A7B0C2DB80F7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65;p15">
              <a:extLst>
                <a:ext uri="{FF2B5EF4-FFF2-40B4-BE49-F238E27FC236}">
                  <a16:creationId xmlns:a16="http://schemas.microsoft.com/office/drawing/2014/main" id="{A249F135-825E-67D3-DE44-287624150156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66;p15">
              <a:extLst>
                <a:ext uri="{FF2B5EF4-FFF2-40B4-BE49-F238E27FC236}">
                  <a16:creationId xmlns:a16="http://schemas.microsoft.com/office/drawing/2014/main" id="{293B99E2-2907-3B9A-0944-044DC0D58E57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2" name="Google Shape;67;p15">
            <a:extLst>
              <a:ext uri="{FF2B5EF4-FFF2-40B4-BE49-F238E27FC236}">
                <a16:creationId xmlns:a16="http://schemas.microsoft.com/office/drawing/2014/main" id="{45E01D94-6F58-3322-DBE4-D322271FC7F4}"/>
              </a:ext>
            </a:extLst>
          </p:cNvPr>
          <p:cNvGrpSpPr/>
          <p:nvPr/>
        </p:nvGrpSpPr>
        <p:grpSpPr>
          <a:xfrm>
            <a:off x="8696024" y="4072577"/>
            <a:ext cx="374394" cy="962866"/>
            <a:chOff x="-720900" y="1958300"/>
            <a:chExt cx="462900" cy="1190488"/>
          </a:xfrm>
        </p:grpSpPr>
        <p:sp>
          <p:nvSpPr>
            <p:cNvPr id="53" name="Google Shape;68;p15">
              <a:extLst>
                <a:ext uri="{FF2B5EF4-FFF2-40B4-BE49-F238E27FC236}">
                  <a16:creationId xmlns:a16="http://schemas.microsoft.com/office/drawing/2014/main" id="{C6692EC3-6038-C629-E4DA-8E57A0AC126B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69;p15">
              <a:extLst>
                <a:ext uri="{FF2B5EF4-FFF2-40B4-BE49-F238E27FC236}">
                  <a16:creationId xmlns:a16="http://schemas.microsoft.com/office/drawing/2014/main" id="{78EA119B-76CA-ADBF-7278-4A040095C265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70;p15">
              <a:extLst>
                <a:ext uri="{FF2B5EF4-FFF2-40B4-BE49-F238E27FC236}">
                  <a16:creationId xmlns:a16="http://schemas.microsoft.com/office/drawing/2014/main" id="{CD761447-CBA4-086E-3D97-5237FEE985C8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71;p15">
              <a:extLst>
                <a:ext uri="{FF2B5EF4-FFF2-40B4-BE49-F238E27FC236}">
                  <a16:creationId xmlns:a16="http://schemas.microsoft.com/office/drawing/2014/main" id="{55FBD529-B08C-8BEF-DC0D-21A282ABB421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72;p15">
              <a:extLst>
                <a:ext uri="{FF2B5EF4-FFF2-40B4-BE49-F238E27FC236}">
                  <a16:creationId xmlns:a16="http://schemas.microsoft.com/office/drawing/2014/main" id="{94104F55-A13D-2948-CA8F-07C8DA167A62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73;p15">
              <a:extLst>
                <a:ext uri="{FF2B5EF4-FFF2-40B4-BE49-F238E27FC236}">
                  <a16:creationId xmlns:a16="http://schemas.microsoft.com/office/drawing/2014/main" id="{41D13021-030E-D8F4-E0CB-FDA8B9C448BF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74;p15">
              <a:extLst>
                <a:ext uri="{FF2B5EF4-FFF2-40B4-BE49-F238E27FC236}">
                  <a16:creationId xmlns:a16="http://schemas.microsoft.com/office/drawing/2014/main" id="{DDEC2F51-ADC7-D10A-B427-CFE504F42329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75;p15">
              <a:extLst>
                <a:ext uri="{FF2B5EF4-FFF2-40B4-BE49-F238E27FC236}">
                  <a16:creationId xmlns:a16="http://schemas.microsoft.com/office/drawing/2014/main" id="{B0F7B2E4-8A96-408B-40F0-08CCA78F7D9A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76;p15">
              <a:extLst>
                <a:ext uri="{FF2B5EF4-FFF2-40B4-BE49-F238E27FC236}">
                  <a16:creationId xmlns:a16="http://schemas.microsoft.com/office/drawing/2014/main" id="{90E078E4-BB59-9FD8-2F69-7BAAD0940F45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" name="Google Shape;77;p15">
              <a:extLst>
                <a:ext uri="{FF2B5EF4-FFF2-40B4-BE49-F238E27FC236}">
                  <a16:creationId xmlns:a16="http://schemas.microsoft.com/office/drawing/2014/main" id="{52F1F0CD-DAD7-BE01-858D-5382794B9D4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" name="Google Shape;78;p15">
              <a:extLst>
                <a:ext uri="{FF2B5EF4-FFF2-40B4-BE49-F238E27FC236}">
                  <a16:creationId xmlns:a16="http://schemas.microsoft.com/office/drawing/2014/main" id="{662A6ED1-ACF4-3CC3-006A-97394F73D6F5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0" name="Google Shape;79;p15">
              <a:extLst>
                <a:ext uri="{FF2B5EF4-FFF2-40B4-BE49-F238E27FC236}">
                  <a16:creationId xmlns:a16="http://schemas.microsoft.com/office/drawing/2014/main" id="{F5E4391E-3D70-BF57-F6AD-DC17DB718594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1" name="Google Shape;80;p15">
              <a:extLst>
                <a:ext uri="{FF2B5EF4-FFF2-40B4-BE49-F238E27FC236}">
                  <a16:creationId xmlns:a16="http://schemas.microsoft.com/office/drawing/2014/main" id="{DF376C7F-5162-CA06-FF20-6602438075B9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2" name="Google Shape;81;p15">
              <a:extLst>
                <a:ext uri="{FF2B5EF4-FFF2-40B4-BE49-F238E27FC236}">
                  <a16:creationId xmlns:a16="http://schemas.microsoft.com/office/drawing/2014/main" id="{A51C9447-1571-FD53-D7B2-0516D44A7EF7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3" name="Google Shape;82;p15">
              <a:extLst>
                <a:ext uri="{FF2B5EF4-FFF2-40B4-BE49-F238E27FC236}">
                  <a16:creationId xmlns:a16="http://schemas.microsoft.com/office/drawing/2014/main" id="{10D7D472-AB08-EB91-64BE-7F8797CB6472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68457BE6-54C9-9544-9C07-AED9E781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5070" y="16972"/>
            <a:ext cx="495748" cy="495748"/>
          </a:xfrm>
          <a:prstGeom prst="rect">
            <a:avLst/>
          </a:prstGeom>
        </p:spPr>
      </p:pic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41C49CD6-A031-CD9E-99ED-31DED49A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26" y="470691"/>
            <a:ext cx="8131409" cy="45647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024679" y="589491"/>
            <a:ext cx="6497690" cy="4226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bg2"/>
              </a:solidFill>
            </a:endParaRPr>
          </a:p>
          <a:p>
            <a:r>
              <a:rPr lang="en-IN" b="1" dirty="0">
                <a:solidFill>
                  <a:schemeClr val="bg2"/>
                </a:solidFill>
              </a:rPr>
              <a:t>Data Connection : </a:t>
            </a:r>
          </a:p>
          <a:p>
            <a:pPr marL="152400" indent="0">
              <a:buNone/>
            </a:pPr>
            <a:r>
              <a:rPr lang="en-IN" b="1" dirty="0">
                <a:solidFill>
                  <a:schemeClr val="bg2"/>
                </a:solidFill>
              </a:rPr>
              <a:t>         	</a:t>
            </a:r>
            <a:r>
              <a:rPr lang="en-IN" dirty="0">
                <a:solidFill>
                  <a:schemeClr val="tx1"/>
                </a:solidFill>
              </a:rPr>
              <a:t>Creating relationships determining relationship type.</a:t>
            </a:r>
          </a:p>
          <a:p>
            <a:pPr marL="152400" indent="0">
              <a:buNone/>
            </a:pPr>
            <a:r>
              <a:rPr lang="en-IN" dirty="0">
                <a:solidFill>
                  <a:schemeClr val="tx1"/>
                </a:solidFill>
              </a:rPr>
              <a:t>        	Creating Primary Key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N" b="1"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b="1" dirty="0">
                <a:solidFill>
                  <a:schemeClr val="bg2"/>
                </a:solidFill>
              </a:rPr>
              <a:t>Data Cleaning : 		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Detecting missing values.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Dealing with Duplicate values	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>
                <a:solidFill>
                  <a:schemeClr val="tx1"/>
                </a:solidFill>
              </a:rPr>
              <a:t>	Creating Custom-coded SQL Queries</a:t>
            </a:r>
            <a:endParaRPr lang="en-IN" dirty="0">
              <a:solidFill>
                <a:schemeClr val="bg2"/>
              </a:solidFill>
            </a:endParaRPr>
          </a:p>
          <a:p>
            <a:pPr lvl="1">
              <a:buChar char="●"/>
            </a:pPr>
            <a:endParaRPr lang="en-IN" b="1"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b="1" dirty="0">
                <a:solidFill>
                  <a:schemeClr val="bg2"/>
                </a:solidFill>
              </a:rPr>
              <a:t>Standardisation 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Legitimation of data Types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>
                <a:solidFill>
                  <a:schemeClr val="tx1"/>
                </a:solidFill>
              </a:rPr>
              <a:t>	Correction of Formatting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b="1" dirty="0">
                <a:solidFill>
                  <a:schemeClr val="bg2"/>
                </a:solidFill>
              </a:rPr>
              <a:t>Enrichment :</a:t>
            </a:r>
          </a:p>
          <a:p>
            <a:pPr marL="609600" lvl="1" indent="0"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Calculating the KPIs</a:t>
            </a:r>
          </a:p>
          <a:p>
            <a:pPr marL="6096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	Creating Calculated metric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b="1" dirty="0">
                <a:solidFill>
                  <a:schemeClr val="bg2"/>
                </a:solidFill>
              </a:rPr>
              <a:t>Data Visualisation :</a:t>
            </a:r>
          </a:p>
          <a:p>
            <a:pPr marL="609600" lvl="1" indent="0"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Plotting the accurate type of chart</a:t>
            </a:r>
          </a:p>
          <a:p>
            <a:pPr marL="6096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	Calling attention to important factors</a:t>
            </a:r>
          </a:p>
          <a:p>
            <a:pPr marL="6096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	Usage of Colour Theme.</a:t>
            </a:r>
          </a:p>
          <a:p>
            <a:pPr marL="6096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6096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bg2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bg2"/>
              </a:solidFill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54" name="Google Shape;154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70" name="Google Shape;170;p16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" name="Google Shape;406;p23">
            <a:extLst>
              <a:ext uri="{FF2B5EF4-FFF2-40B4-BE49-F238E27FC236}">
                <a16:creationId xmlns:a16="http://schemas.microsoft.com/office/drawing/2014/main" id="{D28B23C8-6694-D23B-1190-9EA3BFA44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565" y="167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Setbacks and Solutions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" name="Google Shape;999;p42">
            <a:extLst>
              <a:ext uri="{FF2B5EF4-FFF2-40B4-BE49-F238E27FC236}">
                <a16:creationId xmlns:a16="http://schemas.microsoft.com/office/drawing/2014/main" id="{5C83B4B3-632E-D62B-7363-55E35EB8D342}"/>
              </a:ext>
            </a:extLst>
          </p:cNvPr>
          <p:cNvGrpSpPr/>
          <p:nvPr/>
        </p:nvGrpSpPr>
        <p:grpSpPr>
          <a:xfrm>
            <a:off x="6366698" y="103935"/>
            <a:ext cx="251660" cy="350166"/>
            <a:chOff x="910723" y="1508212"/>
            <a:chExt cx="251660" cy="350166"/>
          </a:xfrm>
        </p:grpSpPr>
        <p:sp>
          <p:nvSpPr>
            <p:cNvPr id="6" name="Google Shape;1000;p42">
              <a:extLst>
                <a:ext uri="{FF2B5EF4-FFF2-40B4-BE49-F238E27FC236}">
                  <a16:creationId xmlns:a16="http://schemas.microsoft.com/office/drawing/2014/main" id="{200DF470-E8C2-CEE9-A71C-B9D2C9D0C10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001;p42">
              <a:extLst>
                <a:ext uri="{FF2B5EF4-FFF2-40B4-BE49-F238E27FC236}">
                  <a16:creationId xmlns:a16="http://schemas.microsoft.com/office/drawing/2014/main" id="{743E4D56-894B-5699-5F5D-FEA86FFB5452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02;p42">
              <a:extLst>
                <a:ext uri="{FF2B5EF4-FFF2-40B4-BE49-F238E27FC236}">
                  <a16:creationId xmlns:a16="http://schemas.microsoft.com/office/drawing/2014/main" id="{CADE2C6C-0D8F-7235-80F3-99F2F7276CFB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03;p42">
              <a:extLst>
                <a:ext uri="{FF2B5EF4-FFF2-40B4-BE49-F238E27FC236}">
                  <a16:creationId xmlns:a16="http://schemas.microsoft.com/office/drawing/2014/main" id="{D10E44D6-C458-B997-2E01-2BA861122F6C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04;p42">
              <a:extLst>
                <a:ext uri="{FF2B5EF4-FFF2-40B4-BE49-F238E27FC236}">
                  <a16:creationId xmlns:a16="http://schemas.microsoft.com/office/drawing/2014/main" id="{4FBB1BE5-307B-73E9-BE20-F1F6FFD42971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05;p42">
              <a:extLst>
                <a:ext uri="{FF2B5EF4-FFF2-40B4-BE49-F238E27FC236}">
                  <a16:creationId xmlns:a16="http://schemas.microsoft.com/office/drawing/2014/main" id="{875A15E8-3271-961C-0A42-6DA6A1A84169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006;p42">
              <a:extLst>
                <a:ext uri="{FF2B5EF4-FFF2-40B4-BE49-F238E27FC236}">
                  <a16:creationId xmlns:a16="http://schemas.microsoft.com/office/drawing/2014/main" id="{2209158E-9DDF-32C3-8EFB-ABE680125FF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007;p42">
              <a:extLst>
                <a:ext uri="{FF2B5EF4-FFF2-40B4-BE49-F238E27FC236}">
                  <a16:creationId xmlns:a16="http://schemas.microsoft.com/office/drawing/2014/main" id="{02FF226A-7F1A-54A7-DE6B-5626DA6DD524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08;p42">
              <a:extLst>
                <a:ext uri="{FF2B5EF4-FFF2-40B4-BE49-F238E27FC236}">
                  <a16:creationId xmlns:a16="http://schemas.microsoft.com/office/drawing/2014/main" id="{D75D7FD5-9AEF-04C0-FDBD-1D6FA5F21AC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09;p42">
              <a:extLst>
                <a:ext uri="{FF2B5EF4-FFF2-40B4-BE49-F238E27FC236}">
                  <a16:creationId xmlns:a16="http://schemas.microsoft.com/office/drawing/2014/main" id="{40A3C15B-FC4D-CB63-71DF-8D419756541C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10;p42">
              <a:extLst>
                <a:ext uri="{FF2B5EF4-FFF2-40B4-BE49-F238E27FC236}">
                  <a16:creationId xmlns:a16="http://schemas.microsoft.com/office/drawing/2014/main" id="{4BA160AA-D603-48AB-C323-FEF36849E020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11;p42">
              <a:extLst>
                <a:ext uri="{FF2B5EF4-FFF2-40B4-BE49-F238E27FC236}">
                  <a16:creationId xmlns:a16="http://schemas.microsoft.com/office/drawing/2014/main" id="{417B3B8D-7D70-3335-AEAD-5ED235B2DB74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12;p42">
              <a:extLst>
                <a:ext uri="{FF2B5EF4-FFF2-40B4-BE49-F238E27FC236}">
                  <a16:creationId xmlns:a16="http://schemas.microsoft.com/office/drawing/2014/main" id="{FFFCCDE0-1057-1AEF-BE52-D240DE13E485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13;p42">
              <a:extLst>
                <a:ext uri="{FF2B5EF4-FFF2-40B4-BE49-F238E27FC236}">
                  <a16:creationId xmlns:a16="http://schemas.microsoft.com/office/drawing/2014/main" id="{3C0F4C40-5881-A92A-8F11-CFA1F197753A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14;p42">
              <a:extLst>
                <a:ext uri="{FF2B5EF4-FFF2-40B4-BE49-F238E27FC236}">
                  <a16:creationId xmlns:a16="http://schemas.microsoft.com/office/drawing/2014/main" id="{A2B52289-9EA0-0B16-A167-2D27205D7224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15;p42">
              <a:extLst>
                <a:ext uri="{FF2B5EF4-FFF2-40B4-BE49-F238E27FC236}">
                  <a16:creationId xmlns:a16="http://schemas.microsoft.com/office/drawing/2014/main" id="{1F8A1E26-FBDD-7F46-7A1D-5AE0FD98E0B1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16;p42">
              <a:extLst>
                <a:ext uri="{FF2B5EF4-FFF2-40B4-BE49-F238E27FC236}">
                  <a16:creationId xmlns:a16="http://schemas.microsoft.com/office/drawing/2014/main" id="{AAA999EF-A41C-9142-5760-FFA79C225469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6"/>
          <p:cNvGrpSpPr/>
          <p:nvPr/>
        </p:nvGrpSpPr>
        <p:grpSpPr>
          <a:xfrm>
            <a:off x="243733" y="2027387"/>
            <a:ext cx="3137100" cy="2650072"/>
            <a:chOff x="5183525" y="1963685"/>
            <a:chExt cx="3137100" cy="2650072"/>
          </a:xfrm>
        </p:grpSpPr>
        <p:cxnSp>
          <p:nvCxnSpPr>
            <p:cNvPr id="473" name="Google Shape;473;p26"/>
            <p:cNvCxnSpPr/>
            <p:nvPr/>
          </p:nvCxnSpPr>
          <p:spPr>
            <a:xfrm>
              <a:off x="5183525" y="4604000"/>
              <a:ext cx="3137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4" name="Google Shape;474;p26"/>
            <p:cNvGrpSpPr/>
            <p:nvPr/>
          </p:nvGrpSpPr>
          <p:grpSpPr>
            <a:xfrm>
              <a:off x="5631779" y="1963685"/>
              <a:ext cx="2240585" cy="2650072"/>
              <a:chOff x="2912955" y="2493273"/>
              <a:chExt cx="1784473" cy="2110602"/>
            </a:xfrm>
          </p:grpSpPr>
          <p:sp>
            <p:nvSpPr>
              <p:cNvPr id="475" name="Google Shape;475;p26"/>
              <p:cNvSpPr/>
              <p:nvPr/>
            </p:nvSpPr>
            <p:spPr>
              <a:xfrm>
                <a:off x="4327395" y="3800190"/>
                <a:ext cx="208530" cy="744912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23648" extrusionOk="0">
                    <a:moveTo>
                      <a:pt x="1" y="1"/>
                    </a:moveTo>
                    <a:lnTo>
                      <a:pt x="5844" y="23648"/>
                    </a:lnTo>
                    <a:lnTo>
                      <a:pt x="6620" y="23648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3630670" y="3800190"/>
                <a:ext cx="175486" cy="74491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23648" extrusionOk="0">
                    <a:moveTo>
                      <a:pt x="3767" y="1"/>
                    </a:moveTo>
                    <a:lnTo>
                      <a:pt x="1" y="23648"/>
                    </a:lnTo>
                    <a:lnTo>
                      <a:pt x="777" y="23648"/>
                    </a:lnTo>
                    <a:lnTo>
                      <a:pt x="557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4071423" y="3800190"/>
                <a:ext cx="56133" cy="744912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3648" extrusionOk="0">
                    <a:moveTo>
                      <a:pt x="1" y="1"/>
                    </a:moveTo>
                    <a:lnTo>
                      <a:pt x="1" y="23648"/>
                    </a:lnTo>
                    <a:lnTo>
                      <a:pt x="777" y="23648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3456694" y="2831681"/>
                <a:ext cx="1105114" cy="1024600"/>
              </a:xfrm>
              <a:custGeom>
                <a:avLst/>
                <a:gdLst/>
                <a:ahLst/>
                <a:cxnLst/>
                <a:rect l="l" t="t" r="r" b="b"/>
                <a:pathLst>
                  <a:path w="35083" h="32527" extrusionOk="0">
                    <a:moveTo>
                      <a:pt x="20794" y="1"/>
                    </a:moveTo>
                    <a:cubicBezTo>
                      <a:pt x="13353" y="1"/>
                      <a:pt x="8377" y="7214"/>
                      <a:pt x="8377" y="20886"/>
                    </a:cubicBezTo>
                    <a:cubicBezTo>
                      <a:pt x="8377" y="22096"/>
                      <a:pt x="8423" y="25177"/>
                      <a:pt x="7236" y="26661"/>
                    </a:cubicBezTo>
                    <a:cubicBezTo>
                      <a:pt x="5935" y="28281"/>
                      <a:pt x="4383" y="27734"/>
                      <a:pt x="1758" y="28966"/>
                    </a:cubicBezTo>
                    <a:cubicBezTo>
                      <a:pt x="0" y="29765"/>
                      <a:pt x="274" y="32527"/>
                      <a:pt x="3356" y="32527"/>
                    </a:cubicBezTo>
                    <a:lnTo>
                      <a:pt x="25291" y="32527"/>
                    </a:lnTo>
                    <a:cubicBezTo>
                      <a:pt x="34512" y="32527"/>
                      <a:pt x="35083" y="22370"/>
                      <a:pt x="33097" y="11277"/>
                    </a:cubicBezTo>
                    <a:cubicBezTo>
                      <a:pt x="31636" y="2923"/>
                      <a:pt x="25838" y="1"/>
                      <a:pt x="20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3913260" y="2887058"/>
                <a:ext cx="579537" cy="93567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29704" extrusionOk="0">
                    <a:moveTo>
                      <a:pt x="10089" y="1"/>
                    </a:moveTo>
                    <a:lnTo>
                      <a:pt x="0" y="24036"/>
                    </a:lnTo>
                    <a:cubicBezTo>
                      <a:pt x="1324" y="26752"/>
                      <a:pt x="662" y="28669"/>
                      <a:pt x="3698" y="29377"/>
                    </a:cubicBezTo>
                    <a:cubicBezTo>
                      <a:pt x="4789" y="29629"/>
                      <a:pt x="5950" y="29704"/>
                      <a:pt x="7108" y="29704"/>
                    </a:cubicBezTo>
                    <a:cubicBezTo>
                      <a:pt x="7937" y="29704"/>
                      <a:pt x="8764" y="29666"/>
                      <a:pt x="9564" y="29628"/>
                    </a:cubicBezTo>
                    <a:cubicBezTo>
                      <a:pt x="16480" y="29308"/>
                      <a:pt x="18397" y="22552"/>
                      <a:pt x="18329" y="16709"/>
                    </a:cubicBezTo>
                    <a:cubicBezTo>
                      <a:pt x="18261" y="10888"/>
                      <a:pt x="17096" y="1324"/>
                      <a:pt x="100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3456694" y="4466706"/>
                <a:ext cx="168997" cy="78372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2488" extrusionOk="0">
                    <a:moveTo>
                      <a:pt x="4771" y="1"/>
                    </a:moveTo>
                    <a:lnTo>
                      <a:pt x="3561" y="229"/>
                    </a:lnTo>
                    <a:cubicBezTo>
                      <a:pt x="3561" y="229"/>
                      <a:pt x="0" y="982"/>
                      <a:pt x="320" y="2260"/>
                    </a:cubicBezTo>
                    <a:cubicBezTo>
                      <a:pt x="363" y="2433"/>
                      <a:pt x="749" y="2487"/>
                      <a:pt x="1404" y="2487"/>
                    </a:cubicBezTo>
                    <a:cubicBezTo>
                      <a:pt x="1791" y="2487"/>
                      <a:pt x="2271" y="2468"/>
                      <a:pt x="2831" y="2443"/>
                    </a:cubicBezTo>
                    <a:cubicBezTo>
                      <a:pt x="3013" y="2443"/>
                      <a:pt x="3219" y="2215"/>
                      <a:pt x="3401" y="2215"/>
                    </a:cubicBezTo>
                    <a:cubicBezTo>
                      <a:pt x="3561" y="2215"/>
                      <a:pt x="3698" y="2397"/>
                      <a:pt x="3835" y="2397"/>
                    </a:cubicBezTo>
                    <a:cubicBezTo>
                      <a:pt x="4542" y="2397"/>
                      <a:pt x="4862" y="2374"/>
                      <a:pt x="5090" y="2306"/>
                    </a:cubicBezTo>
                    <a:cubicBezTo>
                      <a:pt x="5273" y="2238"/>
                      <a:pt x="5364" y="822"/>
                      <a:pt x="4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3531475" y="4284099"/>
                <a:ext cx="94217" cy="200624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6369" extrusionOk="0">
                    <a:moveTo>
                      <a:pt x="2990" y="0"/>
                    </a:moveTo>
                    <a:lnTo>
                      <a:pt x="0" y="753"/>
                    </a:lnTo>
                    <a:lnTo>
                      <a:pt x="593" y="6163"/>
                    </a:lnTo>
                    <a:cubicBezTo>
                      <a:pt x="593" y="6163"/>
                      <a:pt x="982" y="6368"/>
                      <a:pt x="1643" y="6368"/>
                    </a:cubicBezTo>
                    <a:cubicBezTo>
                      <a:pt x="2283" y="6368"/>
                      <a:pt x="2556" y="6049"/>
                      <a:pt x="2556" y="6049"/>
                    </a:cubicBezTo>
                    <a:lnTo>
                      <a:pt x="299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3514213" y="4490426"/>
                <a:ext cx="5764" cy="180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72" fill="none" extrusionOk="0">
                    <a:moveTo>
                      <a:pt x="0" y="1"/>
                    </a:moveTo>
                    <a:lnTo>
                      <a:pt x="183" y="571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3528577" y="4485418"/>
                <a:ext cx="6521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640" fill="none" extrusionOk="0">
                    <a:moveTo>
                      <a:pt x="1" y="0"/>
                    </a:moveTo>
                    <a:lnTo>
                      <a:pt x="206" y="639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3543698" y="4480377"/>
                <a:ext cx="7214" cy="2160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86" fill="none" extrusionOk="0">
                    <a:moveTo>
                      <a:pt x="0" y="0"/>
                    </a:moveTo>
                    <a:lnTo>
                      <a:pt x="228" y="685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3366823" y="3434219"/>
                <a:ext cx="906664" cy="1021388"/>
              </a:xfrm>
              <a:custGeom>
                <a:avLst/>
                <a:gdLst/>
                <a:ahLst/>
                <a:cxnLst/>
                <a:rect l="l" t="t" r="r" b="b"/>
                <a:pathLst>
                  <a:path w="28783" h="32425" extrusionOk="0">
                    <a:moveTo>
                      <a:pt x="26021" y="1"/>
                    </a:moveTo>
                    <a:lnTo>
                      <a:pt x="17986" y="1393"/>
                    </a:lnTo>
                    <a:cubicBezTo>
                      <a:pt x="17986" y="1393"/>
                      <a:pt x="17835" y="1390"/>
                      <a:pt x="17564" y="1390"/>
                    </a:cubicBezTo>
                    <a:cubicBezTo>
                      <a:pt x="15805" y="1390"/>
                      <a:pt x="9027" y="1510"/>
                      <a:pt x="6277" y="3310"/>
                    </a:cubicBezTo>
                    <a:cubicBezTo>
                      <a:pt x="0" y="7396"/>
                      <a:pt x="2579" y="31636"/>
                      <a:pt x="3424" y="32047"/>
                    </a:cubicBezTo>
                    <a:cubicBezTo>
                      <a:pt x="3926" y="32292"/>
                      <a:pt x="5400" y="32424"/>
                      <a:pt x="6789" y="32424"/>
                    </a:cubicBezTo>
                    <a:cubicBezTo>
                      <a:pt x="8116" y="32424"/>
                      <a:pt x="9364" y="32304"/>
                      <a:pt x="9609" y="32047"/>
                    </a:cubicBezTo>
                    <a:cubicBezTo>
                      <a:pt x="10112" y="31522"/>
                      <a:pt x="11047" y="14061"/>
                      <a:pt x="12896" y="12166"/>
                    </a:cubicBezTo>
                    <a:cubicBezTo>
                      <a:pt x="13558" y="11482"/>
                      <a:pt x="21205" y="11482"/>
                      <a:pt x="22666" y="11482"/>
                    </a:cubicBezTo>
                    <a:cubicBezTo>
                      <a:pt x="28623" y="11482"/>
                      <a:pt x="28783" y="5410"/>
                      <a:pt x="26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3650830" y="3735489"/>
                <a:ext cx="400491" cy="715428"/>
              </a:xfrm>
              <a:custGeom>
                <a:avLst/>
                <a:gdLst/>
                <a:ahLst/>
                <a:cxnLst/>
                <a:rect l="l" t="t" r="r" b="b"/>
                <a:pathLst>
                  <a:path w="12714" h="22712" fill="none" extrusionOk="0">
                    <a:moveTo>
                      <a:pt x="0" y="22711"/>
                    </a:moveTo>
                    <a:cubicBezTo>
                      <a:pt x="0" y="22711"/>
                      <a:pt x="593" y="3721"/>
                      <a:pt x="2944" y="1370"/>
                    </a:cubicBezTo>
                    <a:cubicBezTo>
                      <a:pt x="4314" y="0"/>
                      <a:pt x="11230" y="662"/>
                      <a:pt x="12714" y="662"/>
                    </a:cubicBezTo>
                  </a:path>
                </a:pathLst>
              </a:custGeom>
              <a:noFill/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3793905" y="4466706"/>
                <a:ext cx="168997" cy="78372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2488" extrusionOk="0">
                    <a:moveTo>
                      <a:pt x="4771" y="1"/>
                    </a:moveTo>
                    <a:lnTo>
                      <a:pt x="3561" y="229"/>
                    </a:lnTo>
                    <a:cubicBezTo>
                      <a:pt x="3561" y="229"/>
                      <a:pt x="0" y="982"/>
                      <a:pt x="320" y="2260"/>
                    </a:cubicBezTo>
                    <a:cubicBezTo>
                      <a:pt x="363" y="2433"/>
                      <a:pt x="749" y="2487"/>
                      <a:pt x="1404" y="2487"/>
                    </a:cubicBezTo>
                    <a:cubicBezTo>
                      <a:pt x="1791" y="2487"/>
                      <a:pt x="2271" y="2468"/>
                      <a:pt x="2831" y="2443"/>
                    </a:cubicBezTo>
                    <a:cubicBezTo>
                      <a:pt x="3013" y="2443"/>
                      <a:pt x="3219" y="2215"/>
                      <a:pt x="3401" y="2215"/>
                    </a:cubicBezTo>
                    <a:cubicBezTo>
                      <a:pt x="3561" y="2215"/>
                      <a:pt x="3675" y="2397"/>
                      <a:pt x="3835" y="2397"/>
                    </a:cubicBezTo>
                    <a:cubicBezTo>
                      <a:pt x="4543" y="2397"/>
                      <a:pt x="4862" y="2374"/>
                      <a:pt x="5090" y="2306"/>
                    </a:cubicBezTo>
                    <a:cubicBezTo>
                      <a:pt x="5273" y="2238"/>
                      <a:pt x="5364" y="822"/>
                      <a:pt x="4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3868687" y="4284099"/>
                <a:ext cx="94217" cy="200624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6369" extrusionOk="0">
                    <a:moveTo>
                      <a:pt x="2990" y="0"/>
                    </a:moveTo>
                    <a:lnTo>
                      <a:pt x="0" y="753"/>
                    </a:lnTo>
                    <a:lnTo>
                      <a:pt x="594" y="6163"/>
                    </a:lnTo>
                    <a:cubicBezTo>
                      <a:pt x="594" y="6163"/>
                      <a:pt x="982" y="6368"/>
                      <a:pt x="1644" y="6368"/>
                    </a:cubicBezTo>
                    <a:cubicBezTo>
                      <a:pt x="2283" y="6368"/>
                      <a:pt x="2557" y="6049"/>
                      <a:pt x="2557" y="6049"/>
                    </a:cubicBezTo>
                    <a:lnTo>
                      <a:pt x="299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3851424" y="4490426"/>
                <a:ext cx="5764" cy="180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572" fill="none" extrusionOk="0">
                    <a:moveTo>
                      <a:pt x="0" y="1"/>
                    </a:moveTo>
                    <a:lnTo>
                      <a:pt x="183" y="571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3865789" y="4485418"/>
                <a:ext cx="6521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640" fill="none" extrusionOk="0">
                    <a:moveTo>
                      <a:pt x="1" y="0"/>
                    </a:moveTo>
                    <a:lnTo>
                      <a:pt x="206" y="639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3880909" y="4480377"/>
                <a:ext cx="7214" cy="2160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86" fill="none" extrusionOk="0">
                    <a:moveTo>
                      <a:pt x="0" y="0"/>
                    </a:moveTo>
                    <a:lnTo>
                      <a:pt x="228" y="685"/>
                    </a:lnTo>
                  </a:path>
                </a:pathLst>
              </a:custGeom>
              <a:solidFill>
                <a:srgbClr val="FFFFFF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3692505" y="3434219"/>
                <a:ext cx="735588" cy="1021388"/>
              </a:xfrm>
              <a:custGeom>
                <a:avLst/>
                <a:gdLst/>
                <a:ahLst/>
                <a:cxnLst/>
                <a:rect l="l" t="t" r="r" b="b"/>
                <a:pathLst>
                  <a:path w="23352" h="32425" extrusionOk="0">
                    <a:moveTo>
                      <a:pt x="20156" y="1"/>
                    </a:moveTo>
                    <a:lnTo>
                      <a:pt x="18969" y="548"/>
                    </a:lnTo>
                    <a:cubicBezTo>
                      <a:pt x="18969" y="548"/>
                      <a:pt x="9519" y="1461"/>
                      <a:pt x="7259" y="2169"/>
                    </a:cubicBezTo>
                    <a:cubicBezTo>
                      <a:pt x="1" y="4497"/>
                      <a:pt x="3721" y="31636"/>
                      <a:pt x="4566" y="32047"/>
                    </a:cubicBezTo>
                    <a:cubicBezTo>
                      <a:pt x="5068" y="32292"/>
                      <a:pt x="6537" y="32424"/>
                      <a:pt x="7922" y="32424"/>
                    </a:cubicBezTo>
                    <a:cubicBezTo>
                      <a:pt x="9247" y="32424"/>
                      <a:pt x="10495" y="32304"/>
                      <a:pt x="10752" y="32047"/>
                    </a:cubicBezTo>
                    <a:cubicBezTo>
                      <a:pt x="11254" y="31522"/>
                      <a:pt x="11094" y="14061"/>
                      <a:pt x="12943" y="12166"/>
                    </a:cubicBezTo>
                    <a:cubicBezTo>
                      <a:pt x="13605" y="11482"/>
                      <a:pt x="15933" y="11482"/>
                      <a:pt x="17417" y="11482"/>
                    </a:cubicBezTo>
                    <a:cubicBezTo>
                      <a:pt x="23351" y="11482"/>
                      <a:pt x="22096" y="3904"/>
                      <a:pt x="20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003130" y="3434219"/>
                <a:ext cx="365999" cy="1018143"/>
              </a:xfrm>
              <a:custGeom>
                <a:avLst/>
                <a:gdLst/>
                <a:ahLst/>
                <a:cxnLst/>
                <a:rect l="l" t="t" r="r" b="b"/>
                <a:pathLst>
                  <a:path w="11619" h="32322" fill="none" extrusionOk="0">
                    <a:moveTo>
                      <a:pt x="0" y="32321"/>
                    </a:moveTo>
                    <a:cubicBezTo>
                      <a:pt x="0" y="32321"/>
                      <a:pt x="0" y="13102"/>
                      <a:pt x="1872" y="11208"/>
                    </a:cubicBezTo>
                    <a:cubicBezTo>
                      <a:pt x="2968" y="10112"/>
                      <a:pt x="4565" y="10386"/>
                      <a:pt x="6026" y="10249"/>
                    </a:cubicBezTo>
                    <a:cubicBezTo>
                      <a:pt x="11619" y="9770"/>
                      <a:pt x="11504" y="4383"/>
                      <a:pt x="8857" y="1"/>
                    </a:cubicBezTo>
                  </a:path>
                </a:pathLst>
              </a:custGeom>
              <a:noFill/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3264006" y="2857543"/>
                <a:ext cx="132300" cy="20714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6576" extrusionOk="0">
                    <a:moveTo>
                      <a:pt x="741" y="1"/>
                    </a:moveTo>
                    <a:cubicBezTo>
                      <a:pt x="737" y="1"/>
                      <a:pt x="734" y="1"/>
                      <a:pt x="730" y="2"/>
                    </a:cubicBezTo>
                    <a:cubicBezTo>
                      <a:pt x="525" y="47"/>
                      <a:pt x="1278" y="1440"/>
                      <a:pt x="1278" y="1440"/>
                    </a:cubicBezTo>
                    <a:cubicBezTo>
                      <a:pt x="1278" y="1440"/>
                      <a:pt x="609" y="268"/>
                      <a:pt x="412" y="268"/>
                    </a:cubicBezTo>
                    <a:cubicBezTo>
                      <a:pt x="403" y="268"/>
                      <a:pt x="395" y="271"/>
                      <a:pt x="388" y="276"/>
                    </a:cubicBezTo>
                    <a:cubicBezTo>
                      <a:pt x="251" y="367"/>
                      <a:pt x="890" y="1577"/>
                      <a:pt x="890" y="1577"/>
                    </a:cubicBezTo>
                    <a:cubicBezTo>
                      <a:pt x="890" y="1577"/>
                      <a:pt x="342" y="715"/>
                      <a:pt x="152" y="715"/>
                    </a:cubicBezTo>
                    <a:cubicBezTo>
                      <a:pt x="137" y="715"/>
                      <a:pt x="124" y="720"/>
                      <a:pt x="114" y="732"/>
                    </a:cubicBezTo>
                    <a:cubicBezTo>
                      <a:pt x="0" y="846"/>
                      <a:pt x="548" y="1691"/>
                      <a:pt x="730" y="2079"/>
                    </a:cubicBezTo>
                    <a:cubicBezTo>
                      <a:pt x="936" y="2490"/>
                      <a:pt x="753" y="3289"/>
                      <a:pt x="1552" y="3699"/>
                    </a:cubicBezTo>
                    <a:cubicBezTo>
                      <a:pt x="1598" y="3768"/>
                      <a:pt x="2648" y="6575"/>
                      <a:pt x="2648" y="6575"/>
                    </a:cubicBezTo>
                    <a:lnTo>
                      <a:pt x="4200" y="5434"/>
                    </a:lnTo>
                    <a:cubicBezTo>
                      <a:pt x="4200" y="5434"/>
                      <a:pt x="2511" y="3311"/>
                      <a:pt x="2511" y="3311"/>
                    </a:cubicBezTo>
                    <a:cubicBezTo>
                      <a:pt x="2739" y="3083"/>
                      <a:pt x="2785" y="2444"/>
                      <a:pt x="2671" y="1645"/>
                    </a:cubicBezTo>
                    <a:cubicBezTo>
                      <a:pt x="2648" y="1417"/>
                      <a:pt x="2602" y="709"/>
                      <a:pt x="2351" y="709"/>
                    </a:cubicBezTo>
                    <a:cubicBezTo>
                      <a:pt x="2191" y="732"/>
                      <a:pt x="2305" y="1371"/>
                      <a:pt x="2146" y="1394"/>
                    </a:cubicBezTo>
                    <a:cubicBezTo>
                      <a:pt x="1963" y="1394"/>
                      <a:pt x="1506" y="2"/>
                      <a:pt x="1255" y="2"/>
                    </a:cubicBezTo>
                    <a:cubicBezTo>
                      <a:pt x="1253" y="2"/>
                      <a:pt x="1252" y="1"/>
                      <a:pt x="1250" y="1"/>
                    </a:cubicBezTo>
                    <a:cubicBezTo>
                      <a:pt x="1037" y="1"/>
                      <a:pt x="1643" y="1326"/>
                      <a:pt x="1643" y="1326"/>
                    </a:cubicBezTo>
                    <a:cubicBezTo>
                      <a:pt x="1643" y="1326"/>
                      <a:pt x="959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4195818" y="3484557"/>
                <a:ext cx="131607" cy="56826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1804" fill="none" extrusionOk="0">
                    <a:moveTo>
                      <a:pt x="1" y="0"/>
                    </a:moveTo>
                    <a:cubicBezTo>
                      <a:pt x="1" y="0"/>
                      <a:pt x="229" y="1073"/>
                      <a:pt x="1439" y="1438"/>
                    </a:cubicBezTo>
                    <a:cubicBezTo>
                      <a:pt x="2626" y="1804"/>
                      <a:pt x="4178" y="1689"/>
                      <a:pt x="4178" y="1689"/>
                    </a:cubicBezTo>
                  </a:path>
                </a:pathLst>
              </a:custGeom>
              <a:noFill/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3312894" y="2954658"/>
                <a:ext cx="484628" cy="371448"/>
              </a:xfrm>
              <a:custGeom>
                <a:avLst/>
                <a:gdLst/>
                <a:ahLst/>
                <a:cxnLst/>
                <a:rect l="l" t="t" r="r" b="b"/>
                <a:pathLst>
                  <a:path w="15385" h="11792" extrusionOk="0">
                    <a:moveTo>
                      <a:pt x="1004" y="0"/>
                    </a:moveTo>
                    <a:lnTo>
                      <a:pt x="0" y="616"/>
                    </a:lnTo>
                    <a:cubicBezTo>
                      <a:pt x="0" y="616"/>
                      <a:pt x="2525" y="11791"/>
                      <a:pt x="8823" y="11791"/>
                    </a:cubicBezTo>
                    <a:cubicBezTo>
                      <a:pt x="8947" y="11791"/>
                      <a:pt x="9072" y="11787"/>
                      <a:pt x="9199" y="11778"/>
                    </a:cubicBezTo>
                    <a:cubicBezTo>
                      <a:pt x="13695" y="11481"/>
                      <a:pt x="15384" y="2077"/>
                      <a:pt x="15384" y="2077"/>
                    </a:cubicBezTo>
                    <a:lnTo>
                      <a:pt x="15384" y="2077"/>
                    </a:lnTo>
                    <a:lnTo>
                      <a:pt x="7943" y="2716"/>
                    </a:lnTo>
                    <a:cubicBezTo>
                      <a:pt x="7943" y="2716"/>
                      <a:pt x="7510" y="4953"/>
                      <a:pt x="6893" y="5159"/>
                    </a:cubicBezTo>
                    <a:cubicBezTo>
                      <a:pt x="6861" y="5169"/>
                      <a:pt x="6825" y="5174"/>
                      <a:pt x="6786" y="5174"/>
                    </a:cubicBezTo>
                    <a:cubicBezTo>
                      <a:pt x="5534" y="5174"/>
                      <a:pt x="1004" y="0"/>
                      <a:pt x="10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3548706" y="2790006"/>
                <a:ext cx="352359" cy="331349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10519" extrusionOk="0">
                    <a:moveTo>
                      <a:pt x="11166" y="0"/>
                    </a:moveTo>
                    <a:cubicBezTo>
                      <a:pt x="10830" y="0"/>
                      <a:pt x="6249" y="42"/>
                      <a:pt x="3721" y="2328"/>
                    </a:cubicBezTo>
                    <a:cubicBezTo>
                      <a:pt x="503" y="5250"/>
                      <a:pt x="1" y="9541"/>
                      <a:pt x="1" y="9541"/>
                    </a:cubicBezTo>
                    <a:cubicBezTo>
                      <a:pt x="1" y="9541"/>
                      <a:pt x="3287" y="10519"/>
                      <a:pt x="6022" y="10519"/>
                    </a:cubicBezTo>
                    <a:cubicBezTo>
                      <a:pt x="6470" y="10519"/>
                      <a:pt x="6903" y="10492"/>
                      <a:pt x="7305" y="10431"/>
                    </a:cubicBezTo>
                    <a:cubicBezTo>
                      <a:pt x="9268" y="8514"/>
                      <a:pt x="8583" y="3926"/>
                      <a:pt x="8583" y="3926"/>
                    </a:cubicBezTo>
                    <a:lnTo>
                      <a:pt x="11185" y="0"/>
                    </a:lnTo>
                    <a:cubicBezTo>
                      <a:pt x="11185" y="0"/>
                      <a:pt x="11179" y="0"/>
                      <a:pt x="11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3722714" y="2788210"/>
                <a:ext cx="664398" cy="726296"/>
              </a:xfrm>
              <a:custGeom>
                <a:avLst/>
                <a:gdLst/>
                <a:ahLst/>
                <a:cxnLst/>
                <a:rect l="l" t="t" r="r" b="b"/>
                <a:pathLst>
                  <a:path w="21092" h="23057" extrusionOk="0">
                    <a:moveTo>
                      <a:pt x="7634" y="1"/>
                    </a:moveTo>
                    <a:cubicBezTo>
                      <a:pt x="7445" y="1"/>
                      <a:pt x="7259" y="11"/>
                      <a:pt x="7076" y="34"/>
                    </a:cubicBezTo>
                    <a:cubicBezTo>
                      <a:pt x="3219" y="536"/>
                      <a:pt x="1" y="4348"/>
                      <a:pt x="1" y="4348"/>
                    </a:cubicBezTo>
                    <a:cubicBezTo>
                      <a:pt x="1" y="4348"/>
                      <a:pt x="1439" y="16902"/>
                      <a:pt x="1210" y="19755"/>
                    </a:cubicBezTo>
                    <a:cubicBezTo>
                      <a:pt x="1142" y="20668"/>
                      <a:pt x="343" y="21307"/>
                      <a:pt x="1370" y="22106"/>
                    </a:cubicBezTo>
                    <a:cubicBezTo>
                      <a:pt x="1992" y="22594"/>
                      <a:pt x="7044" y="23056"/>
                      <a:pt x="11772" y="23056"/>
                    </a:cubicBezTo>
                    <a:cubicBezTo>
                      <a:pt x="15888" y="23056"/>
                      <a:pt x="19758" y="22706"/>
                      <a:pt x="20247" y="21718"/>
                    </a:cubicBezTo>
                    <a:cubicBezTo>
                      <a:pt x="21091" y="20075"/>
                      <a:pt x="20224" y="11995"/>
                      <a:pt x="16229" y="4348"/>
                    </a:cubicBezTo>
                    <a:cubicBezTo>
                      <a:pt x="16229" y="4348"/>
                      <a:pt x="11406" y="1"/>
                      <a:pt x="7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3728479" y="2956076"/>
                <a:ext cx="33107" cy="41706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240" fill="none" extrusionOk="0">
                    <a:moveTo>
                      <a:pt x="0" y="1"/>
                    </a:moveTo>
                    <a:cubicBezTo>
                      <a:pt x="959" y="4771"/>
                      <a:pt x="1050" y="13239"/>
                      <a:pt x="1050" y="13239"/>
                    </a:cubicBezTo>
                  </a:path>
                </a:pathLst>
              </a:custGeom>
              <a:solidFill>
                <a:schemeClr val="lt1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3684189" y="3033031"/>
                <a:ext cx="798525" cy="362439"/>
              </a:xfrm>
              <a:custGeom>
                <a:avLst/>
                <a:gdLst/>
                <a:ahLst/>
                <a:cxnLst/>
                <a:rect l="l" t="t" r="r" b="b"/>
                <a:pathLst>
                  <a:path w="25350" h="11506" extrusionOk="0">
                    <a:moveTo>
                      <a:pt x="22063" y="0"/>
                    </a:moveTo>
                    <a:lnTo>
                      <a:pt x="14987" y="2556"/>
                    </a:lnTo>
                    <a:cubicBezTo>
                      <a:pt x="14987" y="2556"/>
                      <a:pt x="15877" y="5957"/>
                      <a:pt x="15444" y="6962"/>
                    </a:cubicBezTo>
                    <a:cubicBezTo>
                      <a:pt x="14873" y="8286"/>
                      <a:pt x="6359" y="10363"/>
                      <a:pt x="6359" y="10363"/>
                    </a:cubicBezTo>
                    <a:cubicBezTo>
                      <a:pt x="6359" y="10363"/>
                      <a:pt x="4807" y="9404"/>
                      <a:pt x="3871" y="9358"/>
                    </a:cubicBezTo>
                    <a:cubicBezTo>
                      <a:pt x="3862" y="9358"/>
                      <a:pt x="3853" y="9358"/>
                      <a:pt x="3844" y="9358"/>
                    </a:cubicBezTo>
                    <a:cubicBezTo>
                      <a:pt x="2919" y="9358"/>
                      <a:pt x="0" y="11496"/>
                      <a:pt x="1620" y="11496"/>
                    </a:cubicBezTo>
                    <a:cubicBezTo>
                      <a:pt x="1697" y="11496"/>
                      <a:pt x="1786" y="11492"/>
                      <a:pt x="1885" y="11481"/>
                    </a:cubicBezTo>
                    <a:cubicBezTo>
                      <a:pt x="2545" y="11413"/>
                      <a:pt x="4239" y="11390"/>
                      <a:pt x="6371" y="11390"/>
                    </a:cubicBezTo>
                    <a:cubicBezTo>
                      <a:pt x="11105" y="11390"/>
                      <a:pt x="17998" y="11505"/>
                      <a:pt x="20510" y="11505"/>
                    </a:cubicBezTo>
                    <a:cubicBezTo>
                      <a:pt x="20664" y="11505"/>
                      <a:pt x="20802" y="11505"/>
                      <a:pt x="20922" y="11504"/>
                    </a:cubicBezTo>
                    <a:cubicBezTo>
                      <a:pt x="23866" y="11481"/>
                      <a:pt x="25350" y="7647"/>
                      <a:pt x="22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3884500" y="3113546"/>
                <a:ext cx="300573" cy="245921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7807" fill="none" extrusionOk="0">
                    <a:moveTo>
                      <a:pt x="8628" y="0"/>
                    </a:moveTo>
                    <a:cubicBezTo>
                      <a:pt x="8628" y="0"/>
                      <a:pt x="9541" y="3447"/>
                      <a:pt x="9085" y="4406"/>
                    </a:cubicBezTo>
                    <a:cubicBezTo>
                      <a:pt x="8423" y="5752"/>
                      <a:pt x="0" y="7807"/>
                      <a:pt x="0" y="7807"/>
                    </a:cubicBezTo>
                  </a:path>
                </a:pathLst>
              </a:custGeom>
              <a:solidFill>
                <a:schemeClr val="lt1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3991632" y="2783989"/>
                <a:ext cx="403389" cy="364801"/>
              </a:xfrm>
              <a:custGeom>
                <a:avLst/>
                <a:gdLst/>
                <a:ahLst/>
                <a:cxnLst/>
                <a:rect l="l" t="t" r="r" b="b"/>
                <a:pathLst>
                  <a:path w="12806" h="11581" extrusionOk="0">
                    <a:moveTo>
                      <a:pt x="1163" y="0"/>
                    </a:moveTo>
                    <a:cubicBezTo>
                      <a:pt x="446" y="0"/>
                      <a:pt x="0" y="54"/>
                      <a:pt x="0" y="54"/>
                    </a:cubicBezTo>
                    <a:lnTo>
                      <a:pt x="3972" y="5715"/>
                    </a:lnTo>
                    <a:lnTo>
                      <a:pt x="5524" y="11581"/>
                    </a:lnTo>
                    <a:cubicBezTo>
                      <a:pt x="8902" y="11581"/>
                      <a:pt x="12805" y="9184"/>
                      <a:pt x="12805" y="9184"/>
                    </a:cubicBezTo>
                    <a:cubicBezTo>
                      <a:pt x="12805" y="9184"/>
                      <a:pt x="12143" y="6194"/>
                      <a:pt x="9290" y="3067"/>
                    </a:cubicBezTo>
                    <a:cubicBezTo>
                      <a:pt x="6810" y="372"/>
                      <a:pt x="3048" y="0"/>
                      <a:pt x="1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4116720" y="2963982"/>
                <a:ext cx="48919" cy="18481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5867" fill="none" extrusionOk="0">
                    <a:moveTo>
                      <a:pt x="1" y="1"/>
                    </a:moveTo>
                    <a:lnTo>
                      <a:pt x="1553" y="5867"/>
                    </a:lnTo>
                  </a:path>
                </a:pathLst>
              </a:custGeom>
              <a:solidFill>
                <a:schemeClr val="lt1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3829847" y="2616722"/>
                <a:ext cx="24475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529" extrusionOk="0">
                    <a:moveTo>
                      <a:pt x="480" y="0"/>
                    </a:moveTo>
                    <a:cubicBezTo>
                      <a:pt x="320" y="23"/>
                      <a:pt x="183" y="160"/>
                      <a:pt x="92" y="297"/>
                    </a:cubicBezTo>
                    <a:cubicBezTo>
                      <a:pt x="23" y="457"/>
                      <a:pt x="1" y="617"/>
                      <a:pt x="1" y="799"/>
                    </a:cubicBezTo>
                    <a:cubicBezTo>
                      <a:pt x="1" y="936"/>
                      <a:pt x="1" y="1096"/>
                      <a:pt x="69" y="1233"/>
                    </a:cubicBezTo>
                    <a:cubicBezTo>
                      <a:pt x="170" y="1418"/>
                      <a:pt x="370" y="1528"/>
                      <a:pt x="568" y="1528"/>
                    </a:cubicBezTo>
                    <a:cubicBezTo>
                      <a:pt x="639" y="1528"/>
                      <a:pt x="710" y="1514"/>
                      <a:pt x="777" y="1484"/>
                    </a:cubicBezTo>
                    <a:lnTo>
                      <a:pt x="731" y="183"/>
                    </a:lnTo>
                    <a:cubicBezTo>
                      <a:pt x="731" y="46"/>
                      <a:pt x="594" y="0"/>
                      <a:pt x="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3870829" y="2641167"/>
                <a:ext cx="152460" cy="190544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049" extrusionOk="0">
                    <a:moveTo>
                      <a:pt x="3949" y="0"/>
                    </a:moveTo>
                    <a:lnTo>
                      <a:pt x="343" y="2055"/>
                    </a:lnTo>
                    <a:lnTo>
                      <a:pt x="1" y="4839"/>
                    </a:lnTo>
                    <a:cubicBezTo>
                      <a:pt x="1" y="4839"/>
                      <a:pt x="1" y="6049"/>
                      <a:pt x="1804" y="6049"/>
                    </a:cubicBezTo>
                    <a:cubicBezTo>
                      <a:pt x="3630" y="6049"/>
                      <a:pt x="4840" y="4748"/>
                      <a:pt x="4840" y="4748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3827705" y="2543043"/>
                <a:ext cx="163957" cy="181188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752" extrusionOk="0">
                    <a:moveTo>
                      <a:pt x="2045" y="1"/>
                    </a:moveTo>
                    <a:cubicBezTo>
                      <a:pt x="1582" y="1"/>
                      <a:pt x="1185" y="104"/>
                      <a:pt x="959" y="331"/>
                    </a:cubicBezTo>
                    <a:cubicBezTo>
                      <a:pt x="959" y="331"/>
                      <a:pt x="0" y="3983"/>
                      <a:pt x="525" y="4736"/>
                    </a:cubicBezTo>
                    <a:cubicBezTo>
                      <a:pt x="1009" y="5448"/>
                      <a:pt x="1929" y="5751"/>
                      <a:pt x="2746" y="5751"/>
                    </a:cubicBezTo>
                    <a:cubicBezTo>
                      <a:pt x="3238" y="5751"/>
                      <a:pt x="3694" y="5641"/>
                      <a:pt x="3994" y="5443"/>
                    </a:cubicBezTo>
                    <a:cubicBezTo>
                      <a:pt x="4656" y="5010"/>
                      <a:pt x="5204" y="2659"/>
                      <a:pt x="5204" y="2065"/>
                    </a:cubicBezTo>
                    <a:cubicBezTo>
                      <a:pt x="5204" y="834"/>
                      <a:pt x="3358" y="1"/>
                      <a:pt x="20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3834162" y="2493273"/>
                <a:ext cx="206388" cy="198954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316" extrusionOk="0">
                    <a:moveTo>
                      <a:pt x="3258" y="0"/>
                    </a:moveTo>
                    <a:cubicBezTo>
                      <a:pt x="3145" y="0"/>
                      <a:pt x="3032" y="6"/>
                      <a:pt x="2922" y="16"/>
                    </a:cubicBezTo>
                    <a:cubicBezTo>
                      <a:pt x="1827" y="130"/>
                      <a:pt x="777" y="678"/>
                      <a:pt x="69" y="1500"/>
                    </a:cubicBezTo>
                    <a:cubicBezTo>
                      <a:pt x="46" y="1523"/>
                      <a:pt x="23" y="1545"/>
                      <a:pt x="23" y="1568"/>
                    </a:cubicBezTo>
                    <a:cubicBezTo>
                      <a:pt x="0" y="1614"/>
                      <a:pt x="0" y="1660"/>
                      <a:pt x="0" y="1728"/>
                    </a:cubicBezTo>
                    <a:cubicBezTo>
                      <a:pt x="46" y="1979"/>
                      <a:pt x="206" y="2230"/>
                      <a:pt x="434" y="2367"/>
                    </a:cubicBezTo>
                    <a:cubicBezTo>
                      <a:pt x="662" y="2527"/>
                      <a:pt x="982" y="2550"/>
                      <a:pt x="1279" y="2573"/>
                    </a:cubicBezTo>
                    <a:cubicBezTo>
                      <a:pt x="1512" y="2590"/>
                      <a:pt x="1745" y="2599"/>
                      <a:pt x="1978" y="2599"/>
                    </a:cubicBezTo>
                    <a:cubicBezTo>
                      <a:pt x="2658" y="2599"/>
                      <a:pt x="3338" y="2526"/>
                      <a:pt x="4018" y="2390"/>
                    </a:cubicBezTo>
                    <a:lnTo>
                      <a:pt x="4018" y="2390"/>
                    </a:lnTo>
                    <a:cubicBezTo>
                      <a:pt x="3972" y="2413"/>
                      <a:pt x="3949" y="2846"/>
                      <a:pt x="3949" y="2892"/>
                    </a:cubicBezTo>
                    <a:cubicBezTo>
                      <a:pt x="3949" y="3120"/>
                      <a:pt x="3926" y="3326"/>
                      <a:pt x="3926" y="3531"/>
                    </a:cubicBezTo>
                    <a:cubicBezTo>
                      <a:pt x="3926" y="3988"/>
                      <a:pt x="4018" y="4558"/>
                      <a:pt x="4292" y="4946"/>
                    </a:cubicBezTo>
                    <a:cubicBezTo>
                      <a:pt x="4406" y="5129"/>
                      <a:pt x="4702" y="6019"/>
                      <a:pt x="5410" y="6316"/>
                    </a:cubicBezTo>
                    <a:cubicBezTo>
                      <a:pt x="5981" y="6019"/>
                      <a:pt x="6186" y="4855"/>
                      <a:pt x="6323" y="4262"/>
                    </a:cubicBezTo>
                    <a:cubicBezTo>
                      <a:pt x="6506" y="3623"/>
                      <a:pt x="6551" y="2961"/>
                      <a:pt x="6255" y="2344"/>
                    </a:cubicBezTo>
                    <a:cubicBezTo>
                      <a:pt x="6140" y="2116"/>
                      <a:pt x="6004" y="1865"/>
                      <a:pt x="5798" y="1682"/>
                    </a:cubicBezTo>
                    <a:cubicBezTo>
                      <a:pt x="5779" y="1663"/>
                      <a:pt x="5390" y="1451"/>
                      <a:pt x="5265" y="1451"/>
                    </a:cubicBezTo>
                    <a:cubicBezTo>
                      <a:pt x="5242" y="1451"/>
                      <a:pt x="5227" y="1459"/>
                      <a:pt x="5227" y="1477"/>
                    </a:cubicBezTo>
                    <a:cubicBezTo>
                      <a:pt x="5227" y="952"/>
                      <a:pt x="4862" y="495"/>
                      <a:pt x="4406" y="267"/>
                    </a:cubicBezTo>
                    <a:cubicBezTo>
                      <a:pt x="4067" y="71"/>
                      <a:pt x="3660" y="0"/>
                      <a:pt x="3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3957108" y="2628157"/>
                <a:ext cx="47439" cy="53581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701" extrusionOk="0">
                    <a:moveTo>
                      <a:pt x="638" y="0"/>
                    </a:moveTo>
                    <a:cubicBezTo>
                      <a:pt x="495" y="0"/>
                      <a:pt x="248" y="170"/>
                      <a:pt x="183" y="299"/>
                    </a:cubicBezTo>
                    <a:lnTo>
                      <a:pt x="69" y="1281"/>
                    </a:lnTo>
                    <a:cubicBezTo>
                      <a:pt x="69" y="1281"/>
                      <a:pt x="1" y="1646"/>
                      <a:pt x="275" y="1692"/>
                    </a:cubicBezTo>
                    <a:cubicBezTo>
                      <a:pt x="312" y="1697"/>
                      <a:pt x="348" y="1700"/>
                      <a:pt x="384" y="1700"/>
                    </a:cubicBezTo>
                    <a:cubicBezTo>
                      <a:pt x="1056" y="1700"/>
                      <a:pt x="1506" y="729"/>
                      <a:pt x="1051" y="231"/>
                    </a:cubicBezTo>
                    <a:cubicBezTo>
                      <a:pt x="959" y="117"/>
                      <a:pt x="822" y="25"/>
                      <a:pt x="663" y="2"/>
                    </a:cubicBezTo>
                    <a:cubicBezTo>
                      <a:pt x="655" y="1"/>
                      <a:pt x="646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3867238" y="2673518"/>
                <a:ext cx="38839" cy="298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947" extrusionOk="0">
                    <a:moveTo>
                      <a:pt x="23" y="0"/>
                    </a:moveTo>
                    <a:cubicBezTo>
                      <a:pt x="23" y="0"/>
                      <a:pt x="0" y="868"/>
                      <a:pt x="548" y="936"/>
                    </a:cubicBezTo>
                    <a:cubicBezTo>
                      <a:pt x="589" y="943"/>
                      <a:pt x="626" y="946"/>
                      <a:pt x="662" y="946"/>
                    </a:cubicBezTo>
                    <a:cubicBezTo>
                      <a:pt x="1233" y="946"/>
                      <a:pt x="1233" y="137"/>
                      <a:pt x="1233" y="1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3868687" y="2784241"/>
                <a:ext cx="154602" cy="51786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1644" fill="none" extrusionOk="0">
                    <a:moveTo>
                      <a:pt x="69" y="297"/>
                    </a:moveTo>
                    <a:cubicBezTo>
                      <a:pt x="69" y="297"/>
                      <a:pt x="0" y="1416"/>
                      <a:pt x="1621" y="1507"/>
                    </a:cubicBezTo>
                    <a:cubicBezTo>
                      <a:pt x="3903" y="1644"/>
                      <a:pt x="4908" y="1"/>
                      <a:pt x="4908" y="1"/>
                    </a:cubicBezTo>
                  </a:path>
                </a:pathLst>
              </a:custGeom>
              <a:solidFill>
                <a:schemeClr val="lt1"/>
              </a:solidFill>
              <a:ln w="9700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11" name="Google Shape;511;p26"/>
              <p:cNvGrpSpPr/>
              <p:nvPr/>
            </p:nvGrpSpPr>
            <p:grpSpPr>
              <a:xfrm>
                <a:off x="2912955" y="3170173"/>
                <a:ext cx="1784473" cy="1433702"/>
                <a:chOff x="846925" y="3108175"/>
                <a:chExt cx="1948115" cy="1565177"/>
              </a:xfrm>
            </p:grpSpPr>
            <p:sp>
              <p:nvSpPr>
                <p:cNvPr id="512" name="Google Shape;512;p26"/>
                <p:cNvSpPr/>
                <p:nvPr/>
              </p:nvSpPr>
              <p:spPr>
                <a:xfrm>
                  <a:off x="910378" y="3472587"/>
                  <a:ext cx="256111" cy="120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5426" fill="none" extrusionOk="0">
                      <a:moveTo>
                        <a:pt x="0" y="35425"/>
                      </a:moveTo>
                      <a:lnTo>
                        <a:pt x="0" y="2078"/>
                      </a:lnTo>
                      <a:cubicBezTo>
                        <a:pt x="0" y="936"/>
                        <a:pt x="936" y="1"/>
                        <a:pt x="2077" y="1"/>
                      </a:cubicBezTo>
                      <a:lnTo>
                        <a:pt x="7555" y="1"/>
                      </a:lnTo>
                    </a:path>
                  </a:pathLst>
                </a:custGeom>
                <a:solidFill>
                  <a:schemeClr val="dk1"/>
                </a:solidFill>
                <a:ln w="18825" cap="flat" cmpd="sng">
                  <a:solidFill>
                    <a:schemeClr val="dk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2475507" y="3472587"/>
                  <a:ext cx="256111" cy="120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5426" fill="none" extrusionOk="0">
                      <a:moveTo>
                        <a:pt x="7556" y="35425"/>
                      </a:moveTo>
                      <a:lnTo>
                        <a:pt x="7556" y="2078"/>
                      </a:lnTo>
                      <a:cubicBezTo>
                        <a:pt x="7556" y="936"/>
                        <a:pt x="6620" y="1"/>
                        <a:pt x="5479" y="1"/>
                      </a:cubicBez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18825" cap="flat" cmpd="sng">
                  <a:solidFill>
                    <a:schemeClr val="dk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846925" y="3436217"/>
                  <a:ext cx="1948115" cy="46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75" h="1371" extrusionOk="0">
                      <a:moveTo>
                        <a:pt x="1" y="1"/>
                      </a:moveTo>
                      <a:lnTo>
                        <a:pt x="1" y="1370"/>
                      </a:lnTo>
                      <a:lnTo>
                        <a:pt x="57475" y="1370"/>
                      </a:lnTo>
                      <a:lnTo>
                        <a:pt x="574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1468198" y="3108175"/>
                  <a:ext cx="559369" cy="328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3" h="9679" extrusionOk="0">
                      <a:moveTo>
                        <a:pt x="365" y="1"/>
                      </a:moveTo>
                      <a:cubicBezTo>
                        <a:pt x="160" y="1"/>
                        <a:pt x="0" y="161"/>
                        <a:pt x="23" y="366"/>
                      </a:cubicBezTo>
                      <a:lnTo>
                        <a:pt x="1324" y="9679"/>
                      </a:lnTo>
                      <a:lnTo>
                        <a:pt x="16503" y="9679"/>
                      </a:lnTo>
                      <a:lnTo>
                        <a:pt x="15225" y="480"/>
                      </a:lnTo>
                      <a:cubicBezTo>
                        <a:pt x="15202" y="206"/>
                        <a:pt x="14951" y="1"/>
                        <a:pt x="146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1845727" y="3411473"/>
                  <a:ext cx="399249" cy="2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" h="731" extrusionOk="0">
                      <a:moveTo>
                        <a:pt x="1" y="0"/>
                      </a:moveTo>
                      <a:lnTo>
                        <a:pt x="1" y="731"/>
                      </a:lnTo>
                      <a:lnTo>
                        <a:pt x="11779" y="731"/>
                      </a:lnTo>
                      <a:cubicBezTo>
                        <a:pt x="11779" y="320"/>
                        <a:pt x="11459" y="0"/>
                        <a:pt x="110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1692553" y="3239724"/>
                  <a:ext cx="79721" cy="7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2169" extrusionOk="0">
                      <a:moveTo>
                        <a:pt x="1028" y="0"/>
                      </a:moveTo>
                      <a:cubicBezTo>
                        <a:pt x="434" y="0"/>
                        <a:pt x="1" y="479"/>
                        <a:pt x="92" y="1073"/>
                      </a:cubicBezTo>
                      <a:cubicBezTo>
                        <a:pt x="183" y="1689"/>
                        <a:pt x="731" y="2169"/>
                        <a:pt x="1324" y="2169"/>
                      </a:cubicBezTo>
                      <a:cubicBezTo>
                        <a:pt x="1941" y="2169"/>
                        <a:pt x="2352" y="1689"/>
                        <a:pt x="2260" y="1073"/>
                      </a:cubicBezTo>
                      <a:cubicBezTo>
                        <a:pt x="2192" y="479"/>
                        <a:pt x="1621" y="0"/>
                        <a:pt x="1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cxnSp>
        <p:nvCxnSpPr>
          <p:cNvPr id="546" name="Google Shape;546;p26"/>
          <p:cNvCxnSpPr>
            <a:cxnSpLocks/>
          </p:cNvCxnSpPr>
          <p:nvPr/>
        </p:nvCxnSpPr>
        <p:spPr>
          <a:xfrm>
            <a:off x="1962269" y="3030930"/>
            <a:ext cx="2579960" cy="1405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9" name="Google Shape;519;p26"/>
          <p:cNvSpPr/>
          <p:nvPr/>
        </p:nvSpPr>
        <p:spPr>
          <a:xfrm>
            <a:off x="1320025" y="1395692"/>
            <a:ext cx="658200" cy="484200"/>
          </a:xfrm>
          <a:prstGeom prst="wedgeRoundRectCallout">
            <a:avLst>
              <a:gd name="adj1" fmla="val 41936"/>
              <a:gd name="adj2" fmla="val 78098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44" name="Google Shape;544;p26"/>
          <p:cNvCxnSpPr>
            <a:cxnSpLocks/>
            <a:stCxn id="520" idx="0"/>
          </p:cNvCxnSpPr>
          <p:nvPr/>
        </p:nvCxnSpPr>
        <p:spPr>
          <a:xfrm rot="5400000" flipH="1" flipV="1">
            <a:off x="2804911" y="-71685"/>
            <a:ext cx="761748" cy="257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753311" y="-53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Resolutions</a:t>
            </a:r>
            <a:br>
              <a:rPr lang="en-IN" dirty="0"/>
            </a:br>
            <a:endParaRPr dirty="0"/>
          </a:p>
        </p:txBody>
      </p:sp>
      <p:sp>
        <p:nvSpPr>
          <p:cNvPr id="518" name="Google Shape;518;p26"/>
          <p:cNvSpPr/>
          <p:nvPr/>
        </p:nvSpPr>
        <p:spPr>
          <a:xfrm>
            <a:off x="1806071" y="2929412"/>
            <a:ext cx="219300" cy="219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6"/>
          <p:cNvSpPr/>
          <p:nvPr/>
        </p:nvSpPr>
        <p:spPr>
          <a:xfrm>
            <a:off x="1787035" y="1598289"/>
            <a:ext cx="219300" cy="219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26"/>
          <p:cNvSpPr/>
          <p:nvPr/>
        </p:nvSpPr>
        <p:spPr>
          <a:xfrm>
            <a:off x="2115126" y="2272582"/>
            <a:ext cx="219300" cy="219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2" name="Google Shape;522;p26"/>
          <p:cNvGrpSpPr/>
          <p:nvPr/>
        </p:nvGrpSpPr>
        <p:grpSpPr>
          <a:xfrm>
            <a:off x="1500277" y="1433280"/>
            <a:ext cx="320143" cy="392581"/>
            <a:chOff x="3086313" y="2877049"/>
            <a:chExt cx="320143" cy="392581"/>
          </a:xfrm>
        </p:grpSpPr>
        <p:sp>
          <p:nvSpPr>
            <p:cNvPr id="523" name="Google Shape;523;p26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7" name="Google Shape;537;p26"/>
          <p:cNvSpPr txBox="1"/>
          <p:nvPr/>
        </p:nvSpPr>
        <p:spPr>
          <a:xfrm>
            <a:off x="4474885" y="655770"/>
            <a:ext cx="2479044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Pivot and Data Modelling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498357" y="2073421"/>
            <a:ext cx="2877606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Customised Standard Processes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4575168" y="4067171"/>
            <a:ext cx="2606563" cy="71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Finding the accurate BI tool to cater the esstial type of dashboard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45" name="Google Shape;545;p26"/>
          <p:cNvCxnSpPr>
            <a:cxnSpLocks/>
          </p:cNvCxnSpPr>
          <p:nvPr/>
        </p:nvCxnSpPr>
        <p:spPr>
          <a:xfrm flipV="1">
            <a:off x="2115126" y="2234653"/>
            <a:ext cx="2375901" cy="110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1" name="Google Shape;51;p15">
            <a:extLst>
              <a:ext uri="{FF2B5EF4-FFF2-40B4-BE49-F238E27FC236}">
                <a16:creationId xmlns:a16="http://schemas.microsoft.com/office/drawing/2014/main" id="{50998FA5-B3A5-7D4F-52A3-114C3FA34AED}"/>
              </a:ext>
            </a:extLst>
          </p:cNvPr>
          <p:cNvGrpSpPr/>
          <p:nvPr/>
        </p:nvGrpSpPr>
        <p:grpSpPr>
          <a:xfrm rot="5400000">
            <a:off x="526034" y="1442266"/>
            <a:ext cx="374394" cy="962866"/>
            <a:chOff x="-720900" y="1958300"/>
            <a:chExt cx="462900" cy="1190488"/>
          </a:xfrm>
        </p:grpSpPr>
        <p:sp>
          <p:nvSpPr>
            <p:cNvPr id="52" name="Google Shape;52;p15">
              <a:extLst>
                <a:ext uri="{FF2B5EF4-FFF2-40B4-BE49-F238E27FC236}">
                  <a16:creationId xmlns:a16="http://schemas.microsoft.com/office/drawing/2014/main" id="{F88E7693-2D1C-8345-4C65-0DA1957CBB91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15">
              <a:extLst>
                <a:ext uri="{FF2B5EF4-FFF2-40B4-BE49-F238E27FC236}">
                  <a16:creationId xmlns:a16="http://schemas.microsoft.com/office/drawing/2014/main" id="{8E942C19-705E-E4AB-A0BE-5AB3CB7D527F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54;p15">
              <a:extLst>
                <a:ext uri="{FF2B5EF4-FFF2-40B4-BE49-F238E27FC236}">
                  <a16:creationId xmlns:a16="http://schemas.microsoft.com/office/drawing/2014/main" id="{08ACC046-4648-E013-93D6-DA298FE530B4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5">
              <a:extLst>
                <a:ext uri="{FF2B5EF4-FFF2-40B4-BE49-F238E27FC236}">
                  <a16:creationId xmlns:a16="http://schemas.microsoft.com/office/drawing/2014/main" id="{E9861FAC-479A-A04A-C495-C413C60D4977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56;p15">
              <a:extLst>
                <a:ext uri="{FF2B5EF4-FFF2-40B4-BE49-F238E27FC236}">
                  <a16:creationId xmlns:a16="http://schemas.microsoft.com/office/drawing/2014/main" id="{42C7F55C-FBBB-68D1-38B5-17543D03670F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57;p15">
              <a:extLst>
                <a:ext uri="{FF2B5EF4-FFF2-40B4-BE49-F238E27FC236}">
                  <a16:creationId xmlns:a16="http://schemas.microsoft.com/office/drawing/2014/main" id="{4B63482F-76D3-4FDE-7A19-6920B613D0DF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15">
              <a:extLst>
                <a:ext uri="{FF2B5EF4-FFF2-40B4-BE49-F238E27FC236}">
                  <a16:creationId xmlns:a16="http://schemas.microsoft.com/office/drawing/2014/main" id="{2468667E-0A10-B8A8-D4E7-D64F532BF59A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59;p15">
              <a:extLst>
                <a:ext uri="{FF2B5EF4-FFF2-40B4-BE49-F238E27FC236}">
                  <a16:creationId xmlns:a16="http://schemas.microsoft.com/office/drawing/2014/main" id="{247FB97C-2E6E-35DF-1466-410D46B936D4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60;p15">
              <a:extLst>
                <a:ext uri="{FF2B5EF4-FFF2-40B4-BE49-F238E27FC236}">
                  <a16:creationId xmlns:a16="http://schemas.microsoft.com/office/drawing/2014/main" id="{26D1B4F6-BBE0-2A54-5468-2649BD4A1CF4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61;p15">
              <a:extLst>
                <a:ext uri="{FF2B5EF4-FFF2-40B4-BE49-F238E27FC236}">
                  <a16:creationId xmlns:a16="http://schemas.microsoft.com/office/drawing/2014/main" id="{F768BF5B-633A-C9EF-71A0-F8D220E6C656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" name="Google Shape;62;p15">
              <a:extLst>
                <a:ext uri="{FF2B5EF4-FFF2-40B4-BE49-F238E27FC236}">
                  <a16:creationId xmlns:a16="http://schemas.microsoft.com/office/drawing/2014/main" id="{693845E9-827E-0E78-1BFA-7256698E4EAA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" name="Google Shape;63;p15">
              <a:extLst>
                <a:ext uri="{FF2B5EF4-FFF2-40B4-BE49-F238E27FC236}">
                  <a16:creationId xmlns:a16="http://schemas.microsoft.com/office/drawing/2014/main" id="{7305B856-751A-2AA5-CB48-229004113307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8" name="Google Shape;64;p15">
              <a:extLst>
                <a:ext uri="{FF2B5EF4-FFF2-40B4-BE49-F238E27FC236}">
                  <a16:creationId xmlns:a16="http://schemas.microsoft.com/office/drawing/2014/main" id="{CB635410-8B87-A2BE-CF5B-FFC4890696DF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65;p15">
              <a:extLst>
                <a:ext uri="{FF2B5EF4-FFF2-40B4-BE49-F238E27FC236}">
                  <a16:creationId xmlns:a16="http://schemas.microsoft.com/office/drawing/2014/main" id="{82FEF4C6-DBA5-F9BC-DB09-37F954F2A9F0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66;p15">
              <a:extLst>
                <a:ext uri="{FF2B5EF4-FFF2-40B4-BE49-F238E27FC236}">
                  <a16:creationId xmlns:a16="http://schemas.microsoft.com/office/drawing/2014/main" id="{6FA7F601-519E-9D4B-2605-A4BD168690D6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1" name="Google Shape;67;p15">
            <a:extLst>
              <a:ext uri="{FF2B5EF4-FFF2-40B4-BE49-F238E27FC236}">
                <a16:creationId xmlns:a16="http://schemas.microsoft.com/office/drawing/2014/main" id="{77A9E992-CBBE-E14D-A4ED-3F7C44EFE852}"/>
              </a:ext>
            </a:extLst>
          </p:cNvPr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452" name="Google Shape;68;p15">
              <a:extLst>
                <a:ext uri="{FF2B5EF4-FFF2-40B4-BE49-F238E27FC236}">
                  <a16:creationId xmlns:a16="http://schemas.microsoft.com/office/drawing/2014/main" id="{6EBE29A2-D949-57AC-C893-667F88201446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3" name="Google Shape;69;p15">
              <a:extLst>
                <a:ext uri="{FF2B5EF4-FFF2-40B4-BE49-F238E27FC236}">
                  <a16:creationId xmlns:a16="http://schemas.microsoft.com/office/drawing/2014/main" id="{3B202141-5EF4-85DE-0526-B680EB34F9BE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70;p15">
              <a:extLst>
                <a:ext uri="{FF2B5EF4-FFF2-40B4-BE49-F238E27FC236}">
                  <a16:creationId xmlns:a16="http://schemas.microsoft.com/office/drawing/2014/main" id="{6AC60E05-E1F3-14E4-7749-E9320D44A4EA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71;p15">
              <a:extLst>
                <a:ext uri="{FF2B5EF4-FFF2-40B4-BE49-F238E27FC236}">
                  <a16:creationId xmlns:a16="http://schemas.microsoft.com/office/drawing/2014/main" id="{3912CE3D-2608-BD85-FC09-C05E8FCD9A43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72;p15">
              <a:extLst>
                <a:ext uri="{FF2B5EF4-FFF2-40B4-BE49-F238E27FC236}">
                  <a16:creationId xmlns:a16="http://schemas.microsoft.com/office/drawing/2014/main" id="{83EC1229-3B1F-55B4-E052-B8357EBC3B52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7" name="Google Shape;73;p15">
              <a:extLst>
                <a:ext uri="{FF2B5EF4-FFF2-40B4-BE49-F238E27FC236}">
                  <a16:creationId xmlns:a16="http://schemas.microsoft.com/office/drawing/2014/main" id="{D349F617-156E-A69F-13A4-AACE155F854D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8" name="Google Shape;74;p15">
              <a:extLst>
                <a:ext uri="{FF2B5EF4-FFF2-40B4-BE49-F238E27FC236}">
                  <a16:creationId xmlns:a16="http://schemas.microsoft.com/office/drawing/2014/main" id="{548B193F-1B86-AF55-0D13-4CBFF406A2EB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75;p15">
              <a:extLst>
                <a:ext uri="{FF2B5EF4-FFF2-40B4-BE49-F238E27FC236}">
                  <a16:creationId xmlns:a16="http://schemas.microsoft.com/office/drawing/2014/main" id="{28FFF5E5-12B7-BE47-0B1B-510CC1BBE6B0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76;p15">
              <a:extLst>
                <a:ext uri="{FF2B5EF4-FFF2-40B4-BE49-F238E27FC236}">
                  <a16:creationId xmlns:a16="http://schemas.microsoft.com/office/drawing/2014/main" id="{C1391482-B3D6-EDA6-47E3-7042BAAAEC00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77;p15">
              <a:extLst>
                <a:ext uri="{FF2B5EF4-FFF2-40B4-BE49-F238E27FC236}">
                  <a16:creationId xmlns:a16="http://schemas.microsoft.com/office/drawing/2014/main" id="{B1178487-4438-71A9-E221-B42E049B7710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2" name="Google Shape;78;p15">
              <a:extLst>
                <a:ext uri="{FF2B5EF4-FFF2-40B4-BE49-F238E27FC236}">
                  <a16:creationId xmlns:a16="http://schemas.microsoft.com/office/drawing/2014/main" id="{FCC7277B-D92D-9533-CB4E-CAC5B2664BCC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3" name="Google Shape;79;p15">
              <a:extLst>
                <a:ext uri="{FF2B5EF4-FFF2-40B4-BE49-F238E27FC236}">
                  <a16:creationId xmlns:a16="http://schemas.microsoft.com/office/drawing/2014/main" id="{843C53FB-30E7-1457-B798-2D4232DFE23D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4" name="Google Shape;80;p15">
              <a:extLst>
                <a:ext uri="{FF2B5EF4-FFF2-40B4-BE49-F238E27FC236}">
                  <a16:creationId xmlns:a16="http://schemas.microsoft.com/office/drawing/2014/main" id="{77438C39-9126-DDA3-24AC-264133374A78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5" name="Google Shape;81;p15">
              <a:extLst>
                <a:ext uri="{FF2B5EF4-FFF2-40B4-BE49-F238E27FC236}">
                  <a16:creationId xmlns:a16="http://schemas.microsoft.com/office/drawing/2014/main" id="{F2612ED9-9B4E-C72D-0FBF-1727C48E1925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6" name="Google Shape;82;p15">
              <a:extLst>
                <a:ext uri="{FF2B5EF4-FFF2-40B4-BE49-F238E27FC236}">
                  <a16:creationId xmlns:a16="http://schemas.microsoft.com/office/drawing/2014/main" id="{1639049B-6913-C9E6-73BA-1738192CEDD4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3" name="Graphic 2" descr="Lightbulb and gear">
            <a:extLst>
              <a:ext uri="{FF2B5EF4-FFF2-40B4-BE49-F238E27FC236}">
                <a16:creationId xmlns:a16="http://schemas.microsoft.com/office/drawing/2014/main" id="{1C9C98E5-6861-BF89-2A29-66F30567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350" y="0"/>
            <a:ext cx="506049" cy="506049"/>
          </a:xfrm>
          <a:prstGeom prst="rect">
            <a:avLst/>
          </a:prstGeom>
        </p:spPr>
      </p:pic>
      <p:cxnSp>
        <p:nvCxnSpPr>
          <p:cNvPr id="12" name="Google Shape;544;p26">
            <a:extLst>
              <a:ext uri="{FF2B5EF4-FFF2-40B4-BE49-F238E27FC236}">
                <a16:creationId xmlns:a16="http://schemas.microsoft.com/office/drawing/2014/main" id="{D03B15C4-436B-92E0-7C50-E2FD8762225B}"/>
              </a:ext>
            </a:extLst>
          </p:cNvPr>
          <p:cNvCxnSpPr>
            <a:cxnSpLocks/>
            <a:stCxn id="520" idx="6"/>
          </p:cNvCxnSpPr>
          <p:nvPr/>
        </p:nvCxnSpPr>
        <p:spPr>
          <a:xfrm flipV="1">
            <a:off x="2006335" y="1357532"/>
            <a:ext cx="2468550" cy="350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546;p26">
            <a:extLst>
              <a:ext uri="{FF2B5EF4-FFF2-40B4-BE49-F238E27FC236}">
                <a16:creationId xmlns:a16="http://schemas.microsoft.com/office/drawing/2014/main" id="{C4EEE255-AA32-AE86-47F4-2A5359BFD155}"/>
              </a:ext>
            </a:extLst>
          </p:cNvPr>
          <p:cNvCxnSpPr>
            <a:cxnSpLocks/>
          </p:cNvCxnSpPr>
          <p:nvPr/>
        </p:nvCxnSpPr>
        <p:spPr>
          <a:xfrm>
            <a:off x="2261159" y="2382232"/>
            <a:ext cx="2281070" cy="914192"/>
          </a:xfrm>
          <a:prstGeom prst="bentConnector3">
            <a:avLst>
              <a:gd name="adj1" fmla="val 734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" name="Google Shape;540;p26">
            <a:extLst>
              <a:ext uri="{FF2B5EF4-FFF2-40B4-BE49-F238E27FC236}">
                <a16:creationId xmlns:a16="http://schemas.microsoft.com/office/drawing/2014/main" id="{FAD9BFEB-3143-7CC7-3723-CEF136BDC7E9}"/>
              </a:ext>
            </a:extLst>
          </p:cNvPr>
          <p:cNvSpPr txBox="1"/>
          <p:nvPr/>
        </p:nvSpPr>
        <p:spPr>
          <a:xfrm>
            <a:off x="4474885" y="1180433"/>
            <a:ext cx="2744604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Profiling and Curation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" name="Google Shape;540;p26">
            <a:extLst>
              <a:ext uri="{FF2B5EF4-FFF2-40B4-BE49-F238E27FC236}">
                <a16:creationId xmlns:a16="http://schemas.microsoft.com/office/drawing/2014/main" id="{A5D1728C-AB29-70D1-42EA-D54BE3488455}"/>
              </a:ext>
            </a:extLst>
          </p:cNvPr>
          <p:cNvSpPr txBox="1"/>
          <p:nvPr/>
        </p:nvSpPr>
        <p:spPr>
          <a:xfrm>
            <a:off x="4626997" y="3047156"/>
            <a:ext cx="2877605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Calculated Fields attending to the problem </a:t>
            </a:r>
            <a:endParaRPr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53;p16">
            <a:extLst>
              <a:ext uri="{FF2B5EF4-FFF2-40B4-BE49-F238E27FC236}">
                <a16:creationId xmlns:a16="http://schemas.microsoft.com/office/drawing/2014/main" id="{C8922BB7-9EAE-BA8F-9B08-816D237FF231}"/>
              </a:ext>
            </a:extLst>
          </p:cNvPr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11" name="Google Shape;154;p16">
              <a:extLst>
                <a:ext uri="{FF2B5EF4-FFF2-40B4-BE49-F238E27FC236}">
                  <a16:creationId xmlns:a16="http://schemas.microsoft.com/office/drawing/2014/main" id="{31A160FA-53A9-4CBB-B42B-AD4C06AE6DAA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55;p16">
              <a:extLst>
                <a:ext uri="{FF2B5EF4-FFF2-40B4-BE49-F238E27FC236}">
                  <a16:creationId xmlns:a16="http://schemas.microsoft.com/office/drawing/2014/main" id="{5A45252C-0DF6-DC74-5ADA-DB0EB6A169DE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56;p16">
              <a:extLst>
                <a:ext uri="{FF2B5EF4-FFF2-40B4-BE49-F238E27FC236}">
                  <a16:creationId xmlns:a16="http://schemas.microsoft.com/office/drawing/2014/main" id="{320BDB99-288F-2E61-0AE3-1B68AFA336D1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57;p16">
              <a:extLst>
                <a:ext uri="{FF2B5EF4-FFF2-40B4-BE49-F238E27FC236}">
                  <a16:creationId xmlns:a16="http://schemas.microsoft.com/office/drawing/2014/main" id="{117C4AFB-FA8B-0E55-4C5F-CC9F8C461772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58;p16">
              <a:extLst>
                <a:ext uri="{FF2B5EF4-FFF2-40B4-BE49-F238E27FC236}">
                  <a16:creationId xmlns:a16="http://schemas.microsoft.com/office/drawing/2014/main" id="{D946BE0B-91FC-E452-0CC2-EFE82193A3A3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59;p16">
              <a:extLst>
                <a:ext uri="{FF2B5EF4-FFF2-40B4-BE49-F238E27FC236}">
                  <a16:creationId xmlns:a16="http://schemas.microsoft.com/office/drawing/2014/main" id="{A3F1E8E9-C43F-54F1-1A12-0BB4A46FA2D8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60;p16">
              <a:extLst>
                <a:ext uri="{FF2B5EF4-FFF2-40B4-BE49-F238E27FC236}">
                  <a16:creationId xmlns:a16="http://schemas.microsoft.com/office/drawing/2014/main" id="{93305B04-A95D-E474-CE64-B48A3A7D0C7A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161;p16">
              <a:extLst>
                <a:ext uri="{FF2B5EF4-FFF2-40B4-BE49-F238E27FC236}">
                  <a16:creationId xmlns:a16="http://schemas.microsoft.com/office/drawing/2014/main" id="{ABD7065A-C231-B721-04B0-B6A8562241BA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162;p16">
              <a:extLst>
                <a:ext uri="{FF2B5EF4-FFF2-40B4-BE49-F238E27FC236}">
                  <a16:creationId xmlns:a16="http://schemas.microsoft.com/office/drawing/2014/main" id="{7D944422-2F49-0143-A4E9-62389BD6A36C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163;p16">
              <a:extLst>
                <a:ext uri="{FF2B5EF4-FFF2-40B4-BE49-F238E27FC236}">
                  <a16:creationId xmlns:a16="http://schemas.microsoft.com/office/drawing/2014/main" id="{A1A7C395-27A6-E6DC-427C-FB0B658248C1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164;p16">
              <a:extLst>
                <a:ext uri="{FF2B5EF4-FFF2-40B4-BE49-F238E27FC236}">
                  <a16:creationId xmlns:a16="http://schemas.microsoft.com/office/drawing/2014/main" id="{6506496E-94C9-CA35-A32A-23951699615D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165;p16">
              <a:extLst>
                <a:ext uri="{FF2B5EF4-FFF2-40B4-BE49-F238E27FC236}">
                  <a16:creationId xmlns:a16="http://schemas.microsoft.com/office/drawing/2014/main" id="{03F92B7B-ACD8-CE99-125E-8C68B3845701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166;p16">
              <a:extLst>
                <a:ext uri="{FF2B5EF4-FFF2-40B4-BE49-F238E27FC236}">
                  <a16:creationId xmlns:a16="http://schemas.microsoft.com/office/drawing/2014/main" id="{B1999230-EDBB-2D96-A606-94AF1803D8C9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167;p16">
              <a:extLst>
                <a:ext uri="{FF2B5EF4-FFF2-40B4-BE49-F238E27FC236}">
                  <a16:creationId xmlns:a16="http://schemas.microsoft.com/office/drawing/2014/main" id="{D63196CD-E870-C19E-1D99-E230FAC863D2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168;p16">
              <a:extLst>
                <a:ext uri="{FF2B5EF4-FFF2-40B4-BE49-F238E27FC236}">
                  <a16:creationId xmlns:a16="http://schemas.microsoft.com/office/drawing/2014/main" id="{E01959F9-AB5C-1759-F982-E6DD0342685D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6" name="Google Shape;169;p16">
            <a:extLst>
              <a:ext uri="{FF2B5EF4-FFF2-40B4-BE49-F238E27FC236}">
                <a16:creationId xmlns:a16="http://schemas.microsoft.com/office/drawing/2014/main" id="{B0C1A940-0FB2-A876-FC86-F8A416855464}"/>
              </a:ext>
            </a:extLst>
          </p:cNvPr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27" name="Google Shape;170;p16">
              <a:extLst>
                <a:ext uri="{FF2B5EF4-FFF2-40B4-BE49-F238E27FC236}">
                  <a16:creationId xmlns:a16="http://schemas.microsoft.com/office/drawing/2014/main" id="{DFC60F6A-75DB-9FC2-076D-78611DE2679F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171;p16">
              <a:extLst>
                <a:ext uri="{FF2B5EF4-FFF2-40B4-BE49-F238E27FC236}">
                  <a16:creationId xmlns:a16="http://schemas.microsoft.com/office/drawing/2014/main" id="{4B8FF640-7F4E-6FC6-2608-11F9E52CBE5A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172;p16">
              <a:extLst>
                <a:ext uri="{FF2B5EF4-FFF2-40B4-BE49-F238E27FC236}">
                  <a16:creationId xmlns:a16="http://schemas.microsoft.com/office/drawing/2014/main" id="{124AEDB7-840E-9304-7D69-BC5055EC0D74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173;p16">
              <a:extLst>
                <a:ext uri="{FF2B5EF4-FFF2-40B4-BE49-F238E27FC236}">
                  <a16:creationId xmlns:a16="http://schemas.microsoft.com/office/drawing/2014/main" id="{2FBDF7EB-4AA3-2A90-32B7-1E611C0FE8A2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174;p16">
              <a:extLst>
                <a:ext uri="{FF2B5EF4-FFF2-40B4-BE49-F238E27FC236}">
                  <a16:creationId xmlns:a16="http://schemas.microsoft.com/office/drawing/2014/main" id="{EB78EB66-FFC1-2949-A1C0-C09ADAD66712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175;p16">
              <a:extLst>
                <a:ext uri="{FF2B5EF4-FFF2-40B4-BE49-F238E27FC236}">
                  <a16:creationId xmlns:a16="http://schemas.microsoft.com/office/drawing/2014/main" id="{F936B77D-58D4-E456-3DB2-4B71CBEA4A50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176;p16">
              <a:extLst>
                <a:ext uri="{FF2B5EF4-FFF2-40B4-BE49-F238E27FC236}">
                  <a16:creationId xmlns:a16="http://schemas.microsoft.com/office/drawing/2014/main" id="{37E22476-452F-130F-4D97-FEEF7597B6D5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177;p16">
              <a:extLst>
                <a:ext uri="{FF2B5EF4-FFF2-40B4-BE49-F238E27FC236}">
                  <a16:creationId xmlns:a16="http://schemas.microsoft.com/office/drawing/2014/main" id="{E7E37CC0-1B6D-F855-09BF-837A86CC03AB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178;p16">
              <a:extLst>
                <a:ext uri="{FF2B5EF4-FFF2-40B4-BE49-F238E27FC236}">
                  <a16:creationId xmlns:a16="http://schemas.microsoft.com/office/drawing/2014/main" id="{9CD1BAE7-480B-95B5-9A95-B43BB1941EF1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179;p16">
              <a:extLst>
                <a:ext uri="{FF2B5EF4-FFF2-40B4-BE49-F238E27FC236}">
                  <a16:creationId xmlns:a16="http://schemas.microsoft.com/office/drawing/2014/main" id="{19CF0FDA-C85E-EA7B-240D-A3960CB55AC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180;p16">
              <a:extLst>
                <a:ext uri="{FF2B5EF4-FFF2-40B4-BE49-F238E27FC236}">
                  <a16:creationId xmlns:a16="http://schemas.microsoft.com/office/drawing/2014/main" id="{95339B69-E4F2-3A98-674F-9C9137C31DB7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" name="Google Shape;181;p16">
              <a:extLst>
                <a:ext uri="{FF2B5EF4-FFF2-40B4-BE49-F238E27FC236}">
                  <a16:creationId xmlns:a16="http://schemas.microsoft.com/office/drawing/2014/main" id="{C6B8311F-D644-786B-3320-7FEB1BE71403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" name="Google Shape;182;p16">
              <a:extLst>
                <a:ext uri="{FF2B5EF4-FFF2-40B4-BE49-F238E27FC236}">
                  <a16:creationId xmlns:a16="http://schemas.microsoft.com/office/drawing/2014/main" id="{3D19567E-293F-BA26-8D89-5A450036C1C3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183;p16">
              <a:extLst>
                <a:ext uri="{FF2B5EF4-FFF2-40B4-BE49-F238E27FC236}">
                  <a16:creationId xmlns:a16="http://schemas.microsoft.com/office/drawing/2014/main" id="{D217FCD2-CED7-F0FC-8782-64454A63D6A9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" name="Google Shape;184;p16">
              <a:extLst>
                <a:ext uri="{FF2B5EF4-FFF2-40B4-BE49-F238E27FC236}">
                  <a16:creationId xmlns:a16="http://schemas.microsoft.com/office/drawing/2014/main" id="{37E2F848-0BB5-640A-C47F-72BAA68572F5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EDC82E6-34F5-38FA-6B4A-1A67FA9A87F4}"/>
              </a:ext>
            </a:extLst>
          </p:cNvPr>
          <p:cNvSpPr txBox="1"/>
          <p:nvPr/>
        </p:nvSpPr>
        <p:spPr>
          <a:xfrm>
            <a:off x="954502" y="1127154"/>
            <a:ext cx="72222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rial Black" panose="020B0A04020102020204" pitchFamily="34" charset="0"/>
              </a:rPr>
              <a:t>THANK</a:t>
            </a:r>
            <a:br>
              <a:rPr lang="en-US" sz="9600" dirty="0"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dk2"/>
                </a:solidFill>
                <a:latin typeface="Aptos Black" panose="020B0004020202020204" pitchFamily="34" charset="0"/>
              </a:rPr>
              <a:t>YOU</a:t>
            </a:r>
            <a:r>
              <a:rPr lang="en-US" sz="9600" dirty="0">
                <a:solidFill>
                  <a:schemeClr val="dk2"/>
                </a:solidFill>
              </a:rPr>
              <a:t>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1699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3341340" y="-323352"/>
            <a:ext cx="5759732" cy="1905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4400" dirty="0">
                <a:solidFill>
                  <a:schemeClr val="tx1"/>
                </a:solidFill>
              </a:rPr>
              <a:t>PROJECT </a:t>
            </a:r>
            <a:r>
              <a:rPr lang="en-IN" sz="4400" dirty="0">
                <a:solidFill>
                  <a:schemeClr val="bg2"/>
                </a:solidFill>
              </a:rPr>
              <a:t>COLLABORATORS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938714" y="1486236"/>
            <a:ext cx="2734508" cy="1759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Mr. Aditya Raval                       Ms. Richa Mishra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Arpita Hiremath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Mr. Shashikanth Muthe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Mr. Areef Akula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Iravati Narendra More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0" name="Google Shape;50;p15"/>
          <p:cNvCxnSpPr/>
          <p:nvPr/>
        </p:nvCxnSpPr>
        <p:spPr>
          <a:xfrm>
            <a:off x="4334326" y="1437383"/>
            <a:ext cx="362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51;p15"/>
          <p:cNvGrpSpPr/>
          <p:nvPr/>
        </p:nvGrpSpPr>
        <p:grpSpPr>
          <a:xfrm rot="5400000">
            <a:off x="526034" y="1442266"/>
            <a:ext cx="374394" cy="962866"/>
            <a:chOff x="-720900" y="1958300"/>
            <a:chExt cx="462900" cy="1190488"/>
          </a:xfrm>
        </p:grpSpPr>
        <p:sp>
          <p:nvSpPr>
            <p:cNvPr id="52" name="Google Shape;52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68" name="Google Shape;68;p15"/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343" y="2334778"/>
            <a:ext cx="4333983" cy="2737012"/>
            <a:chOff x="180845" y="2344867"/>
            <a:chExt cx="3896065" cy="2460457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359888" y="3396524"/>
              <a:ext cx="801960" cy="1168239"/>
              <a:chOff x="4393218" y="3866890"/>
              <a:chExt cx="567799" cy="827189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4659314" y="3866890"/>
                <a:ext cx="162218" cy="56280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6785" extrusionOk="0">
                    <a:moveTo>
                      <a:pt x="2371" y="0"/>
                    </a:moveTo>
                    <a:cubicBezTo>
                      <a:pt x="1781" y="0"/>
                      <a:pt x="1338" y="1209"/>
                      <a:pt x="1253" y="1612"/>
                    </a:cubicBezTo>
                    <a:cubicBezTo>
                      <a:pt x="1153" y="2188"/>
                      <a:pt x="1153" y="2815"/>
                      <a:pt x="1028" y="3391"/>
                    </a:cubicBezTo>
                    <a:cubicBezTo>
                      <a:pt x="877" y="4219"/>
                      <a:pt x="451" y="4945"/>
                      <a:pt x="276" y="5772"/>
                    </a:cubicBezTo>
                    <a:cubicBezTo>
                      <a:pt x="0" y="6975"/>
                      <a:pt x="301" y="8229"/>
                      <a:pt x="727" y="9381"/>
                    </a:cubicBezTo>
                    <a:cubicBezTo>
                      <a:pt x="928" y="9908"/>
                      <a:pt x="1128" y="10409"/>
                      <a:pt x="1228" y="10960"/>
                    </a:cubicBezTo>
                    <a:cubicBezTo>
                      <a:pt x="1303" y="11361"/>
                      <a:pt x="1303" y="11762"/>
                      <a:pt x="1278" y="12163"/>
                    </a:cubicBezTo>
                    <a:cubicBezTo>
                      <a:pt x="1278" y="12364"/>
                      <a:pt x="1253" y="12740"/>
                      <a:pt x="1228" y="13166"/>
                    </a:cubicBezTo>
                    <a:cubicBezTo>
                      <a:pt x="1111" y="14593"/>
                      <a:pt x="1060" y="16784"/>
                      <a:pt x="2338" y="16784"/>
                    </a:cubicBezTo>
                    <a:cubicBezTo>
                      <a:pt x="2429" y="16784"/>
                      <a:pt x="2527" y="16773"/>
                      <a:pt x="2632" y="16750"/>
                    </a:cubicBezTo>
                    <a:cubicBezTo>
                      <a:pt x="3208" y="16625"/>
                      <a:pt x="3509" y="15873"/>
                      <a:pt x="3710" y="15371"/>
                    </a:cubicBezTo>
                    <a:cubicBezTo>
                      <a:pt x="4236" y="15371"/>
                      <a:pt x="4136" y="12339"/>
                      <a:pt x="4085" y="11988"/>
                    </a:cubicBezTo>
                    <a:cubicBezTo>
                      <a:pt x="3785" y="9808"/>
                      <a:pt x="4512" y="7752"/>
                      <a:pt x="4737" y="5647"/>
                    </a:cubicBezTo>
                    <a:cubicBezTo>
                      <a:pt x="4812" y="5021"/>
                      <a:pt x="4837" y="4394"/>
                      <a:pt x="4587" y="3818"/>
                    </a:cubicBezTo>
                    <a:cubicBezTo>
                      <a:pt x="4361" y="3216"/>
                      <a:pt x="3885" y="2765"/>
                      <a:pt x="3584" y="2214"/>
                    </a:cubicBezTo>
                    <a:cubicBezTo>
                      <a:pt x="3283" y="1687"/>
                      <a:pt x="3158" y="1086"/>
                      <a:pt x="2958" y="534"/>
                    </a:cubicBezTo>
                    <a:cubicBezTo>
                      <a:pt x="2907" y="384"/>
                      <a:pt x="2832" y="234"/>
                      <a:pt x="2707" y="133"/>
                    </a:cubicBezTo>
                    <a:cubicBezTo>
                      <a:pt x="2591" y="40"/>
                      <a:pt x="24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393218" y="4221405"/>
                <a:ext cx="358570" cy="294326"/>
              </a:xfrm>
              <a:custGeom>
                <a:avLst/>
                <a:gdLst/>
                <a:ahLst/>
                <a:cxnLst/>
                <a:rect l="l" t="t" r="r" b="b"/>
                <a:pathLst>
                  <a:path w="10694" h="8778" extrusionOk="0">
                    <a:moveTo>
                      <a:pt x="6778" y="1"/>
                    </a:moveTo>
                    <a:cubicBezTo>
                      <a:pt x="6257" y="1"/>
                      <a:pt x="5719" y="150"/>
                      <a:pt x="5204" y="287"/>
                    </a:cubicBezTo>
                    <a:cubicBezTo>
                      <a:pt x="4828" y="387"/>
                      <a:pt x="4452" y="513"/>
                      <a:pt x="4127" y="738"/>
                    </a:cubicBezTo>
                    <a:cubicBezTo>
                      <a:pt x="3650" y="1089"/>
                      <a:pt x="3400" y="1666"/>
                      <a:pt x="3124" y="2192"/>
                    </a:cubicBezTo>
                    <a:cubicBezTo>
                      <a:pt x="2723" y="2919"/>
                      <a:pt x="2272" y="3570"/>
                      <a:pt x="1721" y="4147"/>
                    </a:cubicBezTo>
                    <a:cubicBezTo>
                      <a:pt x="1219" y="4698"/>
                      <a:pt x="668" y="5174"/>
                      <a:pt x="392" y="5851"/>
                    </a:cubicBezTo>
                    <a:cubicBezTo>
                      <a:pt x="0" y="6773"/>
                      <a:pt x="478" y="7780"/>
                      <a:pt x="1453" y="7780"/>
                    </a:cubicBezTo>
                    <a:cubicBezTo>
                      <a:pt x="1539" y="7780"/>
                      <a:pt x="1628" y="7772"/>
                      <a:pt x="1721" y="7756"/>
                    </a:cubicBezTo>
                    <a:cubicBezTo>
                      <a:pt x="2648" y="7606"/>
                      <a:pt x="3099" y="6879"/>
                      <a:pt x="3701" y="6302"/>
                    </a:cubicBezTo>
                    <a:cubicBezTo>
                      <a:pt x="3776" y="6252"/>
                      <a:pt x="3826" y="6202"/>
                      <a:pt x="3876" y="6152"/>
                    </a:cubicBezTo>
                    <a:cubicBezTo>
                      <a:pt x="4152" y="5926"/>
                      <a:pt x="4452" y="5801"/>
                      <a:pt x="4728" y="5600"/>
                    </a:cubicBezTo>
                    <a:cubicBezTo>
                      <a:pt x="5380" y="5124"/>
                      <a:pt x="5781" y="4297"/>
                      <a:pt x="5706" y="3470"/>
                    </a:cubicBezTo>
                    <a:cubicBezTo>
                      <a:pt x="5706" y="3345"/>
                      <a:pt x="5681" y="3220"/>
                      <a:pt x="5756" y="3094"/>
                    </a:cubicBezTo>
                    <a:cubicBezTo>
                      <a:pt x="5808" y="3010"/>
                      <a:pt x="5901" y="2974"/>
                      <a:pt x="6001" y="2974"/>
                    </a:cubicBezTo>
                    <a:cubicBezTo>
                      <a:pt x="6140" y="2974"/>
                      <a:pt x="6295" y="3043"/>
                      <a:pt x="6382" y="3144"/>
                    </a:cubicBezTo>
                    <a:cubicBezTo>
                      <a:pt x="6533" y="3345"/>
                      <a:pt x="6558" y="3595"/>
                      <a:pt x="6633" y="3821"/>
                    </a:cubicBezTo>
                    <a:cubicBezTo>
                      <a:pt x="6909" y="4573"/>
                      <a:pt x="7761" y="5074"/>
                      <a:pt x="8212" y="5726"/>
                    </a:cubicBezTo>
                    <a:cubicBezTo>
                      <a:pt x="8813" y="6503"/>
                      <a:pt x="8638" y="7280"/>
                      <a:pt x="8914" y="8182"/>
                    </a:cubicBezTo>
                    <a:cubicBezTo>
                      <a:pt x="9017" y="8471"/>
                      <a:pt x="9291" y="8778"/>
                      <a:pt x="9581" y="8778"/>
                    </a:cubicBezTo>
                    <a:cubicBezTo>
                      <a:pt x="9642" y="8778"/>
                      <a:pt x="9704" y="8764"/>
                      <a:pt x="9766" y="8733"/>
                    </a:cubicBezTo>
                    <a:cubicBezTo>
                      <a:pt x="9966" y="8633"/>
                      <a:pt x="10041" y="8357"/>
                      <a:pt x="10067" y="8132"/>
                    </a:cubicBezTo>
                    <a:cubicBezTo>
                      <a:pt x="10543" y="5525"/>
                      <a:pt x="10693" y="2944"/>
                      <a:pt x="8688" y="939"/>
                    </a:cubicBezTo>
                    <a:cubicBezTo>
                      <a:pt x="8337" y="588"/>
                      <a:pt x="7961" y="262"/>
                      <a:pt x="7485" y="112"/>
                    </a:cubicBezTo>
                    <a:cubicBezTo>
                      <a:pt x="7256" y="33"/>
                      <a:pt x="7019" y="1"/>
                      <a:pt x="67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721479" y="4233341"/>
                <a:ext cx="239538" cy="329231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9819" extrusionOk="0">
                    <a:moveTo>
                      <a:pt x="4751" y="1"/>
                    </a:moveTo>
                    <a:cubicBezTo>
                      <a:pt x="4201" y="1"/>
                      <a:pt x="3789" y="637"/>
                      <a:pt x="3234" y="984"/>
                    </a:cubicBezTo>
                    <a:cubicBezTo>
                      <a:pt x="2407" y="1535"/>
                      <a:pt x="703" y="1711"/>
                      <a:pt x="552" y="2939"/>
                    </a:cubicBezTo>
                    <a:cubicBezTo>
                      <a:pt x="552" y="3064"/>
                      <a:pt x="552" y="3164"/>
                      <a:pt x="552" y="3290"/>
                    </a:cubicBezTo>
                    <a:cubicBezTo>
                      <a:pt x="552" y="3640"/>
                      <a:pt x="627" y="3991"/>
                      <a:pt x="602" y="4342"/>
                    </a:cubicBezTo>
                    <a:cubicBezTo>
                      <a:pt x="602" y="4843"/>
                      <a:pt x="427" y="5345"/>
                      <a:pt x="302" y="5846"/>
                    </a:cubicBezTo>
                    <a:cubicBezTo>
                      <a:pt x="1" y="7024"/>
                      <a:pt x="1" y="8302"/>
                      <a:pt x="277" y="9480"/>
                    </a:cubicBezTo>
                    <a:cubicBezTo>
                      <a:pt x="327" y="9580"/>
                      <a:pt x="352" y="9706"/>
                      <a:pt x="452" y="9781"/>
                    </a:cubicBezTo>
                    <a:cubicBezTo>
                      <a:pt x="491" y="9807"/>
                      <a:pt x="532" y="9819"/>
                      <a:pt x="574" y="9819"/>
                    </a:cubicBezTo>
                    <a:cubicBezTo>
                      <a:pt x="768" y="9819"/>
                      <a:pt x="966" y="9557"/>
                      <a:pt x="1028" y="9330"/>
                    </a:cubicBezTo>
                    <a:cubicBezTo>
                      <a:pt x="1354" y="8277"/>
                      <a:pt x="1079" y="6473"/>
                      <a:pt x="1956" y="5696"/>
                    </a:cubicBezTo>
                    <a:cubicBezTo>
                      <a:pt x="2357" y="5295"/>
                      <a:pt x="2658" y="5370"/>
                      <a:pt x="3008" y="4818"/>
                    </a:cubicBezTo>
                    <a:cubicBezTo>
                      <a:pt x="3359" y="4292"/>
                      <a:pt x="3535" y="3716"/>
                      <a:pt x="4086" y="3365"/>
                    </a:cubicBezTo>
                    <a:cubicBezTo>
                      <a:pt x="4136" y="3340"/>
                      <a:pt x="4161" y="3315"/>
                      <a:pt x="4211" y="3315"/>
                    </a:cubicBezTo>
                    <a:cubicBezTo>
                      <a:pt x="4221" y="3313"/>
                      <a:pt x="4230" y="3312"/>
                      <a:pt x="4239" y="3312"/>
                    </a:cubicBezTo>
                    <a:cubicBezTo>
                      <a:pt x="4348" y="3312"/>
                      <a:pt x="4414" y="3449"/>
                      <a:pt x="4437" y="3565"/>
                    </a:cubicBezTo>
                    <a:cubicBezTo>
                      <a:pt x="4487" y="3941"/>
                      <a:pt x="4262" y="4317"/>
                      <a:pt x="4236" y="4718"/>
                    </a:cubicBezTo>
                    <a:cubicBezTo>
                      <a:pt x="4211" y="5044"/>
                      <a:pt x="4337" y="5345"/>
                      <a:pt x="4437" y="5645"/>
                    </a:cubicBezTo>
                    <a:cubicBezTo>
                      <a:pt x="4688" y="6297"/>
                      <a:pt x="4913" y="7350"/>
                      <a:pt x="5540" y="7726"/>
                    </a:cubicBezTo>
                    <a:cubicBezTo>
                      <a:pt x="5732" y="7875"/>
                      <a:pt x="5983" y="7952"/>
                      <a:pt x="6228" y="7952"/>
                    </a:cubicBezTo>
                    <a:cubicBezTo>
                      <a:pt x="6557" y="7952"/>
                      <a:pt x="6875" y="7813"/>
                      <a:pt x="7018" y="7525"/>
                    </a:cubicBezTo>
                    <a:cubicBezTo>
                      <a:pt x="7144" y="7250"/>
                      <a:pt x="7119" y="6924"/>
                      <a:pt x="7069" y="6623"/>
                    </a:cubicBezTo>
                    <a:cubicBezTo>
                      <a:pt x="6893" y="5295"/>
                      <a:pt x="6718" y="3941"/>
                      <a:pt x="6517" y="2588"/>
                    </a:cubicBezTo>
                    <a:cubicBezTo>
                      <a:pt x="6417" y="1886"/>
                      <a:pt x="6066" y="959"/>
                      <a:pt x="5590" y="457"/>
                    </a:cubicBezTo>
                    <a:cubicBezTo>
                      <a:pt x="5266" y="126"/>
                      <a:pt x="4995" y="1"/>
                      <a:pt x="4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587861" y="4473887"/>
                <a:ext cx="279037" cy="22019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6567" extrusionOk="0">
                    <a:moveTo>
                      <a:pt x="1" y="0"/>
                    </a:moveTo>
                    <a:lnTo>
                      <a:pt x="1" y="1028"/>
                    </a:lnTo>
                    <a:lnTo>
                      <a:pt x="678" y="1028"/>
                    </a:lnTo>
                    <a:lnTo>
                      <a:pt x="1229" y="4111"/>
                    </a:lnTo>
                    <a:cubicBezTo>
                      <a:pt x="1480" y="5539"/>
                      <a:pt x="2708" y="6567"/>
                      <a:pt x="4161" y="6567"/>
                    </a:cubicBezTo>
                    <a:cubicBezTo>
                      <a:pt x="5615" y="6567"/>
                      <a:pt x="6868" y="5539"/>
                      <a:pt x="7119" y="4111"/>
                    </a:cubicBezTo>
                    <a:lnTo>
                      <a:pt x="7670" y="1028"/>
                    </a:lnTo>
                    <a:lnTo>
                      <a:pt x="8322" y="1028"/>
                    </a:lnTo>
                    <a:lnTo>
                      <a:pt x="8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603017" y="4511709"/>
                <a:ext cx="249597" cy="34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1" fill="none" extrusionOk="0">
                    <a:moveTo>
                      <a:pt x="0" y="0"/>
                    </a:moveTo>
                    <a:lnTo>
                      <a:pt x="7444" y="0"/>
                    </a:lnTo>
                  </a:path>
                </a:pathLst>
              </a:custGeom>
              <a:solidFill>
                <a:schemeClr val="l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2122377" y="2540893"/>
              <a:ext cx="1954533" cy="2017524"/>
              <a:chOff x="6334725" y="2125467"/>
              <a:chExt cx="2139141" cy="2208082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573898" y="2700435"/>
                <a:ext cx="230362" cy="19527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3768" extrusionOk="0">
                    <a:moveTo>
                      <a:pt x="3843" y="1"/>
                    </a:moveTo>
                    <a:cubicBezTo>
                      <a:pt x="3745" y="1"/>
                      <a:pt x="3633" y="26"/>
                      <a:pt x="3510" y="83"/>
                    </a:cubicBezTo>
                    <a:cubicBezTo>
                      <a:pt x="3309" y="158"/>
                      <a:pt x="3134" y="334"/>
                      <a:pt x="2983" y="484"/>
                    </a:cubicBezTo>
                    <a:cubicBezTo>
                      <a:pt x="2733" y="735"/>
                      <a:pt x="2532" y="885"/>
                      <a:pt x="2181" y="985"/>
                    </a:cubicBezTo>
                    <a:cubicBezTo>
                      <a:pt x="1981" y="1011"/>
                      <a:pt x="1780" y="1061"/>
                      <a:pt x="1605" y="1111"/>
                    </a:cubicBezTo>
                    <a:cubicBezTo>
                      <a:pt x="1530" y="1136"/>
                      <a:pt x="1454" y="1186"/>
                      <a:pt x="1379" y="1211"/>
                    </a:cubicBezTo>
                    <a:cubicBezTo>
                      <a:pt x="1104" y="1386"/>
                      <a:pt x="953" y="1687"/>
                      <a:pt x="778" y="1963"/>
                    </a:cubicBezTo>
                    <a:cubicBezTo>
                      <a:pt x="577" y="2239"/>
                      <a:pt x="352" y="2464"/>
                      <a:pt x="26" y="2539"/>
                    </a:cubicBezTo>
                    <a:cubicBezTo>
                      <a:pt x="1" y="2915"/>
                      <a:pt x="476" y="3491"/>
                      <a:pt x="702" y="3767"/>
                    </a:cubicBezTo>
                    <a:lnTo>
                      <a:pt x="702" y="3767"/>
                    </a:lnTo>
                    <a:cubicBezTo>
                      <a:pt x="663" y="3708"/>
                      <a:pt x="1806" y="2739"/>
                      <a:pt x="1906" y="2640"/>
                    </a:cubicBezTo>
                    <a:cubicBezTo>
                      <a:pt x="2357" y="2314"/>
                      <a:pt x="2833" y="2289"/>
                      <a:pt x="3334" y="2038"/>
                    </a:cubicBezTo>
                    <a:cubicBezTo>
                      <a:pt x="3760" y="1813"/>
                      <a:pt x="4061" y="1361"/>
                      <a:pt x="4262" y="935"/>
                    </a:cubicBezTo>
                    <a:cubicBezTo>
                      <a:pt x="4444" y="468"/>
                      <a:pt x="4265" y="1"/>
                      <a:pt x="3843" y="1"/>
                    </a:cubicBezTo>
                    <a:close/>
                    <a:moveTo>
                      <a:pt x="702" y="3767"/>
                    </a:moveTo>
                    <a:cubicBezTo>
                      <a:pt x="702" y="3767"/>
                      <a:pt x="702" y="3767"/>
                      <a:pt x="703" y="3767"/>
                    </a:cubicBezTo>
                    <a:cubicBezTo>
                      <a:pt x="702" y="3767"/>
                      <a:pt x="702" y="3767"/>
                      <a:pt x="702" y="376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7125815" y="3523009"/>
                <a:ext cx="26016" cy="56898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0979" extrusionOk="0">
                    <a:moveTo>
                      <a:pt x="0" y="1"/>
                    </a:moveTo>
                    <a:lnTo>
                      <a:pt x="0" y="10978"/>
                    </a:lnTo>
                    <a:lnTo>
                      <a:pt x="501" y="10978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6912761" y="4091949"/>
                <a:ext cx="446887" cy="11956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2307" fill="none" extrusionOk="0">
                    <a:moveTo>
                      <a:pt x="1" y="2306"/>
                    </a:moveTo>
                    <a:cubicBezTo>
                      <a:pt x="1" y="702"/>
                      <a:pt x="2883" y="0"/>
                      <a:pt x="4312" y="0"/>
                    </a:cubicBezTo>
                    <a:cubicBezTo>
                      <a:pt x="6016" y="0"/>
                      <a:pt x="8622" y="627"/>
                      <a:pt x="8622" y="2306"/>
                    </a:cubicBezTo>
                  </a:path>
                </a:pathLst>
              </a:custGeom>
              <a:solidFill>
                <a:srgbClr val="FFFFFF"/>
              </a:solidFill>
              <a:ln w="2067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138772" y="4094540"/>
                <a:ext cx="52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8" fill="none" extrusionOk="0">
                    <a:moveTo>
                      <a:pt x="1" y="2707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 w="2067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323219" y="4195859"/>
                <a:ext cx="72814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404" extrusionOk="0">
                    <a:moveTo>
                      <a:pt x="702" y="0"/>
                    </a:moveTo>
                    <a:cubicBezTo>
                      <a:pt x="301" y="0"/>
                      <a:pt x="1" y="301"/>
                      <a:pt x="1" y="702"/>
                    </a:cubicBezTo>
                    <a:cubicBezTo>
                      <a:pt x="1" y="1078"/>
                      <a:pt x="301" y="1404"/>
                      <a:pt x="702" y="1404"/>
                    </a:cubicBezTo>
                    <a:cubicBezTo>
                      <a:pt x="1078" y="1404"/>
                      <a:pt x="1404" y="1078"/>
                      <a:pt x="1404" y="702"/>
                    </a:cubicBezTo>
                    <a:cubicBezTo>
                      <a:pt x="1404" y="301"/>
                      <a:pt x="1078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7101095" y="4195859"/>
                <a:ext cx="72814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404" extrusionOk="0">
                    <a:moveTo>
                      <a:pt x="703" y="0"/>
                    </a:moveTo>
                    <a:cubicBezTo>
                      <a:pt x="327" y="0"/>
                      <a:pt x="1" y="301"/>
                      <a:pt x="1" y="702"/>
                    </a:cubicBezTo>
                    <a:cubicBezTo>
                      <a:pt x="1" y="1078"/>
                      <a:pt x="327" y="1404"/>
                      <a:pt x="703" y="1404"/>
                    </a:cubicBezTo>
                    <a:cubicBezTo>
                      <a:pt x="1104" y="1404"/>
                      <a:pt x="1405" y="1078"/>
                      <a:pt x="1405" y="702"/>
                    </a:cubicBezTo>
                    <a:cubicBezTo>
                      <a:pt x="1405" y="301"/>
                      <a:pt x="1104" y="0"/>
                      <a:pt x="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6880318" y="4195859"/>
                <a:ext cx="72762" cy="7276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404" extrusionOk="0">
                    <a:moveTo>
                      <a:pt x="702" y="0"/>
                    </a:moveTo>
                    <a:cubicBezTo>
                      <a:pt x="326" y="0"/>
                      <a:pt x="0" y="301"/>
                      <a:pt x="0" y="702"/>
                    </a:cubicBezTo>
                    <a:cubicBezTo>
                      <a:pt x="0" y="1078"/>
                      <a:pt x="326" y="1404"/>
                      <a:pt x="702" y="1404"/>
                    </a:cubicBezTo>
                    <a:cubicBezTo>
                      <a:pt x="1103" y="1404"/>
                      <a:pt x="1404" y="1078"/>
                      <a:pt x="1404" y="702"/>
                    </a:cubicBezTo>
                    <a:cubicBezTo>
                      <a:pt x="1404" y="301"/>
                      <a:pt x="1103" y="0"/>
                      <a:pt x="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706236" y="2782630"/>
                <a:ext cx="681965" cy="787222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15190" extrusionOk="0">
                    <a:moveTo>
                      <a:pt x="2532" y="1"/>
                    </a:moveTo>
                    <a:cubicBezTo>
                      <a:pt x="1154" y="1"/>
                      <a:pt x="1" y="1129"/>
                      <a:pt x="1" y="2532"/>
                    </a:cubicBezTo>
                    <a:lnTo>
                      <a:pt x="1" y="11555"/>
                    </a:lnTo>
                    <a:cubicBezTo>
                      <a:pt x="1" y="13560"/>
                      <a:pt x="1655" y="15189"/>
                      <a:pt x="3635" y="15189"/>
                    </a:cubicBezTo>
                    <a:lnTo>
                      <a:pt x="12733" y="15189"/>
                    </a:lnTo>
                    <a:cubicBezTo>
                      <a:pt x="12958" y="15189"/>
                      <a:pt x="13159" y="14989"/>
                      <a:pt x="13159" y="14763"/>
                    </a:cubicBezTo>
                    <a:cubicBezTo>
                      <a:pt x="13159" y="14537"/>
                      <a:pt x="12958" y="14337"/>
                      <a:pt x="12733" y="14337"/>
                    </a:cubicBezTo>
                    <a:lnTo>
                      <a:pt x="11580" y="14337"/>
                    </a:lnTo>
                    <a:cubicBezTo>
                      <a:pt x="9525" y="14337"/>
                      <a:pt x="7871" y="12658"/>
                      <a:pt x="7871" y="10603"/>
                    </a:cubicBezTo>
                    <a:lnTo>
                      <a:pt x="7871" y="2532"/>
                    </a:lnTo>
                    <a:cubicBezTo>
                      <a:pt x="7871" y="1129"/>
                      <a:pt x="6718" y="1"/>
                      <a:pt x="5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7926553" y="4034786"/>
                <a:ext cx="331265" cy="23290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4494" extrusionOk="0">
                    <a:moveTo>
                      <a:pt x="652" y="1"/>
                    </a:moveTo>
                    <a:cubicBezTo>
                      <a:pt x="402" y="1"/>
                      <a:pt x="126" y="201"/>
                      <a:pt x="51" y="452"/>
                    </a:cubicBezTo>
                    <a:cubicBezTo>
                      <a:pt x="1" y="627"/>
                      <a:pt x="51" y="803"/>
                      <a:pt x="76" y="978"/>
                    </a:cubicBezTo>
                    <a:cubicBezTo>
                      <a:pt x="226" y="1605"/>
                      <a:pt x="402" y="2231"/>
                      <a:pt x="627" y="2808"/>
                    </a:cubicBezTo>
                    <a:cubicBezTo>
                      <a:pt x="778" y="3183"/>
                      <a:pt x="928" y="3534"/>
                      <a:pt x="1053" y="3910"/>
                    </a:cubicBezTo>
                    <a:cubicBezTo>
                      <a:pt x="1154" y="4186"/>
                      <a:pt x="1304" y="4437"/>
                      <a:pt x="1655" y="4487"/>
                    </a:cubicBezTo>
                    <a:cubicBezTo>
                      <a:pt x="1682" y="4491"/>
                      <a:pt x="1711" y="4493"/>
                      <a:pt x="1740" y="4493"/>
                    </a:cubicBezTo>
                    <a:cubicBezTo>
                      <a:pt x="1869" y="4493"/>
                      <a:pt x="2008" y="4452"/>
                      <a:pt x="2131" y="4412"/>
                    </a:cubicBezTo>
                    <a:cubicBezTo>
                      <a:pt x="2983" y="4161"/>
                      <a:pt x="3835" y="3910"/>
                      <a:pt x="4662" y="3660"/>
                    </a:cubicBezTo>
                    <a:cubicBezTo>
                      <a:pt x="5038" y="3534"/>
                      <a:pt x="6392" y="3033"/>
                      <a:pt x="5840" y="2482"/>
                    </a:cubicBezTo>
                    <a:cubicBezTo>
                      <a:pt x="5690" y="2356"/>
                      <a:pt x="5515" y="2331"/>
                      <a:pt x="5339" y="2306"/>
                    </a:cubicBezTo>
                    <a:cubicBezTo>
                      <a:pt x="5306" y="2305"/>
                      <a:pt x="5273" y="2304"/>
                      <a:pt x="5241" y="2304"/>
                    </a:cubicBezTo>
                    <a:cubicBezTo>
                      <a:pt x="4775" y="2304"/>
                      <a:pt x="4330" y="2462"/>
                      <a:pt x="3885" y="2532"/>
                    </a:cubicBezTo>
                    <a:cubicBezTo>
                      <a:pt x="3850" y="2536"/>
                      <a:pt x="3815" y="2537"/>
                      <a:pt x="3779" y="2537"/>
                    </a:cubicBezTo>
                    <a:cubicBezTo>
                      <a:pt x="3330" y="2537"/>
                      <a:pt x="2839" y="2254"/>
                      <a:pt x="2607" y="1905"/>
                    </a:cubicBezTo>
                    <a:cubicBezTo>
                      <a:pt x="2532" y="1805"/>
                      <a:pt x="2457" y="1680"/>
                      <a:pt x="2407" y="1554"/>
                    </a:cubicBezTo>
                    <a:cubicBezTo>
                      <a:pt x="2031" y="878"/>
                      <a:pt x="1780" y="326"/>
                      <a:pt x="1003" y="76"/>
                    </a:cubicBezTo>
                    <a:cubicBezTo>
                      <a:pt x="878" y="26"/>
                      <a:pt x="778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053104" y="3239731"/>
                <a:ext cx="724773" cy="330954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6386" extrusionOk="0">
                    <a:moveTo>
                      <a:pt x="3901" y="0"/>
                    </a:moveTo>
                    <a:cubicBezTo>
                      <a:pt x="2054" y="0"/>
                      <a:pt x="1" y="1505"/>
                      <a:pt x="50" y="3512"/>
                    </a:cubicBezTo>
                    <a:cubicBezTo>
                      <a:pt x="100" y="4765"/>
                      <a:pt x="952" y="6093"/>
                      <a:pt x="2331" y="6118"/>
                    </a:cubicBezTo>
                    <a:lnTo>
                      <a:pt x="2431" y="6118"/>
                    </a:lnTo>
                    <a:cubicBezTo>
                      <a:pt x="4461" y="6143"/>
                      <a:pt x="6491" y="6143"/>
                      <a:pt x="8546" y="6169"/>
                    </a:cubicBezTo>
                    <a:cubicBezTo>
                      <a:pt x="9403" y="6169"/>
                      <a:pt x="10423" y="6385"/>
                      <a:pt x="11377" y="6385"/>
                    </a:cubicBezTo>
                    <a:cubicBezTo>
                      <a:pt x="12014" y="6385"/>
                      <a:pt x="12621" y="6289"/>
                      <a:pt x="13133" y="5968"/>
                    </a:cubicBezTo>
                    <a:cubicBezTo>
                      <a:pt x="13333" y="5868"/>
                      <a:pt x="13483" y="5717"/>
                      <a:pt x="13609" y="5567"/>
                    </a:cubicBezTo>
                    <a:cubicBezTo>
                      <a:pt x="13759" y="5341"/>
                      <a:pt x="13809" y="5116"/>
                      <a:pt x="13859" y="4865"/>
                    </a:cubicBezTo>
                    <a:cubicBezTo>
                      <a:pt x="13935" y="4539"/>
                      <a:pt x="13960" y="4239"/>
                      <a:pt x="13985" y="3913"/>
                    </a:cubicBezTo>
                    <a:cubicBezTo>
                      <a:pt x="13985" y="3336"/>
                      <a:pt x="13935" y="2785"/>
                      <a:pt x="13734" y="2259"/>
                    </a:cubicBezTo>
                    <a:cubicBezTo>
                      <a:pt x="13408" y="1432"/>
                      <a:pt x="12782" y="705"/>
                      <a:pt x="11955" y="429"/>
                    </a:cubicBezTo>
                    <a:cubicBezTo>
                      <a:pt x="11478" y="279"/>
                      <a:pt x="10977" y="254"/>
                      <a:pt x="10476" y="229"/>
                    </a:cubicBezTo>
                    <a:cubicBezTo>
                      <a:pt x="8321" y="153"/>
                      <a:pt x="6190" y="78"/>
                      <a:pt x="4035" y="3"/>
                    </a:cubicBezTo>
                    <a:cubicBezTo>
                      <a:pt x="3990" y="1"/>
                      <a:pt x="3946" y="0"/>
                      <a:pt x="3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810146" y="3116490"/>
                <a:ext cx="635219" cy="441653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8522" extrusionOk="0">
                    <a:moveTo>
                      <a:pt x="1" y="0"/>
                    </a:moveTo>
                    <a:lnTo>
                      <a:pt x="1" y="5689"/>
                    </a:lnTo>
                    <a:cubicBezTo>
                      <a:pt x="51" y="7569"/>
                      <a:pt x="1530" y="8521"/>
                      <a:pt x="3435" y="8521"/>
                    </a:cubicBezTo>
                    <a:lnTo>
                      <a:pt x="6718" y="8496"/>
                    </a:lnTo>
                    <a:cubicBezTo>
                      <a:pt x="8623" y="8496"/>
                      <a:pt x="12257" y="6667"/>
                      <a:pt x="10277" y="5589"/>
                    </a:cubicBezTo>
                    <a:cubicBezTo>
                      <a:pt x="8146" y="4436"/>
                      <a:pt x="7294" y="0"/>
                      <a:pt x="7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797190" y="3263674"/>
                <a:ext cx="1018361" cy="442015"/>
              </a:xfrm>
              <a:custGeom>
                <a:avLst/>
                <a:gdLst/>
                <a:ahLst/>
                <a:cxnLst/>
                <a:rect l="l" t="t" r="r" b="b"/>
                <a:pathLst>
                  <a:path w="19650" h="8529" extrusionOk="0">
                    <a:moveTo>
                      <a:pt x="5137" y="1"/>
                    </a:moveTo>
                    <a:cubicBezTo>
                      <a:pt x="4693" y="1"/>
                      <a:pt x="4249" y="31"/>
                      <a:pt x="3810" y="92"/>
                    </a:cubicBezTo>
                    <a:cubicBezTo>
                      <a:pt x="2306" y="293"/>
                      <a:pt x="727" y="544"/>
                      <a:pt x="351" y="2248"/>
                    </a:cubicBezTo>
                    <a:cubicBezTo>
                      <a:pt x="0" y="3777"/>
                      <a:pt x="978" y="5280"/>
                      <a:pt x="2507" y="5631"/>
                    </a:cubicBezTo>
                    <a:lnTo>
                      <a:pt x="2607" y="5631"/>
                    </a:lnTo>
                    <a:lnTo>
                      <a:pt x="16792" y="8438"/>
                    </a:lnTo>
                    <a:cubicBezTo>
                      <a:pt x="16843" y="8438"/>
                      <a:pt x="16868" y="8463"/>
                      <a:pt x="16893" y="8463"/>
                    </a:cubicBezTo>
                    <a:cubicBezTo>
                      <a:pt x="16968" y="8489"/>
                      <a:pt x="17043" y="8489"/>
                      <a:pt x="17118" y="8514"/>
                    </a:cubicBezTo>
                    <a:cubicBezTo>
                      <a:pt x="17211" y="8524"/>
                      <a:pt x="17301" y="8529"/>
                      <a:pt x="17390" y="8529"/>
                    </a:cubicBezTo>
                    <a:cubicBezTo>
                      <a:pt x="18386" y="8529"/>
                      <a:pt x="19144" y="7895"/>
                      <a:pt x="19374" y="6859"/>
                    </a:cubicBezTo>
                    <a:cubicBezTo>
                      <a:pt x="19650" y="5631"/>
                      <a:pt x="18948" y="4504"/>
                      <a:pt x="17645" y="3626"/>
                    </a:cubicBezTo>
                    <a:cubicBezTo>
                      <a:pt x="16116" y="2624"/>
                      <a:pt x="9950" y="1120"/>
                      <a:pt x="9098" y="769"/>
                    </a:cubicBezTo>
                    <a:cubicBezTo>
                      <a:pt x="7852" y="278"/>
                      <a:pt x="6493" y="1"/>
                      <a:pt x="5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482996" y="4072463"/>
                <a:ext cx="267624" cy="23352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4506" extrusionOk="0">
                    <a:moveTo>
                      <a:pt x="1513" y="0"/>
                    </a:moveTo>
                    <a:cubicBezTo>
                      <a:pt x="1061" y="0"/>
                      <a:pt x="638" y="327"/>
                      <a:pt x="552" y="802"/>
                    </a:cubicBezTo>
                    <a:lnTo>
                      <a:pt x="502" y="1128"/>
                    </a:lnTo>
                    <a:lnTo>
                      <a:pt x="51" y="3334"/>
                    </a:lnTo>
                    <a:cubicBezTo>
                      <a:pt x="0" y="3534"/>
                      <a:pt x="151" y="3735"/>
                      <a:pt x="351" y="3760"/>
                    </a:cubicBezTo>
                    <a:cubicBezTo>
                      <a:pt x="1128" y="3910"/>
                      <a:pt x="1905" y="4035"/>
                      <a:pt x="2657" y="4186"/>
                    </a:cubicBezTo>
                    <a:cubicBezTo>
                      <a:pt x="3081" y="4254"/>
                      <a:pt x="3770" y="4505"/>
                      <a:pt x="4333" y="4505"/>
                    </a:cubicBezTo>
                    <a:cubicBezTo>
                      <a:pt x="4602" y="4505"/>
                      <a:pt x="4843" y="4448"/>
                      <a:pt x="5013" y="4286"/>
                    </a:cubicBezTo>
                    <a:cubicBezTo>
                      <a:pt x="5113" y="4186"/>
                      <a:pt x="5163" y="4035"/>
                      <a:pt x="5113" y="3910"/>
                    </a:cubicBezTo>
                    <a:cubicBezTo>
                      <a:pt x="5088" y="3835"/>
                      <a:pt x="5038" y="3785"/>
                      <a:pt x="4988" y="3760"/>
                    </a:cubicBezTo>
                    <a:cubicBezTo>
                      <a:pt x="4386" y="3284"/>
                      <a:pt x="3509" y="3208"/>
                      <a:pt x="2958" y="2657"/>
                    </a:cubicBezTo>
                    <a:cubicBezTo>
                      <a:pt x="2582" y="2306"/>
                      <a:pt x="2507" y="1930"/>
                      <a:pt x="2507" y="1504"/>
                    </a:cubicBezTo>
                    <a:cubicBezTo>
                      <a:pt x="2507" y="1354"/>
                      <a:pt x="2507" y="1203"/>
                      <a:pt x="2507" y="1053"/>
                    </a:cubicBezTo>
                    <a:cubicBezTo>
                      <a:pt x="2507" y="577"/>
                      <a:pt x="2206" y="126"/>
                      <a:pt x="1730" y="25"/>
                    </a:cubicBezTo>
                    <a:cubicBezTo>
                      <a:pt x="1658" y="8"/>
                      <a:pt x="1585" y="0"/>
                      <a:pt x="1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177744" y="2495621"/>
                <a:ext cx="513119" cy="645014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2446" extrusionOk="0">
                    <a:moveTo>
                      <a:pt x="226" y="0"/>
                    </a:moveTo>
                    <a:cubicBezTo>
                      <a:pt x="151" y="0"/>
                      <a:pt x="26" y="0"/>
                      <a:pt x="1" y="100"/>
                    </a:cubicBezTo>
                    <a:cubicBezTo>
                      <a:pt x="1" y="125"/>
                      <a:pt x="1" y="176"/>
                      <a:pt x="26" y="201"/>
                    </a:cubicBezTo>
                    <a:lnTo>
                      <a:pt x="502" y="3860"/>
                    </a:lnTo>
                    <a:cubicBezTo>
                      <a:pt x="452" y="3534"/>
                      <a:pt x="402" y="3208"/>
                      <a:pt x="327" y="2907"/>
                    </a:cubicBezTo>
                    <a:lnTo>
                      <a:pt x="327" y="2907"/>
                    </a:lnTo>
                    <a:cubicBezTo>
                      <a:pt x="552" y="4286"/>
                      <a:pt x="778" y="5664"/>
                      <a:pt x="1003" y="7043"/>
                    </a:cubicBezTo>
                    <a:cubicBezTo>
                      <a:pt x="1204" y="8346"/>
                      <a:pt x="1329" y="9674"/>
                      <a:pt x="1755" y="10927"/>
                    </a:cubicBezTo>
                    <a:cubicBezTo>
                      <a:pt x="1880" y="11379"/>
                      <a:pt x="2081" y="12131"/>
                      <a:pt x="2582" y="12306"/>
                    </a:cubicBezTo>
                    <a:cubicBezTo>
                      <a:pt x="2926" y="12421"/>
                      <a:pt x="3204" y="12445"/>
                      <a:pt x="3496" y="12445"/>
                    </a:cubicBezTo>
                    <a:cubicBezTo>
                      <a:pt x="3716" y="12445"/>
                      <a:pt x="3943" y="12431"/>
                      <a:pt x="4211" y="12431"/>
                    </a:cubicBezTo>
                    <a:cubicBezTo>
                      <a:pt x="4462" y="12431"/>
                      <a:pt x="4738" y="12431"/>
                      <a:pt x="4988" y="12356"/>
                    </a:cubicBezTo>
                    <a:cubicBezTo>
                      <a:pt x="5715" y="12181"/>
                      <a:pt x="6166" y="11479"/>
                      <a:pt x="6492" y="10827"/>
                    </a:cubicBezTo>
                    <a:cubicBezTo>
                      <a:pt x="6818" y="10075"/>
                      <a:pt x="7169" y="9599"/>
                      <a:pt x="7845" y="9098"/>
                    </a:cubicBezTo>
                    <a:cubicBezTo>
                      <a:pt x="8296" y="8772"/>
                      <a:pt x="8748" y="8396"/>
                      <a:pt x="9174" y="8020"/>
                    </a:cubicBezTo>
                    <a:cubicBezTo>
                      <a:pt x="9349" y="7870"/>
                      <a:pt x="9725" y="7619"/>
                      <a:pt x="9800" y="7419"/>
                    </a:cubicBezTo>
                    <a:cubicBezTo>
                      <a:pt x="9901" y="7193"/>
                      <a:pt x="9750" y="7118"/>
                      <a:pt x="9600" y="6968"/>
                    </a:cubicBezTo>
                    <a:cubicBezTo>
                      <a:pt x="9073" y="6441"/>
                      <a:pt x="8497" y="5965"/>
                      <a:pt x="8021" y="5414"/>
                    </a:cubicBezTo>
                    <a:cubicBezTo>
                      <a:pt x="7545" y="5840"/>
                      <a:pt x="7068" y="6291"/>
                      <a:pt x="6567" y="6742"/>
                    </a:cubicBezTo>
                    <a:cubicBezTo>
                      <a:pt x="6241" y="7068"/>
                      <a:pt x="5890" y="7369"/>
                      <a:pt x="5540" y="7694"/>
                    </a:cubicBezTo>
                    <a:cubicBezTo>
                      <a:pt x="5389" y="7845"/>
                      <a:pt x="4487" y="8446"/>
                      <a:pt x="4487" y="8597"/>
                    </a:cubicBezTo>
                    <a:cubicBezTo>
                      <a:pt x="4412" y="7519"/>
                      <a:pt x="4312" y="6416"/>
                      <a:pt x="3936" y="5414"/>
                    </a:cubicBezTo>
                    <a:cubicBezTo>
                      <a:pt x="3885" y="5288"/>
                      <a:pt x="3835" y="5163"/>
                      <a:pt x="3835" y="5038"/>
                    </a:cubicBezTo>
                    <a:cubicBezTo>
                      <a:pt x="3810" y="4887"/>
                      <a:pt x="3860" y="4712"/>
                      <a:pt x="3885" y="4562"/>
                    </a:cubicBezTo>
                    <a:cubicBezTo>
                      <a:pt x="4061" y="3709"/>
                      <a:pt x="3936" y="2807"/>
                      <a:pt x="3560" y="2005"/>
                    </a:cubicBezTo>
                    <a:cubicBezTo>
                      <a:pt x="3184" y="1178"/>
                      <a:pt x="2682" y="702"/>
                      <a:pt x="1830" y="426"/>
                    </a:cubicBezTo>
                    <a:cubicBezTo>
                      <a:pt x="1304" y="251"/>
                      <a:pt x="778" y="10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7525217" y="3420965"/>
                <a:ext cx="537736" cy="725861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4006" extrusionOk="0">
                    <a:moveTo>
                      <a:pt x="3409" y="1"/>
                    </a:moveTo>
                    <a:cubicBezTo>
                      <a:pt x="3027" y="1"/>
                      <a:pt x="2649" y="60"/>
                      <a:pt x="2281" y="140"/>
                    </a:cubicBezTo>
                    <a:cubicBezTo>
                      <a:pt x="1955" y="215"/>
                      <a:pt x="1654" y="391"/>
                      <a:pt x="1354" y="466"/>
                    </a:cubicBezTo>
                    <a:cubicBezTo>
                      <a:pt x="903" y="566"/>
                      <a:pt x="251" y="441"/>
                      <a:pt x="76" y="992"/>
                    </a:cubicBezTo>
                    <a:cubicBezTo>
                      <a:pt x="0" y="1243"/>
                      <a:pt x="50" y="1494"/>
                      <a:pt x="101" y="1744"/>
                    </a:cubicBezTo>
                    <a:cubicBezTo>
                      <a:pt x="201" y="2170"/>
                      <a:pt x="326" y="2571"/>
                      <a:pt x="477" y="2947"/>
                    </a:cubicBezTo>
                    <a:cubicBezTo>
                      <a:pt x="702" y="3448"/>
                      <a:pt x="953" y="3950"/>
                      <a:pt x="1128" y="4451"/>
                    </a:cubicBezTo>
                    <a:cubicBezTo>
                      <a:pt x="1279" y="4852"/>
                      <a:pt x="1354" y="5253"/>
                      <a:pt x="1504" y="5629"/>
                    </a:cubicBezTo>
                    <a:cubicBezTo>
                      <a:pt x="1755" y="6256"/>
                      <a:pt x="2206" y="6782"/>
                      <a:pt x="2732" y="7158"/>
                    </a:cubicBezTo>
                    <a:cubicBezTo>
                      <a:pt x="3058" y="7408"/>
                      <a:pt x="3434" y="7584"/>
                      <a:pt x="3685" y="7935"/>
                    </a:cubicBezTo>
                    <a:cubicBezTo>
                      <a:pt x="3835" y="8160"/>
                      <a:pt x="3860" y="8411"/>
                      <a:pt x="3960" y="8687"/>
                    </a:cubicBezTo>
                    <a:cubicBezTo>
                      <a:pt x="4211" y="9363"/>
                      <a:pt x="4512" y="10115"/>
                      <a:pt x="5138" y="10491"/>
                    </a:cubicBezTo>
                    <a:cubicBezTo>
                      <a:pt x="5314" y="10591"/>
                      <a:pt x="5489" y="10667"/>
                      <a:pt x="5614" y="10817"/>
                    </a:cubicBezTo>
                    <a:cubicBezTo>
                      <a:pt x="5690" y="10942"/>
                      <a:pt x="5740" y="11068"/>
                      <a:pt x="5790" y="11193"/>
                    </a:cubicBezTo>
                    <a:cubicBezTo>
                      <a:pt x="5915" y="11569"/>
                      <a:pt x="6066" y="11945"/>
                      <a:pt x="6316" y="12246"/>
                    </a:cubicBezTo>
                    <a:cubicBezTo>
                      <a:pt x="6542" y="12546"/>
                      <a:pt x="6842" y="12747"/>
                      <a:pt x="7068" y="13022"/>
                    </a:cubicBezTo>
                    <a:cubicBezTo>
                      <a:pt x="7294" y="13323"/>
                      <a:pt x="7369" y="13674"/>
                      <a:pt x="7519" y="14000"/>
                    </a:cubicBezTo>
                    <a:cubicBezTo>
                      <a:pt x="7521" y="14004"/>
                      <a:pt x="7527" y="14006"/>
                      <a:pt x="7537" y="14006"/>
                    </a:cubicBezTo>
                    <a:cubicBezTo>
                      <a:pt x="7785" y="14006"/>
                      <a:pt x="10375" y="12871"/>
                      <a:pt x="10351" y="12847"/>
                    </a:cubicBezTo>
                    <a:cubicBezTo>
                      <a:pt x="9123" y="10240"/>
                      <a:pt x="8221" y="7534"/>
                      <a:pt x="7243" y="4827"/>
                    </a:cubicBezTo>
                    <a:cubicBezTo>
                      <a:pt x="6792" y="3549"/>
                      <a:pt x="6316" y="2220"/>
                      <a:pt x="5464" y="1118"/>
                    </a:cubicBezTo>
                    <a:cubicBezTo>
                      <a:pt x="5063" y="591"/>
                      <a:pt x="4712" y="215"/>
                      <a:pt x="4061" y="65"/>
                    </a:cubicBezTo>
                    <a:cubicBezTo>
                      <a:pt x="3843" y="20"/>
                      <a:pt x="3626" y="1"/>
                      <a:pt x="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743913" y="2496917"/>
                <a:ext cx="545614" cy="778049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5013" extrusionOk="0">
                    <a:moveTo>
                      <a:pt x="6191" y="0"/>
                    </a:moveTo>
                    <a:lnTo>
                      <a:pt x="5088" y="125"/>
                    </a:lnTo>
                    <a:cubicBezTo>
                      <a:pt x="3911" y="251"/>
                      <a:pt x="2682" y="401"/>
                      <a:pt x="1755" y="1128"/>
                    </a:cubicBezTo>
                    <a:cubicBezTo>
                      <a:pt x="652" y="2030"/>
                      <a:pt x="1" y="3584"/>
                      <a:pt x="226" y="4988"/>
                    </a:cubicBezTo>
                    <a:cubicBezTo>
                      <a:pt x="352" y="5740"/>
                      <a:pt x="602" y="6491"/>
                      <a:pt x="677" y="7268"/>
                    </a:cubicBezTo>
                    <a:cubicBezTo>
                      <a:pt x="953" y="9850"/>
                      <a:pt x="1154" y="12431"/>
                      <a:pt x="1304" y="15013"/>
                    </a:cubicBezTo>
                    <a:cubicBezTo>
                      <a:pt x="2532" y="14938"/>
                      <a:pt x="3785" y="14938"/>
                      <a:pt x="5038" y="14862"/>
                    </a:cubicBezTo>
                    <a:cubicBezTo>
                      <a:pt x="6567" y="14787"/>
                      <a:pt x="8297" y="14712"/>
                      <a:pt x="9775" y="14161"/>
                    </a:cubicBezTo>
                    <a:cubicBezTo>
                      <a:pt x="9951" y="12030"/>
                      <a:pt x="10527" y="9925"/>
                      <a:pt x="10502" y="7795"/>
                    </a:cubicBezTo>
                    <a:cubicBezTo>
                      <a:pt x="10477" y="6742"/>
                      <a:pt x="10452" y="5689"/>
                      <a:pt x="10452" y="4662"/>
                    </a:cubicBezTo>
                    <a:lnTo>
                      <a:pt x="6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476518" y="3260254"/>
                <a:ext cx="344222" cy="889576"/>
              </a:xfrm>
              <a:custGeom>
                <a:avLst/>
                <a:gdLst/>
                <a:ahLst/>
                <a:cxnLst/>
                <a:rect l="l" t="t" r="r" b="b"/>
                <a:pathLst>
                  <a:path w="6642" h="17165" extrusionOk="0">
                    <a:moveTo>
                      <a:pt x="2750" y="1"/>
                    </a:moveTo>
                    <a:cubicBezTo>
                      <a:pt x="2159" y="1"/>
                      <a:pt x="1595" y="205"/>
                      <a:pt x="1153" y="735"/>
                    </a:cubicBezTo>
                    <a:cubicBezTo>
                      <a:pt x="927" y="986"/>
                      <a:pt x="777" y="1286"/>
                      <a:pt x="702" y="1612"/>
                    </a:cubicBezTo>
                    <a:cubicBezTo>
                      <a:pt x="75" y="3843"/>
                      <a:pt x="1103" y="5773"/>
                      <a:pt x="827" y="7878"/>
                    </a:cubicBezTo>
                    <a:cubicBezTo>
                      <a:pt x="752" y="8404"/>
                      <a:pt x="677" y="8930"/>
                      <a:pt x="777" y="9457"/>
                    </a:cubicBezTo>
                    <a:cubicBezTo>
                      <a:pt x="802" y="9632"/>
                      <a:pt x="877" y="9808"/>
                      <a:pt x="877" y="9983"/>
                    </a:cubicBezTo>
                    <a:cubicBezTo>
                      <a:pt x="953" y="10409"/>
                      <a:pt x="802" y="10835"/>
                      <a:pt x="702" y="11261"/>
                    </a:cubicBezTo>
                    <a:cubicBezTo>
                      <a:pt x="577" y="11712"/>
                      <a:pt x="476" y="12164"/>
                      <a:pt x="501" y="12615"/>
                    </a:cubicBezTo>
                    <a:cubicBezTo>
                      <a:pt x="526" y="13091"/>
                      <a:pt x="652" y="13542"/>
                      <a:pt x="677" y="14018"/>
                    </a:cubicBezTo>
                    <a:cubicBezTo>
                      <a:pt x="677" y="14369"/>
                      <a:pt x="602" y="14720"/>
                      <a:pt x="526" y="15046"/>
                    </a:cubicBezTo>
                    <a:cubicBezTo>
                      <a:pt x="451" y="15497"/>
                      <a:pt x="0" y="16374"/>
                      <a:pt x="577" y="16575"/>
                    </a:cubicBezTo>
                    <a:cubicBezTo>
                      <a:pt x="927" y="16675"/>
                      <a:pt x="1328" y="16650"/>
                      <a:pt x="1704" y="16750"/>
                    </a:cubicBezTo>
                    <a:cubicBezTo>
                      <a:pt x="1830" y="16775"/>
                      <a:pt x="2707" y="17001"/>
                      <a:pt x="3158" y="17151"/>
                    </a:cubicBezTo>
                    <a:cubicBezTo>
                      <a:pt x="3181" y="17160"/>
                      <a:pt x="3203" y="17164"/>
                      <a:pt x="3225" y="17164"/>
                    </a:cubicBezTo>
                    <a:cubicBezTo>
                      <a:pt x="3325" y="17164"/>
                      <a:pt x="3413" y="17078"/>
                      <a:pt x="3434" y="16976"/>
                    </a:cubicBezTo>
                    <a:cubicBezTo>
                      <a:pt x="3509" y="16349"/>
                      <a:pt x="3810" y="15697"/>
                      <a:pt x="3985" y="15121"/>
                    </a:cubicBezTo>
                    <a:cubicBezTo>
                      <a:pt x="4186" y="14344"/>
                      <a:pt x="4386" y="13567"/>
                      <a:pt x="4587" y="12765"/>
                    </a:cubicBezTo>
                    <a:cubicBezTo>
                      <a:pt x="4662" y="12389"/>
                      <a:pt x="4762" y="12013"/>
                      <a:pt x="4887" y="11637"/>
                    </a:cubicBezTo>
                    <a:cubicBezTo>
                      <a:pt x="5038" y="11161"/>
                      <a:pt x="5263" y="10735"/>
                      <a:pt x="5489" y="10284"/>
                    </a:cubicBezTo>
                    <a:cubicBezTo>
                      <a:pt x="5514" y="10234"/>
                      <a:pt x="5539" y="10159"/>
                      <a:pt x="5564" y="10108"/>
                    </a:cubicBezTo>
                    <a:cubicBezTo>
                      <a:pt x="5614" y="9983"/>
                      <a:pt x="5664" y="9858"/>
                      <a:pt x="5689" y="9732"/>
                    </a:cubicBezTo>
                    <a:cubicBezTo>
                      <a:pt x="6090" y="8204"/>
                      <a:pt x="6642" y="6524"/>
                      <a:pt x="6466" y="4870"/>
                    </a:cubicBezTo>
                    <a:cubicBezTo>
                      <a:pt x="6316" y="3442"/>
                      <a:pt x="6341" y="1612"/>
                      <a:pt x="4938" y="735"/>
                    </a:cubicBezTo>
                    <a:cubicBezTo>
                      <a:pt x="4293" y="329"/>
                      <a:pt x="3499" y="1"/>
                      <a:pt x="2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151780" y="3067256"/>
                <a:ext cx="23513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0" extrusionOk="0">
                    <a:moveTo>
                      <a:pt x="772" y="0"/>
                    </a:moveTo>
                    <a:cubicBezTo>
                      <a:pt x="605" y="0"/>
                      <a:pt x="447" y="42"/>
                      <a:pt x="326" y="148"/>
                    </a:cubicBezTo>
                    <a:cubicBezTo>
                      <a:pt x="226" y="248"/>
                      <a:pt x="176" y="374"/>
                      <a:pt x="126" y="499"/>
                    </a:cubicBezTo>
                    <a:cubicBezTo>
                      <a:pt x="51" y="649"/>
                      <a:pt x="0" y="800"/>
                      <a:pt x="51" y="950"/>
                    </a:cubicBezTo>
                    <a:cubicBezTo>
                      <a:pt x="101" y="1101"/>
                      <a:pt x="251" y="1201"/>
                      <a:pt x="401" y="1251"/>
                    </a:cubicBezTo>
                    <a:cubicBezTo>
                      <a:pt x="777" y="1426"/>
                      <a:pt x="1203" y="1301"/>
                      <a:pt x="1454" y="1552"/>
                    </a:cubicBezTo>
                    <a:cubicBezTo>
                      <a:pt x="1755" y="1852"/>
                      <a:pt x="1880" y="2128"/>
                      <a:pt x="2356" y="2228"/>
                    </a:cubicBezTo>
                    <a:cubicBezTo>
                      <a:pt x="2488" y="2250"/>
                      <a:pt x="2621" y="2259"/>
                      <a:pt x="2753" y="2259"/>
                    </a:cubicBezTo>
                    <a:cubicBezTo>
                      <a:pt x="3072" y="2259"/>
                      <a:pt x="3391" y="2206"/>
                      <a:pt x="3710" y="2153"/>
                    </a:cubicBezTo>
                    <a:cubicBezTo>
                      <a:pt x="4537" y="2003"/>
                      <a:pt x="4411" y="1401"/>
                      <a:pt x="3785" y="1075"/>
                    </a:cubicBezTo>
                    <a:cubicBezTo>
                      <a:pt x="3083" y="674"/>
                      <a:pt x="2482" y="349"/>
                      <a:pt x="1680" y="173"/>
                    </a:cubicBezTo>
                    <a:cubicBezTo>
                      <a:pt x="1479" y="123"/>
                      <a:pt x="1304" y="98"/>
                      <a:pt x="1103" y="48"/>
                    </a:cubicBezTo>
                    <a:cubicBezTo>
                      <a:pt x="994" y="18"/>
                      <a:pt x="881" y="0"/>
                      <a:pt x="7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740027" y="2691729"/>
                <a:ext cx="478034" cy="47368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9140" extrusionOk="0">
                    <a:moveTo>
                      <a:pt x="301" y="1"/>
                    </a:moveTo>
                    <a:cubicBezTo>
                      <a:pt x="176" y="1179"/>
                      <a:pt x="151" y="2356"/>
                      <a:pt x="76" y="3509"/>
                    </a:cubicBezTo>
                    <a:cubicBezTo>
                      <a:pt x="1" y="4788"/>
                      <a:pt x="51" y="6091"/>
                      <a:pt x="427" y="7319"/>
                    </a:cubicBezTo>
                    <a:cubicBezTo>
                      <a:pt x="527" y="7695"/>
                      <a:pt x="677" y="8096"/>
                      <a:pt x="928" y="8397"/>
                    </a:cubicBezTo>
                    <a:cubicBezTo>
                      <a:pt x="1452" y="9003"/>
                      <a:pt x="2400" y="9140"/>
                      <a:pt x="3364" y="9140"/>
                    </a:cubicBezTo>
                    <a:cubicBezTo>
                      <a:pt x="4153" y="9140"/>
                      <a:pt x="4953" y="9048"/>
                      <a:pt x="5539" y="9048"/>
                    </a:cubicBezTo>
                    <a:lnTo>
                      <a:pt x="8722" y="9048"/>
                    </a:lnTo>
                    <a:cubicBezTo>
                      <a:pt x="8747" y="8998"/>
                      <a:pt x="8747" y="8948"/>
                      <a:pt x="8773" y="8898"/>
                    </a:cubicBezTo>
                    <a:cubicBezTo>
                      <a:pt x="8873" y="8472"/>
                      <a:pt x="9148" y="7419"/>
                      <a:pt x="9224" y="6993"/>
                    </a:cubicBezTo>
                    <a:lnTo>
                      <a:pt x="7194" y="6818"/>
                    </a:lnTo>
                    <a:cubicBezTo>
                      <a:pt x="6617" y="6768"/>
                      <a:pt x="6016" y="6717"/>
                      <a:pt x="5439" y="6667"/>
                    </a:cubicBezTo>
                    <a:cubicBezTo>
                      <a:pt x="4963" y="6642"/>
                      <a:pt x="4261" y="6742"/>
                      <a:pt x="4186" y="6116"/>
                    </a:cubicBezTo>
                    <a:cubicBezTo>
                      <a:pt x="4136" y="5915"/>
                      <a:pt x="4186" y="5665"/>
                      <a:pt x="4086" y="5464"/>
                    </a:cubicBezTo>
                    <a:cubicBezTo>
                      <a:pt x="3960" y="5164"/>
                      <a:pt x="3610" y="5013"/>
                      <a:pt x="3509" y="4687"/>
                    </a:cubicBezTo>
                    <a:cubicBezTo>
                      <a:pt x="3459" y="4462"/>
                      <a:pt x="3559" y="4161"/>
                      <a:pt x="3585" y="3910"/>
                    </a:cubicBezTo>
                    <a:cubicBezTo>
                      <a:pt x="3610" y="3560"/>
                      <a:pt x="3760" y="3234"/>
                      <a:pt x="3910" y="2908"/>
                    </a:cubicBezTo>
                    <a:cubicBezTo>
                      <a:pt x="4161" y="2331"/>
                      <a:pt x="4336" y="1730"/>
                      <a:pt x="4437" y="1128"/>
                    </a:cubicBezTo>
                    <a:lnTo>
                      <a:pt x="4336" y="1128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316740" y="3132038"/>
                <a:ext cx="641697" cy="23477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453" extrusionOk="0">
                    <a:moveTo>
                      <a:pt x="426" y="1"/>
                    </a:moveTo>
                    <a:cubicBezTo>
                      <a:pt x="176" y="1"/>
                      <a:pt x="0" y="201"/>
                      <a:pt x="0" y="452"/>
                    </a:cubicBezTo>
                    <a:lnTo>
                      <a:pt x="12381" y="452"/>
                    </a:lnTo>
                    <a:lnTo>
                      <a:pt x="123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427129" y="2773561"/>
                <a:ext cx="757319" cy="358525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6918" extrusionOk="0">
                    <a:moveTo>
                      <a:pt x="2758" y="1"/>
                    </a:moveTo>
                    <a:cubicBezTo>
                      <a:pt x="2507" y="1"/>
                      <a:pt x="2281" y="151"/>
                      <a:pt x="2206" y="376"/>
                    </a:cubicBezTo>
                    <a:lnTo>
                      <a:pt x="1" y="6918"/>
                    </a:lnTo>
                    <a:lnTo>
                      <a:pt x="12382" y="6918"/>
                    </a:lnTo>
                    <a:lnTo>
                      <a:pt x="14487" y="702"/>
                    </a:lnTo>
                    <a:cubicBezTo>
                      <a:pt x="14612" y="351"/>
                      <a:pt x="14312" y="1"/>
                      <a:pt x="13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424537" y="3103482"/>
                <a:ext cx="644288" cy="52032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004" extrusionOk="0">
                    <a:moveTo>
                      <a:pt x="12432" y="0"/>
                    </a:moveTo>
                    <a:lnTo>
                      <a:pt x="1" y="552"/>
                    </a:lnTo>
                    <a:lnTo>
                      <a:pt x="1" y="1003"/>
                    </a:lnTo>
                    <a:lnTo>
                      <a:pt x="12231" y="1003"/>
                    </a:lnTo>
                    <a:cubicBezTo>
                      <a:pt x="12332" y="1003"/>
                      <a:pt x="12432" y="903"/>
                      <a:pt x="12432" y="777"/>
                    </a:cubicBezTo>
                    <a:lnTo>
                      <a:pt x="1243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786953" y="2925513"/>
                <a:ext cx="48975" cy="35189"/>
              </a:xfrm>
              <a:custGeom>
                <a:avLst/>
                <a:gdLst/>
                <a:ahLst/>
                <a:cxnLst/>
                <a:rect l="l" t="t" r="r" b="b"/>
                <a:pathLst>
                  <a:path w="945" h="679" extrusionOk="0">
                    <a:moveTo>
                      <a:pt x="501" y="1"/>
                    </a:moveTo>
                    <a:cubicBezTo>
                      <a:pt x="376" y="26"/>
                      <a:pt x="226" y="76"/>
                      <a:pt x="151" y="201"/>
                    </a:cubicBezTo>
                    <a:cubicBezTo>
                      <a:pt x="0" y="477"/>
                      <a:pt x="226" y="678"/>
                      <a:pt x="476" y="678"/>
                    </a:cubicBezTo>
                    <a:cubicBezTo>
                      <a:pt x="486" y="678"/>
                      <a:pt x="495" y="678"/>
                      <a:pt x="505" y="678"/>
                    </a:cubicBezTo>
                    <a:cubicBezTo>
                      <a:pt x="928" y="678"/>
                      <a:pt x="944" y="124"/>
                      <a:pt x="552" y="26"/>
                    </a:cubicBezTo>
                    <a:cubicBezTo>
                      <a:pt x="552" y="26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89452" y="2938521"/>
                <a:ext cx="22129" cy="3513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78" extrusionOk="0">
                    <a:moveTo>
                      <a:pt x="427" y="1"/>
                    </a:moveTo>
                    <a:lnTo>
                      <a:pt x="84" y="545"/>
                    </a:lnTo>
                    <a:lnTo>
                      <a:pt x="84" y="545"/>
                    </a:lnTo>
                    <a:cubicBezTo>
                      <a:pt x="98" y="530"/>
                      <a:pt x="112" y="516"/>
                      <a:pt x="126" y="502"/>
                    </a:cubicBezTo>
                    <a:cubicBezTo>
                      <a:pt x="176" y="402"/>
                      <a:pt x="227" y="326"/>
                      <a:pt x="277" y="251"/>
                    </a:cubicBezTo>
                    <a:cubicBezTo>
                      <a:pt x="327" y="176"/>
                      <a:pt x="402" y="101"/>
                      <a:pt x="427" y="1"/>
                    </a:cubicBezTo>
                    <a:close/>
                    <a:moveTo>
                      <a:pt x="84" y="545"/>
                    </a:moveTo>
                    <a:cubicBezTo>
                      <a:pt x="50" y="582"/>
                      <a:pt x="19" y="623"/>
                      <a:pt x="1" y="677"/>
                    </a:cubicBezTo>
                    <a:lnTo>
                      <a:pt x="84" y="54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507665" y="3536017"/>
                <a:ext cx="24721" cy="21564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161" fill="none" extrusionOk="0">
                    <a:moveTo>
                      <a:pt x="51" y="4161"/>
                    </a:moveTo>
                    <a:cubicBezTo>
                      <a:pt x="1" y="3559"/>
                      <a:pt x="51" y="2983"/>
                      <a:pt x="226" y="2406"/>
                    </a:cubicBezTo>
                    <a:cubicBezTo>
                      <a:pt x="352" y="2005"/>
                      <a:pt x="477" y="1629"/>
                      <a:pt x="377" y="1203"/>
                    </a:cubicBezTo>
                    <a:cubicBezTo>
                      <a:pt x="276" y="777"/>
                      <a:pt x="226" y="426"/>
                      <a:pt x="377" y="0"/>
                    </a:cubicBezTo>
                  </a:path>
                </a:pathLst>
              </a:custGeom>
              <a:solidFill>
                <a:schemeClr val="lt1"/>
              </a:solidFill>
              <a:ln w="10650" cap="flat" cmpd="sng">
                <a:solidFill>
                  <a:schemeClr val="l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334725" y="3151550"/>
                <a:ext cx="2139141" cy="52041"/>
              </a:xfrm>
              <a:custGeom>
                <a:avLst/>
                <a:gdLst/>
                <a:ahLst/>
                <a:cxnLst/>
                <a:rect l="l" t="t" r="r" b="b"/>
                <a:pathLst>
                  <a:path w="86719" h="979" extrusionOk="0">
                    <a:moveTo>
                      <a:pt x="1" y="1"/>
                    </a:moveTo>
                    <a:lnTo>
                      <a:pt x="1" y="978"/>
                    </a:lnTo>
                    <a:lnTo>
                      <a:pt x="86718" y="978"/>
                    </a:lnTo>
                    <a:lnTo>
                      <a:pt x="8671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393211" y="3163237"/>
                <a:ext cx="314370" cy="1170312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22582" extrusionOk="0">
                    <a:moveTo>
                      <a:pt x="5414" y="0"/>
                    </a:moveTo>
                    <a:lnTo>
                      <a:pt x="1" y="22582"/>
                    </a:lnTo>
                    <a:lnTo>
                      <a:pt x="677" y="22582"/>
                    </a:lnTo>
                    <a:lnTo>
                      <a:pt x="606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703645" y="3163237"/>
                <a:ext cx="313075" cy="1170312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22582" extrusionOk="0">
                    <a:moveTo>
                      <a:pt x="5389" y="0"/>
                    </a:moveTo>
                    <a:lnTo>
                      <a:pt x="1" y="22582"/>
                    </a:lnTo>
                    <a:lnTo>
                      <a:pt x="652" y="22582"/>
                    </a:lnTo>
                    <a:lnTo>
                      <a:pt x="604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114650" y="2511959"/>
                <a:ext cx="169557" cy="202988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4815" extrusionOk="0">
                    <a:moveTo>
                      <a:pt x="1587" y="0"/>
                    </a:moveTo>
                    <a:lnTo>
                      <a:pt x="1058" y="1481"/>
                    </a:lnTo>
                    <a:lnTo>
                      <a:pt x="0" y="2169"/>
                    </a:lnTo>
                    <a:lnTo>
                      <a:pt x="106" y="2963"/>
                    </a:lnTo>
                    <a:lnTo>
                      <a:pt x="4022" y="4815"/>
                    </a:lnTo>
                    <a:lnTo>
                      <a:pt x="3440" y="95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6988191" y="2125467"/>
                <a:ext cx="244248" cy="467612"/>
                <a:chOff x="5990537" y="2792332"/>
                <a:chExt cx="144842" cy="277301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6003630" y="2839324"/>
                  <a:ext cx="126341" cy="230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1" h="7494" extrusionOk="0">
                      <a:moveTo>
                        <a:pt x="3509" y="0"/>
                      </a:moveTo>
                      <a:lnTo>
                        <a:pt x="1780" y="401"/>
                      </a:lnTo>
                      <a:cubicBezTo>
                        <a:pt x="677" y="652"/>
                        <a:pt x="1" y="1754"/>
                        <a:pt x="251" y="2832"/>
                      </a:cubicBezTo>
                      <a:lnTo>
                        <a:pt x="427" y="3484"/>
                      </a:lnTo>
                      <a:cubicBezTo>
                        <a:pt x="477" y="3759"/>
                        <a:pt x="602" y="3985"/>
                        <a:pt x="752" y="4186"/>
                      </a:cubicBezTo>
                      <a:lnTo>
                        <a:pt x="402" y="5815"/>
                      </a:lnTo>
                      <a:cubicBezTo>
                        <a:pt x="226" y="6566"/>
                        <a:pt x="727" y="7343"/>
                        <a:pt x="1504" y="7469"/>
                      </a:cubicBezTo>
                      <a:cubicBezTo>
                        <a:pt x="1588" y="7485"/>
                        <a:pt x="1672" y="7494"/>
                        <a:pt x="1754" y="7494"/>
                      </a:cubicBezTo>
                      <a:cubicBezTo>
                        <a:pt x="2411" y="7494"/>
                        <a:pt x="2997" y="6981"/>
                        <a:pt x="3108" y="6291"/>
                      </a:cubicBezTo>
                      <a:lnTo>
                        <a:pt x="3359" y="4461"/>
                      </a:lnTo>
                      <a:cubicBezTo>
                        <a:pt x="3860" y="4035"/>
                        <a:pt x="4111" y="3358"/>
                        <a:pt x="3935" y="2682"/>
                      </a:cubicBezTo>
                      <a:lnTo>
                        <a:pt x="35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5990537" y="2792332"/>
                  <a:ext cx="144842" cy="16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5482" extrusionOk="0">
                      <a:moveTo>
                        <a:pt x="3608" y="1"/>
                      </a:moveTo>
                      <a:cubicBezTo>
                        <a:pt x="3312" y="1"/>
                        <a:pt x="3017" y="100"/>
                        <a:pt x="2783" y="276"/>
                      </a:cubicBezTo>
                      <a:cubicBezTo>
                        <a:pt x="2582" y="426"/>
                        <a:pt x="2407" y="627"/>
                        <a:pt x="2181" y="752"/>
                      </a:cubicBezTo>
                      <a:cubicBezTo>
                        <a:pt x="1780" y="978"/>
                        <a:pt x="1304" y="877"/>
                        <a:pt x="903" y="1128"/>
                      </a:cubicBezTo>
                      <a:cubicBezTo>
                        <a:pt x="652" y="1303"/>
                        <a:pt x="427" y="1604"/>
                        <a:pt x="376" y="1905"/>
                      </a:cubicBezTo>
                      <a:cubicBezTo>
                        <a:pt x="351" y="2156"/>
                        <a:pt x="376" y="2406"/>
                        <a:pt x="326" y="2632"/>
                      </a:cubicBezTo>
                      <a:cubicBezTo>
                        <a:pt x="276" y="2933"/>
                        <a:pt x="51" y="3183"/>
                        <a:pt x="26" y="3509"/>
                      </a:cubicBezTo>
                      <a:cubicBezTo>
                        <a:pt x="1" y="3710"/>
                        <a:pt x="101" y="3910"/>
                        <a:pt x="176" y="4111"/>
                      </a:cubicBezTo>
                      <a:cubicBezTo>
                        <a:pt x="276" y="4411"/>
                        <a:pt x="402" y="4687"/>
                        <a:pt x="502" y="4963"/>
                      </a:cubicBezTo>
                      <a:cubicBezTo>
                        <a:pt x="552" y="5113"/>
                        <a:pt x="602" y="5464"/>
                        <a:pt x="828" y="5464"/>
                      </a:cubicBezTo>
                      <a:cubicBezTo>
                        <a:pt x="855" y="5476"/>
                        <a:pt x="882" y="5481"/>
                        <a:pt x="907" y="5481"/>
                      </a:cubicBezTo>
                      <a:cubicBezTo>
                        <a:pt x="1212" y="5481"/>
                        <a:pt x="1402" y="4718"/>
                        <a:pt x="1379" y="4486"/>
                      </a:cubicBezTo>
                      <a:cubicBezTo>
                        <a:pt x="1304" y="3760"/>
                        <a:pt x="1204" y="2832"/>
                        <a:pt x="2056" y="2557"/>
                      </a:cubicBezTo>
                      <a:cubicBezTo>
                        <a:pt x="2356" y="2456"/>
                        <a:pt x="2707" y="2456"/>
                        <a:pt x="3033" y="2406"/>
                      </a:cubicBezTo>
                      <a:cubicBezTo>
                        <a:pt x="3384" y="2331"/>
                        <a:pt x="3735" y="2206"/>
                        <a:pt x="4011" y="1980"/>
                      </a:cubicBezTo>
                      <a:cubicBezTo>
                        <a:pt x="4211" y="1830"/>
                        <a:pt x="4361" y="1654"/>
                        <a:pt x="4487" y="1454"/>
                      </a:cubicBezTo>
                      <a:cubicBezTo>
                        <a:pt x="4637" y="1178"/>
                        <a:pt x="4712" y="877"/>
                        <a:pt x="4612" y="577"/>
                      </a:cubicBezTo>
                      <a:cubicBezTo>
                        <a:pt x="4487" y="276"/>
                        <a:pt x="4186" y="75"/>
                        <a:pt x="3860" y="25"/>
                      </a:cubicBezTo>
                      <a:cubicBezTo>
                        <a:pt x="3777" y="9"/>
                        <a:pt x="3693" y="1"/>
                        <a:pt x="36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6064482" y="2971017"/>
                  <a:ext cx="45484" cy="4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1455" extrusionOk="0">
                      <a:moveTo>
                        <a:pt x="1479" y="1"/>
                      </a:moveTo>
                      <a:cubicBezTo>
                        <a:pt x="1125" y="89"/>
                        <a:pt x="808" y="178"/>
                        <a:pt x="458" y="178"/>
                      </a:cubicBezTo>
                      <a:cubicBezTo>
                        <a:pt x="313" y="178"/>
                        <a:pt x="162" y="163"/>
                        <a:pt x="1" y="126"/>
                      </a:cubicBezTo>
                      <a:lnTo>
                        <a:pt x="1" y="126"/>
                      </a:lnTo>
                      <a:cubicBezTo>
                        <a:pt x="402" y="602"/>
                        <a:pt x="903" y="953"/>
                        <a:pt x="1229" y="1454"/>
                      </a:cubicBezTo>
                      <a:lnTo>
                        <a:pt x="1354" y="502"/>
                      </a:lnTo>
                      <a:cubicBezTo>
                        <a:pt x="1379" y="327"/>
                        <a:pt x="1429" y="176"/>
                        <a:pt x="14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6082983" y="2929434"/>
                  <a:ext cx="28520" cy="1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618" extrusionOk="0">
                      <a:moveTo>
                        <a:pt x="902" y="0"/>
                      </a:moveTo>
                      <a:cubicBezTo>
                        <a:pt x="902" y="0"/>
                        <a:pt x="877" y="25"/>
                        <a:pt x="902" y="25"/>
                      </a:cubicBezTo>
                      <a:lnTo>
                        <a:pt x="0" y="276"/>
                      </a:lnTo>
                      <a:cubicBezTo>
                        <a:pt x="25" y="426"/>
                        <a:pt x="150" y="577"/>
                        <a:pt x="301" y="602"/>
                      </a:cubicBezTo>
                      <a:cubicBezTo>
                        <a:pt x="338" y="613"/>
                        <a:pt x="376" y="618"/>
                        <a:pt x="413" y="618"/>
                      </a:cubicBezTo>
                      <a:cubicBezTo>
                        <a:pt x="548" y="618"/>
                        <a:pt x="673" y="550"/>
                        <a:pt x="752" y="452"/>
                      </a:cubicBezTo>
                      <a:cubicBezTo>
                        <a:pt x="852" y="351"/>
                        <a:pt x="927" y="176"/>
                        <a:pt x="9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25" name="Google Shape;125;p15"/>
            <p:cNvCxnSpPr>
              <a:cxnSpLocks/>
            </p:cNvCxnSpPr>
            <p:nvPr/>
          </p:nvCxnSpPr>
          <p:spPr>
            <a:xfrm>
              <a:off x="180845" y="4564894"/>
              <a:ext cx="3880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" name="Google Shape;126;p15"/>
            <p:cNvGrpSpPr/>
            <p:nvPr/>
          </p:nvGrpSpPr>
          <p:grpSpPr>
            <a:xfrm>
              <a:off x="1469688" y="2344867"/>
              <a:ext cx="894872" cy="2460457"/>
              <a:chOff x="5620389" y="1910926"/>
              <a:chExt cx="979393" cy="269285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6162017" y="4173678"/>
                <a:ext cx="155941" cy="284571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5491" extrusionOk="0">
                    <a:moveTo>
                      <a:pt x="1331" y="0"/>
                    </a:moveTo>
                    <a:cubicBezTo>
                      <a:pt x="899" y="0"/>
                      <a:pt x="570" y="188"/>
                      <a:pt x="427" y="579"/>
                    </a:cubicBezTo>
                    <a:cubicBezTo>
                      <a:pt x="1" y="1732"/>
                      <a:pt x="527" y="3962"/>
                      <a:pt x="828" y="5290"/>
                    </a:cubicBezTo>
                    <a:cubicBezTo>
                      <a:pt x="1007" y="5271"/>
                      <a:pt x="1189" y="5262"/>
                      <a:pt x="1374" y="5262"/>
                    </a:cubicBezTo>
                    <a:cubicBezTo>
                      <a:pt x="1912" y="5262"/>
                      <a:pt x="2467" y="5342"/>
                      <a:pt x="3008" y="5491"/>
                    </a:cubicBezTo>
                    <a:cubicBezTo>
                      <a:pt x="3008" y="4238"/>
                      <a:pt x="2983" y="3010"/>
                      <a:pt x="2908" y="1757"/>
                    </a:cubicBezTo>
                    <a:cubicBezTo>
                      <a:pt x="2883" y="930"/>
                      <a:pt x="2557" y="178"/>
                      <a:pt x="1630" y="27"/>
                    </a:cubicBezTo>
                    <a:cubicBezTo>
                      <a:pt x="1526" y="9"/>
                      <a:pt x="1426" y="0"/>
                      <a:pt x="1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56794" y="2952722"/>
                <a:ext cx="619568" cy="137953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26619" extrusionOk="0">
                    <a:moveTo>
                      <a:pt x="3842" y="0"/>
                    </a:moveTo>
                    <a:cubicBezTo>
                      <a:pt x="3521" y="0"/>
                      <a:pt x="3201" y="53"/>
                      <a:pt x="2907" y="178"/>
                    </a:cubicBezTo>
                    <a:cubicBezTo>
                      <a:pt x="2005" y="554"/>
                      <a:pt x="1303" y="1280"/>
                      <a:pt x="551" y="1907"/>
                    </a:cubicBezTo>
                    <a:cubicBezTo>
                      <a:pt x="451" y="2408"/>
                      <a:pt x="351" y="2909"/>
                      <a:pt x="251" y="3386"/>
                    </a:cubicBezTo>
                    <a:cubicBezTo>
                      <a:pt x="0" y="4564"/>
                      <a:pt x="326" y="5942"/>
                      <a:pt x="902" y="6970"/>
                    </a:cubicBezTo>
                    <a:cubicBezTo>
                      <a:pt x="1103" y="7371"/>
                      <a:pt x="1353" y="7722"/>
                      <a:pt x="1529" y="8123"/>
                    </a:cubicBezTo>
                    <a:cubicBezTo>
                      <a:pt x="1779" y="8749"/>
                      <a:pt x="1830" y="9426"/>
                      <a:pt x="2030" y="10052"/>
                    </a:cubicBezTo>
                    <a:cubicBezTo>
                      <a:pt x="2231" y="10679"/>
                      <a:pt x="2556" y="11230"/>
                      <a:pt x="2857" y="11807"/>
                    </a:cubicBezTo>
                    <a:cubicBezTo>
                      <a:pt x="4060" y="13962"/>
                      <a:pt x="5489" y="16519"/>
                      <a:pt x="5764" y="19000"/>
                    </a:cubicBezTo>
                    <a:cubicBezTo>
                      <a:pt x="5840" y="19802"/>
                      <a:pt x="5714" y="20679"/>
                      <a:pt x="5689" y="21481"/>
                    </a:cubicBezTo>
                    <a:cubicBezTo>
                      <a:pt x="5639" y="22408"/>
                      <a:pt x="6090" y="23110"/>
                      <a:pt x="6191" y="23987"/>
                    </a:cubicBezTo>
                    <a:cubicBezTo>
                      <a:pt x="6291" y="24814"/>
                      <a:pt x="6291" y="25692"/>
                      <a:pt x="6266" y="26544"/>
                    </a:cubicBezTo>
                    <a:cubicBezTo>
                      <a:pt x="6266" y="26569"/>
                      <a:pt x="6291" y="26619"/>
                      <a:pt x="6341" y="26619"/>
                    </a:cubicBezTo>
                    <a:lnTo>
                      <a:pt x="11704" y="26619"/>
                    </a:lnTo>
                    <a:cubicBezTo>
                      <a:pt x="11729" y="26619"/>
                      <a:pt x="11754" y="26594"/>
                      <a:pt x="11754" y="26544"/>
                    </a:cubicBezTo>
                    <a:cubicBezTo>
                      <a:pt x="11830" y="25992"/>
                      <a:pt x="11855" y="25516"/>
                      <a:pt x="11855" y="25516"/>
                    </a:cubicBezTo>
                    <a:cubicBezTo>
                      <a:pt x="11955" y="24739"/>
                      <a:pt x="11955" y="24088"/>
                      <a:pt x="11754" y="23336"/>
                    </a:cubicBezTo>
                    <a:cubicBezTo>
                      <a:pt x="11654" y="23010"/>
                      <a:pt x="11579" y="22684"/>
                      <a:pt x="11504" y="22358"/>
                    </a:cubicBezTo>
                    <a:cubicBezTo>
                      <a:pt x="11404" y="21832"/>
                      <a:pt x="11353" y="21306"/>
                      <a:pt x="11303" y="20779"/>
                    </a:cubicBezTo>
                    <a:cubicBezTo>
                      <a:pt x="11228" y="20002"/>
                      <a:pt x="11228" y="19200"/>
                      <a:pt x="11153" y="18423"/>
                    </a:cubicBezTo>
                    <a:cubicBezTo>
                      <a:pt x="11078" y="17646"/>
                      <a:pt x="10952" y="16869"/>
                      <a:pt x="10827" y="16118"/>
                    </a:cubicBezTo>
                    <a:cubicBezTo>
                      <a:pt x="10426" y="13812"/>
                      <a:pt x="10025" y="11481"/>
                      <a:pt x="9474" y="9200"/>
                    </a:cubicBezTo>
                    <a:cubicBezTo>
                      <a:pt x="9198" y="8072"/>
                      <a:pt x="8872" y="6920"/>
                      <a:pt x="8496" y="5817"/>
                    </a:cubicBezTo>
                    <a:cubicBezTo>
                      <a:pt x="8045" y="4488"/>
                      <a:pt x="7494" y="3210"/>
                      <a:pt x="6792" y="1982"/>
                    </a:cubicBezTo>
                    <a:cubicBezTo>
                      <a:pt x="6366" y="1255"/>
                      <a:pt x="5865" y="478"/>
                      <a:pt x="4988" y="203"/>
                    </a:cubicBezTo>
                    <a:cubicBezTo>
                      <a:pt x="4630" y="79"/>
                      <a:pt x="4234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097080" y="2305370"/>
                <a:ext cx="502703" cy="862109"/>
              </a:xfrm>
              <a:custGeom>
                <a:avLst/>
                <a:gdLst/>
                <a:ahLst/>
                <a:cxnLst/>
                <a:rect l="l" t="t" r="r" b="b"/>
                <a:pathLst>
                  <a:path w="9700" h="16635" extrusionOk="0">
                    <a:moveTo>
                      <a:pt x="1617" y="0"/>
                    </a:moveTo>
                    <a:cubicBezTo>
                      <a:pt x="1143" y="0"/>
                      <a:pt x="668" y="230"/>
                      <a:pt x="427" y="639"/>
                    </a:cubicBezTo>
                    <a:cubicBezTo>
                      <a:pt x="0" y="1365"/>
                      <a:pt x="401" y="1992"/>
                      <a:pt x="552" y="2719"/>
                    </a:cubicBezTo>
                    <a:cubicBezTo>
                      <a:pt x="777" y="3721"/>
                      <a:pt x="953" y="4724"/>
                      <a:pt x="1153" y="5726"/>
                    </a:cubicBezTo>
                    <a:cubicBezTo>
                      <a:pt x="1279" y="6428"/>
                      <a:pt x="1429" y="7105"/>
                      <a:pt x="1655" y="7781"/>
                    </a:cubicBezTo>
                    <a:cubicBezTo>
                      <a:pt x="2532" y="10363"/>
                      <a:pt x="5138" y="12218"/>
                      <a:pt x="5489" y="14974"/>
                    </a:cubicBezTo>
                    <a:cubicBezTo>
                      <a:pt x="5564" y="15375"/>
                      <a:pt x="5665" y="15802"/>
                      <a:pt x="6016" y="15977"/>
                    </a:cubicBezTo>
                    <a:cubicBezTo>
                      <a:pt x="6141" y="16052"/>
                      <a:pt x="6266" y="16077"/>
                      <a:pt x="6417" y="16127"/>
                    </a:cubicBezTo>
                    <a:cubicBezTo>
                      <a:pt x="7068" y="16253"/>
                      <a:pt x="7745" y="16403"/>
                      <a:pt x="8422" y="16553"/>
                    </a:cubicBezTo>
                    <a:cubicBezTo>
                      <a:pt x="8587" y="16598"/>
                      <a:pt x="8761" y="16635"/>
                      <a:pt x="8934" y="16635"/>
                    </a:cubicBezTo>
                    <a:cubicBezTo>
                      <a:pt x="9049" y="16635"/>
                      <a:pt x="9163" y="16619"/>
                      <a:pt x="9274" y="16578"/>
                    </a:cubicBezTo>
                    <a:cubicBezTo>
                      <a:pt x="9524" y="16453"/>
                      <a:pt x="9700" y="16077"/>
                      <a:pt x="9524" y="15852"/>
                    </a:cubicBezTo>
                    <a:cubicBezTo>
                      <a:pt x="9449" y="15776"/>
                      <a:pt x="9324" y="15726"/>
                      <a:pt x="9199" y="15676"/>
                    </a:cubicBezTo>
                    <a:cubicBezTo>
                      <a:pt x="8697" y="15501"/>
                      <a:pt x="7695" y="15350"/>
                      <a:pt x="7369" y="14899"/>
                    </a:cubicBezTo>
                    <a:cubicBezTo>
                      <a:pt x="7043" y="14448"/>
                      <a:pt x="7118" y="13796"/>
                      <a:pt x="6993" y="13270"/>
                    </a:cubicBezTo>
                    <a:cubicBezTo>
                      <a:pt x="6993" y="13270"/>
                      <a:pt x="6993" y="13245"/>
                      <a:pt x="6993" y="13245"/>
                    </a:cubicBezTo>
                    <a:cubicBezTo>
                      <a:pt x="6843" y="12644"/>
                      <a:pt x="6542" y="12067"/>
                      <a:pt x="6391" y="11466"/>
                    </a:cubicBezTo>
                    <a:cubicBezTo>
                      <a:pt x="6091" y="10263"/>
                      <a:pt x="5965" y="8909"/>
                      <a:pt x="5138" y="7932"/>
                    </a:cubicBezTo>
                    <a:cubicBezTo>
                      <a:pt x="4888" y="7631"/>
                      <a:pt x="4587" y="7355"/>
                      <a:pt x="4437" y="7004"/>
                    </a:cubicBezTo>
                    <a:cubicBezTo>
                      <a:pt x="4336" y="6679"/>
                      <a:pt x="4361" y="6328"/>
                      <a:pt x="4386" y="5977"/>
                    </a:cubicBezTo>
                    <a:cubicBezTo>
                      <a:pt x="4462" y="4674"/>
                      <a:pt x="4111" y="3571"/>
                      <a:pt x="3710" y="2368"/>
                    </a:cubicBezTo>
                    <a:cubicBezTo>
                      <a:pt x="3409" y="1516"/>
                      <a:pt x="3058" y="438"/>
                      <a:pt x="2106" y="87"/>
                    </a:cubicBezTo>
                    <a:cubicBezTo>
                      <a:pt x="1950" y="29"/>
                      <a:pt x="1784" y="0"/>
                      <a:pt x="16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702222" y="4245197"/>
                <a:ext cx="165011" cy="27280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5264" extrusionOk="0">
                    <a:moveTo>
                      <a:pt x="1883" y="0"/>
                    </a:moveTo>
                    <a:cubicBezTo>
                      <a:pt x="1448" y="0"/>
                      <a:pt x="1073" y="202"/>
                      <a:pt x="802" y="577"/>
                    </a:cubicBezTo>
                    <a:cubicBezTo>
                      <a:pt x="76" y="1680"/>
                      <a:pt x="25" y="3810"/>
                      <a:pt x="0" y="5088"/>
                    </a:cubicBezTo>
                    <a:cubicBezTo>
                      <a:pt x="205" y="5067"/>
                      <a:pt x="412" y="5055"/>
                      <a:pt x="619" y="5055"/>
                    </a:cubicBezTo>
                    <a:cubicBezTo>
                      <a:pt x="1124" y="5055"/>
                      <a:pt x="1634" y="5122"/>
                      <a:pt x="2131" y="5264"/>
                    </a:cubicBezTo>
                    <a:cubicBezTo>
                      <a:pt x="2431" y="4086"/>
                      <a:pt x="2732" y="2883"/>
                      <a:pt x="3008" y="1680"/>
                    </a:cubicBezTo>
                    <a:cubicBezTo>
                      <a:pt x="3183" y="903"/>
                      <a:pt x="3058" y="176"/>
                      <a:pt x="2156" y="26"/>
                    </a:cubicBezTo>
                    <a:cubicBezTo>
                      <a:pt x="2063" y="9"/>
                      <a:pt x="1972" y="0"/>
                      <a:pt x="1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682735" y="4452913"/>
                <a:ext cx="335152" cy="150863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2911" extrusionOk="0">
                    <a:moveTo>
                      <a:pt x="2944" y="1"/>
                    </a:moveTo>
                    <a:cubicBezTo>
                      <a:pt x="2865" y="1"/>
                      <a:pt x="2729" y="180"/>
                      <a:pt x="2682" y="203"/>
                    </a:cubicBezTo>
                    <a:cubicBezTo>
                      <a:pt x="2582" y="278"/>
                      <a:pt x="2482" y="354"/>
                      <a:pt x="2356" y="404"/>
                    </a:cubicBezTo>
                    <a:cubicBezTo>
                      <a:pt x="2131" y="504"/>
                      <a:pt x="1880" y="554"/>
                      <a:pt x="1630" y="579"/>
                    </a:cubicBezTo>
                    <a:cubicBezTo>
                      <a:pt x="1564" y="587"/>
                      <a:pt x="1497" y="590"/>
                      <a:pt x="1429" y="590"/>
                    </a:cubicBezTo>
                    <a:cubicBezTo>
                      <a:pt x="1052" y="590"/>
                      <a:pt x="637" y="481"/>
                      <a:pt x="276" y="354"/>
                    </a:cubicBezTo>
                    <a:cubicBezTo>
                      <a:pt x="276" y="704"/>
                      <a:pt x="226" y="1055"/>
                      <a:pt x="151" y="1406"/>
                    </a:cubicBezTo>
                    <a:cubicBezTo>
                      <a:pt x="51" y="1807"/>
                      <a:pt x="0" y="2258"/>
                      <a:pt x="376" y="2509"/>
                    </a:cubicBezTo>
                    <a:cubicBezTo>
                      <a:pt x="677" y="2735"/>
                      <a:pt x="1103" y="2785"/>
                      <a:pt x="1479" y="2810"/>
                    </a:cubicBezTo>
                    <a:cubicBezTo>
                      <a:pt x="2381" y="2860"/>
                      <a:pt x="3309" y="2910"/>
                      <a:pt x="4211" y="2910"/>
                    </a:cubicBezTo>
                    <a:lnTo>
                      <a:pt x="4386" y="2910"/>
                    </a:lnTo>
                    <a:cubicBezTo>
                      <a:pt x="4988" y="2910"/>
                      <a:pt x="5589" y="2885"/>
                      <a:pt x="6116" y="2559"/>
                    </a:cubicBezTo>
                    <a:cubicBezTo>
                      <a:pt x="6116" y="2559"/>
                      <a:pt x="6141" y="2534"/>
                      <a:pt x="6141" y="2534"/>
                    </a:cubicBezTo>
                    <a:cubicBezTo>
                      <a:pt x="6341" y="2409"/>
                      <a:pt x="6467" y="2208"/>
                      <a:pt x="6467" y="1983"/>
                    </a:cubicBezTo>
                    <a:cubicBezTo>
                      <a:pt x="6467" y="1782"/>
                      <a:pt x="6316" y="1607"/>
                      <a:pt x="6141" y="1481"/>
                    </a:cubicBezTo>
                    <a:cubicBezTo>
                      <a:pt x="5990" y="1381"/>
                      <a:pt x="5790" y="1306"/>
                      <a:pt x="5589" y="1281"/>
                    </a:cubicBezTo>
                    <a:cubicBezTo>
                      <a:pt x="5264" y="1181"/>
                      <a:pt x="4963" y="1131"/>
                      <a:pt x="4637" y="1055"/>
                    </a:cubicBezTo>
                    <a:cubicBezTo>
                      <a:pt x="4411" y="1030"/>
                      <a:pt x="4186" y="980"/>
                      <a:pt x="3960" y="905"/>
                    </a:cubicBezTo>
                    <a:cubicBezTo>
                      <a:pt x="3735" y="830"/>
                      <a:pt x="3509" y="679"/>
                      <a:pt x="3334" y="529"/>
                    </a:cubicBezTo>
                    <a:cubicBezTo>
                      <a:pt x="3234" y="429"/>
                      <a:pt x="3158" y="329"/>
                      <a:pt x="3083" y="228"/>
                    </a:cubicBezTo>
                    <a:cubicBezTo>
                      <a:pt x="3058" y="178"/>
                      <a:pt x="3008" y="28"/>
                      <a:pt x="2958" y="3"/>
                    </a:cubicBezTo>
                    <a:cubicBezTo>
                      <a:pt x="2953" y="1"/>
                      <a:pt x="2949" y="1"/>
                      <a:pt x="2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6173730" y="4409846"/>
                <a:ext cx="315666" cy="140238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2706" extrusionOk="0">
                    <a:moveTo>
                      <a:pt x="2840" y="0"/>
                    </a:moveTo>
                    <a:cubicBezTo>
                      <a:pt x="2772" y="0"/>
                      <a:pt x="2694" y="45"/>
                      <a:pt x="2632" y="107"/>
                    </a:cubicBezTo>
                    <a:cubicBezTo>
                      <a:pt x="2456" y="232"/>
                      <a:pt x="2231" y="282"/>
                      <a:pt x="2030" y="307"/>
                    </a:cubicBezTo>
                    <a:cubicBezTo>
                      <a:pt x="1790" y="349"/>
                      <a:pt x="1549" y="369"/>
                      <a:pt x="1308" y="369"/>
                    </a:cubicBezTo>
                    <a:cubicBezTo>
                      <a:pt x="973" y="369"/>
                      <a:pt x="637" y="330"/>
                      <a:pt x="301" y="257"/>
                    </a:cubicBezTo>
                    <a:lnTo>
                      <a:pt x="301" y="257"/>
                    </a:lnTo>
                    <a:cubicBezTo>
                      <a:pt x="376" y="533"/>
                      <a:pt x="251" y="784"/>
                      <a:pt x="176" y="1059"/>
                    </a:cubicBezTo>
                    <a:cubicBezTo>
                      <a:pt x="25" y="1611"/>
                      <a:pt x="0" y="2488"/>
                      <a:pt x="702" y="2663"/>
                    </a:cubicBezTo>
                    <a:cubicBezTo>
                      <a:pt x="820" y="2693"/>
                      <a:pt x="942" y="2703"/>
                      <a:pt x="1064" y="2703"/>
                    </a:cubicBezTo>
                    <a:cubicBezTo>
                      <a:pt x="1255" y="2703"/>
                      <a:pt x="1447" y="2679"/>
                      <a:pt x="1629" y="2663"/>
                    </a:cubicBezTo>
                    <a:cubicBezTo>
                      <a:pt x="1814" y="2649"/>
                      <a:pt x="2000" y="2643"/>
                      <a:pt x="2187" y="2643"/>
                    </a:cubicBezTo>
                    <a:cubicBezTo>
                      <a:pt x="2810" y="2643"/>
                      <a:pt x="3438" y="2705"/>
                      <a:pt x="4053" y="2705"/>
                    </a:cubicBezTo>
                    <a:cubicBezTo>
                      <a:pt x="4526" y="2705"/>
                      <a:pt x="4991" y="2669"/>
                      <a:pt x="5439" y="2538"/>
                    </a:cubicBezTo>
                    <a:cubicBezTo>
                      <a:pt x="5714" y="2463"/>
                      <a:pt x="6040" y="2262"/>
                      <a:pt x="6090" y="2012"/>
                    </a:cubicBezTo>
                    <a:cubicBezTo>
                      <a:pt x="6090" y="1962"/>
                      <a:pt x="6090" y="1886"/>
                      <a:pt x="6090" y="1836"/>
                    </a:cubicBezTo>
                    <a:cubicBezTo>
                      <a:pt x="6015" y="1561"/>
                      <a:pt x="5689" y="1435"/>
                      <a:pt x="5389" y="1360"/>
                    </a:cubicBezTo>
                    <a:cubicBezTo>
                      <a:pt x="5138" y="1310"/>
                      <a:pt x="4862" y="1260"/>
                      <a:pt x="4612" y="1210"/>
                    </a:cubicBezTo>
                    <a:cubicBezTo>
                      <a:pt x="4411" y="1134"/>
                      <a:pt x="4261" y="1034"/>
                      <a:pt x="4085" y="959"/>
                    </a:cubicBezTo>
                    <a:cubicBezTo>
                      <a:pt x="3659" y="733"/>
                      <a:pt x="3283" y="558"/>
                      <a:pt x="3008" y="132"/>
                    </a:cubicBezTo>
                    <a:cubicBezTo>
                      <a:pt x="2983" y="82"/>
                      <a:pt x="2933" y="32"/>
                      <a:pt x="2882" y="7"/>
                    </a:cubicBezTo>
                    <a:cubicBezTo>
                      <a:pt x="2869" y="2"/>
                      <a:pt x="2855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620389" y="2885919"/>
                <a:ext cx="435175" cy="1491005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28770" extrusionOk="0">
                    <a:moveTo>
                      <a:pt x="3635" y="1"/>
                    </a:moveTo>
                    <a:cubicBezTo>
                      <a:pt x="3304" y="1"/>
                      <a:pt x="2977" y="81"/>
                      <a:pt x="2682" y="264"/>
                    </a:cubicBezTo>
                    <a:cubicBezTo>
                      <a:pt x="2156" y="564"/>
                      <a:pt x="1880" y="1066"/>
                      <a:pt x="1604" y="1592"/>
                    </a:cubicBezTo>
                    <a:cubicBezTo>
                      <a:pt x="1454" y="1918"/>
                      <a:pt x="1304" y="2219"/>
                      <a:pt x="1153" y="2544"/>
                    </a:cubicBezTo>
                    <a:cubicBezTo>
                      <a:pt x="802" y="3221"/>
                      <a:pt x="477" y="3923"/>
                      <a:pt x="276" y="4650"/>
                    </a:cubicBezTo>
                    <a:cubicBezTo>
                      <a:pt x="51" y="5402"/>
                      <a:pt x="0" y="6204"/>
                      <a:pt x="201" y="6930"/>
                    </a:cubicBezTo>
                    <a:cubicBezTo>
                      <a:pt x="351" y="7407"/>
                      <a:pt x="627" y="7657"/>
                      <a:pt x="827" y="8058"/>
                    </a:cubicBezTo>
                    <a:cubicBezTo>
                      <a:pt x="1103" y="8584"/>
                      <a:pt x="1279" y="9161"/>
                      <a:pt x="1304" y="9737"/>
                    </a:cubicBezTo>
                    <a:cubicBezTo>
                      <a:pt x="1329" y="10138"/>
                      <a:pt x="1254" y="10564"/>
                      <a:pt x="1254" y="10965"/>
                    </a:cubicBezTo>
                    <a:cubicBezTo>
                      <a:pt x="1203" y="11918"/>
                      <a:pt x="1404" y="12845"/>
                      <a:pt x="1629" y="13747"/>
                    </a:cubicBezTo>
                    <a:cubicBezTo>
                      <a:pt x="1730" y="14098"/>
                      <a:pt x="1855" y="14449"/>
                      <a:pt x="1855" y="14825"/>
                    </a:cubicBezTo>
                    <a:cubicBezTo>
                      <a:pt x="1880" y="15126"/>
                      <a:pt x="1830" y="15427"/>
                      <a:pt x="1805" y="15752"/>
                    </a:cubicBezTo>
                    <a:cubicBezTo>
                      <a:pt x="1755" y="16554"/>
                      <a:pt x="1905" y="17382"/>
                      <a:pt x="1955" y="18209"/>
                    </a:cubicBezTo>
                    <a:cubicBezTo>
                      <a:pt x="2005" y="19036"/>
                      <a:pt x="1830" y="19712"/>
                      <a:pt x="1529" y="20489"/>
                    </a:cubicBezTo>
                    <a:cubicBezTo>
                      <a:pt x="1329" y="20991"/>
                      <a:pt x="1203" y="21517"/>
                      <a:pt x="1203" y="22043"/>
                    </a:cubicBezTo>
                    <a:cubicBezTo>
                      <a:pt x="1203" y="22845"/>
                      <a:pt x="1329" y="23697"/>
                      <a:pt x="1103" y="24474"/>
                    </a:cubicBezTo>
                    <a:cubicBezTo>
                      <a:pt x="1028" y="24725"/>
                      <a:pt x="928" y="24950"/>
                      <a:pt x="827" y="25176"/>
                    </a:cubicBezTo>
                    <a:cubicBezTo>
                      <a:pt x="426" y="26179"/>
                      <a:pt x="251" y="27256"/>
                      <a:pt x="101" y="28309"/>
                    </a:cubicBezTo>
                    <a:cubicBezTo>
                      <a:pt x="76" y="28359"/>
                      <a:pt x="126" y="28434"/>
                      <a:pt x="176" y="28434"/>
                    </a:cubicBezTo>
                    <a:cubicBezTo>
                      <a:pt x="552" y="28484"/>
                      <a:pt x="1830" y="28735"/>
                      <a:pt x="1930" y="28735"/>
                    </a:cubicBezTo>
                    <a:cubicBezTo>
                      <a:pt x="2128" y="28760"/>
                      <a:pt x="2322" y="28770"/>
                      <a:pt x="2513" y="28770"/>
                    </a:cubicBezTo>
                    <a:cubicBezTo>
                      <a:pt x="3155" y="28770"/>
                      <a:pt x="3769" y="28661"/>
                      <a:pt x="4389" y="28661"/>
                    </a:cubicBezTo>
                    <a:cubicBezTo>
                      <a:pt x="4686" y="28661"/>
                      <a:pt x="4984" y="28686"/>
                      <a:pt x="5289" y="28760"/>
                    </a:cubicBezTo>
                    <a:cubicBezTo>
                      <a:pt x="5339" y="28760"/>
                      <a:pt x="5389" y="28735"/>
                      <a:pt x="5414" y="28685"/>
                    </a:cubicBezTo>
                    <a:cubicBezTo>
                      <a:pt x="6291" y="26279"/>
                      <a:pt x="6968" y="23823"/>
                      <a:pt x="7419" y="21316"/>
                    </a:cubicBezTo>
                    <a:cubicBezTo>
                      <a:pt x="7569" y="20590"/>
                      <a:pt x="7469" y="19888"/>
                      <a:pt x="7494" y="19186"/>
                    </a:cubicBezTo>
                    <a:cubicBezTo>
                      <a:pt x="7494" y="18910"/>
                      <a:pt x="7594" y="18509"/>
                      <a:pt x="7670" y="18259"/>
                    </a:cubicBezTo>
                    <a:cubicBezTo>
                      <a:pt x="8071" y="16830"/>
                      <a:pt x="8396" y="15477"/>
                      <a:pt x="8146" y="13998"/>
                    </a:cubicBezTo>
                    <a:cubicBezTo>
                      <a:pt x="8071" y="13522"/>
                      <a:pt x="8021" y="13046"/>
                      <a:pt x="7970" y="12569"/>
                    </a:cubicBezTo>
                    <a:cubicBezTo>
                      <a:pt x="7845" y="11266"/>
                      <a:pt x="7795" y="9938"/>
                      <a:pt x="7720" y="8635"/>
                    </a:cubicBezTo>
                    <a:cubicBezTo>
                      <a:pt x="7670" y="7356"/>
                      <a:pt x="7494" y="6128"/>
                      <a:pt x="7294" y="4875"/>
                    </a:cubicBezTo>
                    <a:cubicBezTo>
                      <a:pt x="7244" y="4424"/>
                      <a:pt x="7294" y="4023"/>
                      <a:pt x="7143" y="3572"/>
                    </a:cubicBezTo>
                    <a:cubicBezTo>
                      <a:pt x="6943" y="2970"/>
                      <a:pt x="6717" y="2394"/>
                      <a:pt x="6391" y="1893"/>
                    </a:cubicBezTo>
                    <a:cubicBezTo>
                      <a:pt x="5940" y="1116"/>
                      <a:pt x="5264" y="439"/>
                      <a:pt x="4411" y="138"/>
                    </a:cubicBezTo>
                    <a:cubicBezTo>
                      <a:pt x="4158" y="50"/>
                      <a:pt x="3895" y="1"/>
                      <a:pt x="3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713882" y="2231415"/>
                <a:ext cx="478086" cy="829252"/>
              </a:xfrm>
              <a:custGeom>
                <a:avLst/>
                <a:gdLst/>
                <a:ahLst/>
                <a:cxnLst/>
                <a:rect l="l" t="t" r="r" b="b"/>
                <a:pathLst>
                  <a:path w="9225" h="16001" extrusionOk="0">
                    <a:moveTo>
                      <a:pt x="5703" y="0"/>
                    </a:moveTo>
                    <a:cubicBezTo>
                      <a:pt x="5565" y="0"/>
                      <a:pt x="5427" y="19"/>
                      <a:pt x="5289" y="60"/>
                    </a:cubicBezTo>
                    <a:cubicBezTo>
                      <a:pt x="5114" y="111"/>
                      <a:pt x="4963" y="186"/>
                      <a:pt x="4838" y="286"/>
                    </a:cubicBezTo>
                    <a:cubicBezTo>
                      <a:pt x="3785" y="938"/>
                      <a:pt x="2883" y="1840"/>
                      <a:pt x="2357" y="2968"/>
                    </a:cubicBezTo>
                    <a:cubicBezTo>
                      <a:pt x="1931" y="3920"/>
                      <a:pt x="1705" y="4923"/>
                      <a:pt x="1530" y="5925"/>
                    </a:cubicBezTo>
                    <a:cubicBezTo>
                      <a:pt x="1405" y="6523"/>
                      <a:pt x="366" y="13620"/>
                      <a:pt x="8" y="13620"/>
                    </a:cubicBezTo>
                    <a:cubicBezTo>
                      <a:pt x="6" y="13620"/>
                      <a:pt x="3" y="13620"/>
                      <a:pt x="1" y="13619"/>
                    </a:cubicBezTo>
                    <a:lnTo>
                      <a:pt x="1" y="13619"/>
                    </a:lnTo>
                    <a:cubicBezTo>
                      <a:pt x="402" y="13745"/>
                      <a:pt x="828" y="13845"/>
                      <a:pt x="1254" y="13995"/>
                    </a:cubicBezTo>
                    <a:cubicBezTo>
                      <a:pt x="1831" y="14221"/>
                      <a:pt x="2432" y="14447"/>
                      <a:pt x="3008" y="14697"/>
                    </a:cubicBezTo>
                    <a:cubicBezTo>
                      <a:pt x="4161" y="15173"/>
                      <a:pt x="5289" y="15700"/>
                      <a:pt x="6517" y="16000"/>
                    </a:cubicBezTo>
                    <a:cubicBezTo>
                      <a:pt x="6668" y="15875"/>
                      <a:pt x="6793" y="15750"/>
                      <a:pt x="6918" y="15524"/>
                    </a:cubicBezTo>
                    <a:cubicBezTo>
                      <a:pt x="7194" y="14898"/>
                      <a:pt x="7420" y="14171"/>
                      <a:pt x="7520" y="13494"/>
                    </a:cubicBezTo>
                    <a:cubicBezTo>
                      <a:pt x="7896" y="11013"/>
                      <a:pt x="8096" y="8331"/>
                      <a:pt x="8723" y="5900"/>
                    </a:cubicBezTo>
                    <a:cubicBezTo>
                      <a:pt x="9024" y="4797"/>
                      <a:pt x="9224" y="3544"/>
                      <a:pt x="8898" y="2416"/>
                    </a:cubicBezTo>
                    <a:cubicBezTo>
                      <a:pt x="8723" y="1865"/>
                      <a:pt x="8372" y="1364"/>
                      <a:pt x="7946" y="963"/>
                    </a:cubicBezTo>
                    <a:cubicBezTo>
                      <a:pt x="7394" y="487"/>
                      <a:pt x="6718" y="186"/>
                      <a:pt x="6041" y="35"/>
                    </a:cubicBezTo>
                    <a:cubicBezTo>
                      <a:pt x="5928" y="13"/>
                      <a:pt x="5816" y="0"/>
                      <a:pt x="5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838574" y="2420422"/>
                <a:ext cx="622263" cy="841586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6239" extrusionOk="0">
                    <a:moveTo>
                      <a:pt x="1913" y="0"/>
                    </a:moveTo>
                    <a:cubicBezTo>
                      <a:pt x="1827" y="0"/>
                      <a:pt x="1741" y="8"/>
                      <a:pt x="1655" y="23"/>
                    </a:cubicBezTo>
                    <a:cubicBezTo>
                      <a:pt x="928" y="148"/>
                      <a:pt x="402" y="774"/>
                      <a:pt x="201" y="1476"/>
                    </a:cubicBezTo>
                    <a:cubicBezTo>
                      <a:pt x="1" y="2178"/>
                      <a:pt x="51" y="2905"/>
                      <a:pt x="126" y="3632"/>
                    </a:cubicBezTo>
                    <a:cubicBezTo>
                      <a:pt x="227" y="4308"/>
                      <a:pt x="327" y="5010"/>
                      <a:pt x="653" y="5637"/>
                    </a:cubicBezTo>
                    <a:cubicBezTo>
                      <a:pt x="953" y="6238"/>
                      <a:pt x="1404" y="6739"/>
                      <a:pt x="1755" y="7316"/>
                    </a:cubicBezTo>
                    <a:cubicBezTo>
                      <a:pt x="2056" y="7867"/>
                      <a:pt x="2232" y="8469"/>
                      <a:pt x="2507" y="9045"/>
                    </a:cubicBezTo>
                    <a:cubicBezTo>
                      <a:pt x="2983" y="10048"/>
                      <a:pt x="3811" y="10524"/>
                      <a:pt x="4738" y="10950"/>
                    </a:cubicBezTo>
                    <a:cubicBezTo>
                      <a:pt x="5039" y="11075"/>
                      <a:pt x="5364" y="11226"/>
                      <a:pt x="5690" y="11376"/>
                    </a:cubicBezTo>
                    <a:cubicBezTo>
                      <a:pt x="7144" y="12053"/>
                      <a:pt x="8547" y="12880"/>
                      <a:pt x="9826" y="13882"/>
                    </a:cubicBezTo>
                    <a:cubicBezTo>
                      <a:pt x="9450" y="14233"/>
                      <a:pt x="9099" y="14684"/>
                      <a:pt x="9074" y="15186"/>
                    </a:cubicBezTo>
                    <a:cubicBezTo>
                      <a:pt x="9049" y="15700"/>
                      <a:pt x="9432" y="16239"/>
                      <a:pt x="9918" y="16239"/>
                    </a:cubicBezTo>
                    <a:cubicBezTo>
                      <a:pt x="9929" y="16239"/>
                      <a:pt x="9940" y="16239"/>
                      <a:pt x="9951" y="16238"/>
                    </a:cubicBezTo>
                    <a:cubicBezTo>
                      <a:pt x="10252" y="15912"/>
                      <a:pt x="10302" y="15436"/>
                      <a:pt x="10502" y="15035"/>
                    </a:cubicBezTo>
                    <a:cubicBezTo>
                      <a:pt x="10778" y="14534"/>
                      <a:pt x="11630" y="14534"/>
                      <a:pt x="11806" y="14158"/>
                    </a:cubicBezTo>
                    <a:cubicBezTo>
                      <a:pt x="12006" y="13757"/>
                      <a:pt x="11555" y="13206"/>
                      <a:pt x="11329" y="12930"/>
                    </a:cubicBezTo>
                    <a:cubicBezTo>
                      <a:pt x="10703" y="12103"/>
                      <a:pt x="9700" y="11627"/>
                      <a:pt x="9049" y="10825"/>
                    </a:cubicBezTo>
                    <a:cubicBezTo>
                      <a:pt x="8823" y="10549"/>
                      <a:pt x="8673" y="10198"/>
                      <a:pt x="8472" y="9897"/>
                    </a:cubicBezTo>
                    <a:cubicBezTo>
                      <a:pt x="8121" y="9396"/>
                      <a:pt x="7695" y="8970"/>
                      <a:pt x="7194" y="8669"/>
                    </a:cubicBezTo>
                    <a:cubicBezTo>
                      <a:pt x="6217" y="8043"/>
                      <a:pt x="5866" y="7165"/>
                      <a:pt x="5389" y="6138"/>
                    </a:cubicBezTo>
                    <a:cubicBezTo>
                      <a:pt x="5239" y="5837"/>
                      <a:pt x="5089" y="5511"/>
                      <a:pt x="4988" y="5160"/>
                    </a:cubicBezTo>
                    <a:cubicBezTo>
                      <a:pt x="4888" y="4734"/>
                      <a:pt x="4888" y="4283"/>
                      <a:pt x="4838" y="3832"/>
                    </a:cubicBezTo>
                    <a:cubicBezTo>
                      <a:pt x="4738" y="3206"/>
                      <a:pt x="4487" y="2604"/>
                      <a:pt x="4212" y="2028"/>
                    </a:cubicBezTo>
                    <a:cubicBezTo>
                      <a:pt x="3961" y="1501"/>
                      <a:pt x="3660" y="975"/>
                      <a:pt x="3234" y="574"/>
                    </a:cubicBezTo>
                    <a:cubicBezTo>
                      <a:pt x="2872" y="233"/>
                      <a:pt x="2400" y="0"/>
                      <a:pt x="1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026960" y="2233643"/>
                <a:ext cx="288406" cy="336033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6484" extrusionOk="0">
                    <a:moveTo>
                      <a:pt x="1772" y="1"/>
                    </a:moveTo>
                    <a:cubicBezTo>
                      <a:pt x="1596" y="1"/>
                      <a:pt x="1421" y="29"/>
                      <a:pt x="1253" y="93"/>
                    </a:cubicBezTo>
                    <a:cubicBezTo>
                      <a:pt x="1028" y="168"/>
                      <a:pt x="827" y="343"/>
                      <a:pt x="677" y="544"/>
                    </a:cubicBezTo>
                    <a:cubicBezTo>
                      <a:pt x="526" y="719"/>
                      <a:pt x="401" y="970"/>
                      <a:pt x="351" y="1195"/>
                    </a:cubicBezTo>
                    <a:cubicBezTo>
                      <a:pt x="0" y="2449"/>
                      <a:pt x="476" y="3977"/>
                      <a:pt x="1003" y="5105"/>
                    </a:cubicBezTo>
                    <a:cubicBezTo>
                      <a:pt x="1203" y="5506"/>
                      <a:pt x="1278" y="6208"/>
                      <a:pt x="1729" y="6434"/>
                    </a:cubicBezTo>
                    <a:cubicBezTo>
                      <a:pt x="1805" y="6469"/>
                      <a:pt x="1875" y="6483"/>
                      <a:pt x="1942" y="6483"/>
                    </a:cubicBezTo>
                    <a:cubicBezTo>
                      <a:pt x="2161" y="6483"/>
                      <a:pt x="2339" y="6323"/>
                      <a:pt x="2531" y="6208"/>
                    </a:cubicBezTo>
                    <a:cubicBezTo>
                      <a:pt x="2857" y="6058"/>
                      <a:pt x="3183" y="5932"/>
                      <a:pt x="3509" y="5757"/>
                    </a:cubicBezTo>
                    <a:cubicBezTo>
                      <a:pt x="4186" y="5406"/>
                      <a:pt x="4887" y="5005"/>
                      <a:pt x="5564" y="4604"/>
                    </a:cubicBezTo>
                    <a:cubicBezTo>
                      <a:pt x="5188" y="2900"/>
                      <a:pt x="4386" y="1170"/>
                      <a:pt x="2857" y="318"/>
                    </a:cubicBezTo>
                    <a:cubicBezTo>
                      <a:pt x="2533" y="130"/>
                      <a:pt x="2150" y="1"/>
                      <a:pt x="17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919111" y="1982031"/>
                <a:ext cx="250729" cy="359199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6931" extrusionOk="0">
                    <a:moveTo>
                      <a:pt x="3339" y="0"/>
                    </a:moveTo>
                    <a:cubicBezTo>
                      <a:pt x="2575" y="0"/>
                      <a:pt x="1711" y="469"/>
                      <a:pt x="1429" y="1163"/>
                    </a:cubicBezTo>
                    <a:cubicBezTo>
                      <a:pt x="1229" y="1690"/>
                      <a:pt x="1229" y="2241"/>
                      <a:pt x="1179" y="2792"/>
                    </a:cubicBezTo>
                    <a:cubicBezTo>
                      <a:pt x="1129" y="3294"/>
                      <a:pt x="1028" y="3770"/>
                      <a:pt x="903" y="4196"/>
                    </a:cubicBezTo>
                    <a:cubicBezTo>
                      <a:pt x="728" y="4772"/>
                      <a:pt x="502" y="5299"/>
                      <a:pt x="277" y="5900"/>
                    </a:cubicBezTo>
                    <a:cubicBezTo>
                      <a:pt x="1" y="6702"/>
                      <a:pt x="978" y="6928"/>
                      <a:pt x="1605" y="6928"/>
                    </a:cubicBezTo>
                    <a:cubicBezTo>
                      <a:pt x="1647" y="6930"/>
                      <a:pt x="1688" y="6931"/>
                      <a:pt x="1730" y="6931"/>
                    </a:cubicBezTo>
                    <a:cubicBezTo>
                      <a:pt x="2161" y="6931"/>
                      <a:pt x="2574" y="6819"/>
                      <a:pt x="3008" y="6727"/>
                    </a:cubicBezTo>
                    <a:cubicBezTo>
                      <a:pt x="3084" y="6727"/>
                      <a:pt x="3184" y="6702"/>
                      <a:pt x="3259" y="6627"/>
                    </a:cubicBezTo>
                    <a:cubicBezTo>
                      <a:pt x="3284" y="6552"/>
                      <a:pt x="3309" y="6477"/>
                      <a:pt x="3309" y="6401"/>
                    </a:cubicBezTo>
                    <a:cubicBezTo>
                      <a:pt x="3359" y="5725"/>
                      <a:pt x="3409" y="4772"/>
                      <a:pt x="3785" y="4171"/>
                    </a:cubicBezTo>
                    <a:cubicBezTo>
                      <a:pt x="4011" y="3845"/>
                      <a:pt x="4337" y="3544"/>
                      <a:pt x="4387" y="3118"/>
                    </a:cubicBezTo>
                    <a:cubicBezTo>
                      <a:pt x="4487" y="2266"/>
                      <a:pt x="4838" y="311"/>
                      <a:pt x="3685" y="35"/>
                    </a:cubicBezTo>
                    <a:cubicBezTo>
                      <a:pt x="3574" y="12"/>
                      <a:pt x="3457" y="0"/>
                      <a:pt x="3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955493" y="1910926"/>
                <a:ext cx="223469" cy="222122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4286" extrusionOk="0">
                    <a:moveTo>
                      <a:pt x="3254" y="0"/>
                    </a:moveTo>
                    <a:cubicBezTo>
                      <a:pt x="2939" y="0"/>
                      <a:pt x="2632" y="102"/>
                      <a:pt x="2407" y="305"/>
                    </a:cubicBezTo>
                    <a:cubicBezTo>
                      <a:pt x="2281" y="405"/>
                      <a:pt x="2181" y="530"/>
                      <a:pt x="2056" y="605"/>
                    </a:cubicBezTo>
                    <a:cubicBezTo>
                      <a:pt x="1981" y="630"/>
                      <a:pt x="1905" y="630"/>
                      <a:pt x="1830" y="655"/>
                    </a:cubicBezTo>
                    <a:cubicBezTo>
                      <a:pt x="1154" y="756"/>
                      <a:pt x="552" y="1182"/>
                      <a:pt x="176" y="1758"/>
                    </a:cubicBezTo>
                    <a:cubicBezTo>
                      <a:pt x="101" y="1884"/>
                      <a:pt x="26" y="2034"/>
                      <a:pt x="26" y="2184"/>
                    </a:cubicBezTo>
                    <a:cubicBezTo>
                      <a:pt x="1" y="2285"/>
                      <a:pt x="26" y="2410"/>
                      <a:pt x="26" y="2535"/>
                    </a:cubicBezTo>
                    <a:cubicBezTo>
                      <a:pt x="76" y="2811"/>
                      <a:pt x="126" y="3087"/>
                      <a:pt x="201" y="3362"/>
                    </a:cubicBezTo>
                    <a:cubicBezTo>
                      <a:pt x="226" y="3488"/>
                      <a:pt x="276" y="3613"/>
                      <a:pt x="276" y="3738"/>
                    </a:cubicBezTo>
                    <a:cubicBezTo>
                      <a:pt x="276" y="3838"/>
                      <a:pt x="251" y="3939"/>
                      <a:pt x="301" y="4039"/>
                    </a:cubicBezTo>
                    <a:cubicBezTo>
                      <a:pt x="354" y="4216"/>
                      <a:pt x="453" y="4285"/>
                      <a:pt x="565" y="4285"/>
                    </a:cubicBezTo>
                    <a:cubicBezTo>
                      <a:pt x="721" y="4285"/>
                      <a:pt x="901" y="4150"/>
                      <a:pt x="1003" y="3989"/>
                    </a:cubicBezTo>
                    <a:cubicBezTo>
                      <a:pt x="1128" y="3763"/>
                      <a:pt x="1229" y="3513"/>
                      <a:pt x="1304" y="3262"/>
                    </a:cubicBezTo>
                    <a:cubicBezTo>
                      <a:pt x="1429" y="2961"/>
                      <a:pt x="1580" y="2635"/>
                      <a:pt x="1855" y="2435"/>
                    </a:cubicBezTo>
                    <a:cubicBezTo>
                      <a:pt x="2106" y="2260"/>
                      <a:pt x="2432" y="2184"/>
                      <a:pt x="2758" y="2134"/>
                    </a:cubicBezTo>
                    <a:cubicBezTo>
                      <a:pt x="3108" y="2084"/>
                      <a:pt x="3585" y="2034"/>
                      <a:pt x="3810" y="1783"/>
                    </a:cubicBezTo>
                    <a:cubicBezTo>
                      <a:pt x="4086" y="1483"/>
                      <a:pt x="4311" y="1107"/>
                      <a:pt x="4261" y="706"/>
                    </a:cubicBezTo>
                    <a:cubicBezTo>
                      <a:pt x="4261" y="605"/>
                      <a:pt x="4236" y="505"/>
                      <a:pt x="4186" y="405"/>
                    </a:cubicBezTo>
                    <a:cubicBezTo>
                      <a:pt x="4136" y="330"/>
                      <a:pt x="4036" y="254"/>
                      <a:pt x="3961" y="179"/>
                    </a:cubicBezTo>
                    <a:cubicBezTo>
                      <a:pt x="3785" y="79"/>
                      <a:pt x="3560" y="4"/>
                      <a:pt x="3359" y="4"/>
                    </a:cubicBezTo>
                    <a:cubicBezTo>
                      <a:pt x="3324" y="1"/>
                      <a:pt x="3289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013952" y="2883949"/>
                <a:ext cx="33842" cy="316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10" extrusionOk="0">
                    <a:moveTo>
                      <a:pt x="26" y="1"/>
                    </a:moveTo>
                    <a:cubicBezTo>
                      <a:pt x="0" y="101"/>
                      <a:pt x="0" y="201"/>
                      <a:pt x="26" y="277"/>
                    </a:cubicBezTo>
                    <a:cubicBezTo>
                      <a:pt x="51" y="427"/>
                      <a:pt x="176" y="527"/>
                      <a:pt x="326" y="577"/>
                    </a:cubicBezTo>
                    <a:cubicBezTo>
                      <a:pt x="351" y="602"/>
                      <a:pt x="376" y="602"/>
                      <a:pt x="401" y="602"/>
                    </a:cubicBezTo>
                    <a:cubicBezTo>
                      <a:pt x="420" y="607"/>
                      <a:pt x="437" y="609"/>
                      <a:pt x="454" y="609"/>
                    </a:cubicBezTo>
                    <a:cubicBezTo>
                      <a:pt x="529" y="609"/>
                      <a:pt x="591" y="568"/>
                      <a:pt x="652" y="527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810018" y="2382434"/>
                <a:ext cx="275398" cy="310639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994" extrusionOk="0">
                    <a:moveTo>
                      <a:pt x="2594" y="1"/>
                    </a:moveTo>
                    <a:cubicBezTo>
                      <a:pt x="2492" y="1"/>
                      <a:pt x="2388" y="10"/>
                      <a:pt x="2281" y="29"/>
                    </a:cubicBezTo>
                    <a:cubicBezTo>
                      <a:pt x="1730" y="129"/>
                      <a:pt x="1279" y="505"/>
                      <a:pt x="878" y="906"/>
                    </a:cubicBezTo>
                    <a:cubicBezTo>
                      <a:pt x="427" y="1357"/>
                      <a:pt x="176" y="1808"/>
                      <a:pt x="51" y="2360"/>
                    </a:cubicBezTo>
                    <a:cubicBezTo>
                      <a:pt x="26" y="2585"/>
                      <a:pt x="1" y="2836"/>
                      <a:pt x="26" y="3086"/>
                    </a:cubicBezTo>
                    <a:cubicBezTo>
                      <a:pt x="51" y="4064"/>
                      <a:pt x="301" y="5041"/>
                      <a:pt x="527" y="5994"/>
                    </a:cubicBezTo>
                    <a:cubicBezTo>
                      <a:pt x="1053" y="5467"/>
                      <a:pt x="1805" y="5242"/>
                      <a:pt x="2507" y="5016"/>
                    </a:cubicBezTo>
                    <a:cubicBezTo>
                      <a:pt x="3284" y="4791"/>
                      <a:pt x="4036" y="4565"/>
                      <a:pt x="4788" y="4314"/>
                    </a:cubicBezTo>
                    <a:cubicBezTo>
                      <a:pt x="4988" y="4264"/>
                      <a:pt x="5239" y="4164"/>
                      <a:pt x="5289" y="3939"/>
                    </a:cubicBezTo>
                    <a:cubicBezTo>
                      <a:pt x="5314" y="3863"/>
                      <a:pt x="5314" y="3788"/>
                      <a:pt x="5314" y="3713"/>
                    </a:cubicBezTo>
                    <a:cubicBezTo>
                      <a:pt x="5172" y="2368"/>
                      <a:pt x="4231" y="1"/>
                      <a:pt x="2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6067228" y="2163109"/>
                <a:ext cx="69705" cy="97431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880" extrusionOk="0">
                    <a:moveTo>
                      <a:pt x="1278" y="0"/>
                    </a:moveTo>
                    <a:cubicBezTo>
                      <a:pt x="1257" y="0"/>
                      <a:pt x="1225" y="15"/>
                      <a:pt x="1178" y="50"/>
                    </a:cubicBezTo>
                    <a:cubicBezTo>
                      <a:pt x="1078" y="150"/>
                      <a:pt x="952" y="175"/>
                      <a:pt x="802" y="201"/>
                    </a:cubicBezTo>
                    <a:cubicBezTo>
                      <a:pt x="744" y="212"/>
                      <a:pt x="684" y="217"/>
                      <a:pt x="624" y="217"/>
                    </a:cubicBezTo>
                    <a:cubicBezTo>
                      <a:pt x="423" y="217"/>
                      <a:pt x="212" y="164"/>
                      <a:pt x="0" y="125"/>
                    </a:cubicBezTo>
                    <a:lnTo>
                      <a:pt x="0" y="125"/>
                    </a:lnTo>
                    <a:cubicBezTo>
                      <a:pt x="0" y="125"/>
                      <a:pt x="0" y="125"/>
                      <a:pt x="25" y="150"/>
                    </a:cubicBezTo>
                    <a:cubicBezTo>
                      <a:pt x="50" y="201"/>
                      <a:pt x="100" y="276"/>
                      <a:pt x="100" y="301"/>
                    </a:cubicBezTo>
                    <a:cubicBezTo>
                      <a:pt x="150" y="401"/>
                      <a:pt x="201" y="501"/>
                      <a:pt x="226" y="602"/>
                    </a:cubicBezTo>
                    <a:cubicBezTo>
                      <a:pt x="369" y="1008"/>
                      <a:pt x="535" y="1415"/>
                      <a:pt x="529" y="1821"/>
                    </a:cubicBezTo>
                    <a:lnTo>
                      <a:pt x="529" y="1821"/>
                    </a:lnTo>
                    <a:cubicBezTo>
                      <a:pt x="549" y="1546"/>
                      <a:pt x="708" y="1310"/>
                      <a:pt x="802" y="1053"/>
                    </a:cubicBezTo>
                    <a:cubicBezTo>
                      <a:pt x="902" y="752"/>
                      <a:pt x="1078" y="501"/>
                      <a:pt x="1253" y="251"/>
                    </a:cubicBezTo>
                    <a:cubicBezTo>
                      <a:pt x="1292" y="155"/>
                      <a:pt x="1345" y="0"/>
                      <a:pt x="1278" y="0"/>
                    </a:cubicBezTo>
                    <a:close/>
                    <a:moveTo>
                      <a:pt x="529" y="1821"/>
                    </a:moveTo>
                    <a:cubicBezTo>
                      <a:pt x="527" y="1840"/>
                      <a:pt x="526" y="1860"/>
                      <a:pt x="526" y="1880"/>
                    </a:cubicBezTo>
                    <a:cubicBezTo>
                      <a:pt x="527" y="1860"/>
                      <a:pt x="528" y="1841"/>
                      <a:pt x="529" y="182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6091897" y="2108536"/>
                <a:ext cx="39024" cy="20056"/>
              </a:xfrm>
              <a:custGeom>
                <a:avLst/>
                <a:gdLst/>
                <a:ahLst/>
                <a:cxnLst/>
                <a:rect l="l" t="t" r="r" b="b"/>
                <a:pathLst>
                  <a:path w="753" h="387" extrusionOk="0">
                    <a:moveTo>
                      <a:pt x="0" y="0"/>
                    </a:moveTo>
                    <a:cubicBezTo>
                      <a:pt x="0" y="51"/>
                      <a:pt x="25" y="101"/>
                      <a:pt x="50" y="151"/>
                    </a:cubicBezTo>
                    <a:cubicBezTo>
                      <a:pt x="100" y="226"/>
                      <a:pt x="151" y="301"/>
                      <a:pt x="226" y="326"/>
                    </a:cubicBezTo>
                    <a:cubicBezTo>
                      <a:pt x="299" y="363"/>
                      <a:pt x="373" y="386"/>
                      <a:pt x="436" y="386"/>
                    </a:cubicBezTo>
                    <a:cubicBezTo>
                      <a:pt x="459" y="386"/>
                      <a:pt x="481" y="383"/>
                      <a:pt x="501" y="376"/>
                    </a:cubicBezTo>
                    <a:cubicBezTo>
                      <a:pt x="627" y="326"/>
                      <a:pt x="702" y="226"/>
                      <a:pt x="752" y="101"/>
                    </a:cubicBezTo>
                    <a:cubicBezTo>
                      <a:pt x="752" y="76"/>
                      <a:pt x="752" y="51"/>
                      <a:pt x="727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3" name="Google Shape;143;p15"/>
          <p:cNvGrpSpPr/>
          <p:nvPr/>
        </p:nvGrpSpPr>
        <p:grpSpPr>
          <a:xfrm>
            <a:off x="376051" y="9793"/>
            <a:ext cx="711420" cy="1050883"/>
            <a:chOff x="6034650" y="3474"/>
            <a:chExt cx="711420" cy="1050883"/>
          </a:xfrm>
        </p:grpSpPr>
        <p:sp>
          <p:nvSpPr>
            <p:cNvPr id="144" name="Google Shape;144;p15"/>
            <p:cNvSpPr/>
            <p:nvPr/>
          </p:nvSpPr>
          <p:spPr>
            <a:xfrm>
              <a:off x="6289987" y="853551"/>
              <a:ext cx="200747" cy="200806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4" y="1"/>
                  </a:moveTo>
                  <a:cubicBezTo>
                    <a:pt x="752" y="1"/>
                    <a:pt x="0" y="752"/>
                    <a:pt x="0" y="1705"/>
                  </a:cubicBezTo>
                  <a:cubicBezTo>
                    <a:pt x="0" y="2657"/>
                    <a:pt x="752" y="3409"/>
                    <a:pt x="1704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034650" y="558356"/>
              <a:ext cx="711420" cy="358743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390331" y="3474"/>
              <a:ext cx="59" cy="554956"/>
            </a:xfrm>
            <a:custGeom>
              <a:avLst/>
              <a:gdLst/>
              <a:ahLst/>
              <a:cxnLst/>
              <a:rect l="l" t="t" r="r" b="b"/>
              <a:pathLst>
                <a:path w="1" h="9424" fill="none" extrusionOk="0">
                  <a:moveTo>
                    <a:pt x="0" y="0"/>
                  </a:moveTo>
                  <a:lnTo>
                    <a:pt x="0" y="9424"/>
                  </a:lnTo>
                </a:path>
              </a:pathLst>
            </a:custGeom>
            <a:solidFill>
              <a:schemeClr val="lt1"/>
            </a:solidFill>
            <a:ln w="2067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49;p15">
            <a:extLst>
              <a:ext uri="{FF2B5EF4-FFF2-40B4-BE49-F238E27FC236}">
                <a16:creationId xmlns:a16="http://schemas.microsoft.com/office/drawing/2014/main" id="{7E6BA397-441C-AE6C-C2A5-72CDAC201A99}"/>
              </a:ext>
            </a:extLst>
          </p:cNvPr>
          <p:cNvSpPr txBox="1">
            <a:spLocks/>
          </p:cNvSpPr>
          <p:nvPr/>
        </p:nvSpPr>
        <p:spPr>
          <a:xfrm>
            <a:off x="4525213" y="3320124"/>
            <a:ext cx="3617882" cy="15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-IN" sz="3200" b="1" dirty="0">
                <a:solidFill>
                  <a:schemeClr val="bg2"/>
                </a:solidFill>
              </a:rPr>
              <a:t>Mentor</a:t>
            </a:r>
          </a:p>
          <a:p>
            <a:pPr marL="0" indent="0" algn="ctr"/>
            <a:endParaRPr lang="en-IN" sz="3200" b="1" dirty="0">
              <a:solidFill>
                <a:schemeClr val="bg2"/>
              </a:solidFill>
            </a:endParaRPr>
          </a:p>
          <a:p>
            <a:pPr marL="0" indent="0" algn="ctr"/>
            <a:r>
              <a:rPr lang="en-IN" b="1" dirty="0">
                <a:solidFill>
                  <a:schemeClr val="bg2"/>
                </a:solidFill>
              </a:rPr>
              <a:t>  </a:t>
            </a:r>
          </a:p>
        </p:txBody>
      </p:sp>
      <p:cxnSp>
        <p:nvCxnSpPr>
          <p:cNvPr id="3" name="Google Shape;50;p15">
            <a:extLst>
              <a:ext uri="{FF2B5EF4-FFF2-40B4-BE49-F238E27FC236}">
                <a16:creationId xmlns:a16="http://schemas.microsoft.com/office/drawing/2014/main" id="{7389923E-018A-8A78-8B67-20AAD0058C0B}"/>
              </a:ext>
            </a:extLst>
          </p:cNvPr>
          <p:cNvCxnSpPr>
            <a:cxnSpLocks/>
          </p:cNvCxnSpPr>
          <p:nvPr/>
        </p:nvCxnSpPr>
        <p:spPr>
          <a:xfrm>
            <a:off x="5819804" y="3891305"/>
            <a:ext cx="10024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7EB537-F7BA-1BA8-D5FE-CFEF0A704F56}"/>
              </a:ext>
            </a:extLst>
          </p:cNvPr>
          <p:cNvSpPr txBox="1"/>
          <p:nvPr/>
        </p:nvSpPr>
        <p:spPr>
          <a:xfrm>
            <a:off x="5019414" y="3973298"/>
            <a:ext cx="262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DM Sans" pitchFamily="2" charset="0"/>
              </a:rPr>
              <a:t>Mr. Kunal Kumar Nath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69;p16">
            <a:extLst>
              <a:ext uri="{FF2B5EF4-FFF2-40B4-BE49-F238E27FC236}">
                <a16:creationId xmlns:a16="http://schemas.microsoft.com/office/drawing/2014/main" id="{1B5F4765-64CC-D7CC-7A5A-47E1CA212F6B}"/>
              </a:ext>
            </a:extLst>
          </p:cNvPr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9" name="Google Shape;170;p16">
              <a:extLst>
                <a:ext uri="{FF2B5EF4-FFF2-40B4-BE49-F238E27FC236}">
                  <a16:creationId xmlns:a16="http://schemas.microsoft.com/office/drawing/2014/main" id="{AB13A20C-36DC-760D-F300-2986F715FC72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171;p16">
              <a:extLst>
                <a:ext uri="{FF2B5EF4-FFF2-40B4-BE49-F238E27FC236}">
                  <a16:creationId xmlns:a16="http://schemas.microsoft.com/office/drawing/2014/main" id="{EDFCD41C-B2F8-C0C7-258D-050749CB3C45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172;p16">
              <a:extLst>
                <a:ext uri="{FF2B5EF4-FFF2-40B4-BE49-F238E27FC236}">
                  <a16:creationId xmlns:a16="http://schemas.microsoft.com/office/drawing/2014/main" id="{F7A3067F-16C4-638D-9DAA-5EF10AFF6F13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173;p16">
              <a:extLst>
                <a:ext uri="{FF2B5EF4-FFF2-40B4-BE49-F238E27FC236}">
                  <a16:creationId xmlns:a16="http://schemas.microsoft.com/office/drawing/2014/main" id="{33568B13-ECF1-9D6E-0B1F-6E12CA5F239C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174;p16">
              <a:extLst>
                <a:ext uri="{FF2B5EF4-FFF2-40B4-BE49-F238E27FC236}">
                  <a16:creationId xmlns:a16="http://schemas.microsoft.com/office/drawing/2014/main" id="{74399F39-55BC-FC6E-C344-FB43907D42BD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175;p16">
              <a:extLst>
                <a:ext uri="{FF2B5EF4-FFF2-40B4-BE49-F238E27FC236}">
                  <a16:creationId xmlns:a16="http://schemas.microsoft.com/office/drawing/2014/main" id="{8886488A-DA78-0DD8-6BB7-EA3DDB0A7437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176;p16">
              <a:extLst>
                <a:ext uri="{FF2B5EF4-FFF2-40B4-BE49-F238E27FC236}">
                  <a16:creationId xmlns:a16="http://schemas.microsoft.com/office/drawing/2014/main" id="{42EBCB28-7D55-50DC-7BFE-3F2F6FA11EDF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177;p16">
              <a:extLst>
                <a:ext uri="{FF2B5EF4-FFF2-40B4-BE49-F238E27FC236}">
                  <a16:creationId xmlns:a16="http://schemas.microsoft.com/office/drawing/2014/main" id="{D1889F03-8EFD-E3B3-298F-88CD96804DB2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178;p16">
              <a:extLst>
                <a:ext uri="{FF2B5EF4-FFF2-40B4-BE49-F238E27FC236}">
                  <a16:creationId xmlns:a16="http://schemas.microsoft.com/office/drawing/2014/main" id="{ADE1EAEB-B86F-9689-0EE2-4532886902A5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179;p16">
              <a:extLst>
                <a:ext uri="{FF2B5EF4-FFF2-40B4-BE49-F238E27FC236}">
                  <a16:creationId xmlns:a16="http://schemas.microsoft.com/office/drawing/2014/main" id="{5C2D225B-72A8-1D52-4D6D-7B50330C61A3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180;p16">
              <a:extLst>
                <a:ext uri="{FF2B5EF4-FFF2-40B4-BE49-F238E27FC236}">
                  <a16:creationId xmlns:a16="http://schemas.microsoft.com/office/drawing/2014/main" id="{A9E29883-5B92-973B-2D89-55EA1514317C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181;p16">
              <a:extLst>
                <a:ext uri="{FF2B5EF4-FFF2-40B4-BE49-F238E27FC236}">
                  <a16:creationId xmlns:a16="http://schemas.microsoft.com/office/drawing/2014/main" id="{845010A4-0818-381E-109E-2CC25F7404D4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182;p16">
              <a:extLst>
                <a:ext uri="{FF2B5EF4-FFF2-40B4-BE49-F238E27FC236}">
                  <a16:creationId xmlns:a16="http://schemas.microsoft.com/office/drawing/2014/main" id="{684C096C-5475-ADCA-89EB-62ED980F2ED5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183;p16">
              <a:extLst>
                <a:ext uri="{FF2B5EF4-FFF2-40B4-BE49-F238E27FC236}">
                  <a16:creationId xmlns:a16="http://schemas.microsoft.com/office/drawing/2014/main" id="{85A05774-9B09-2F76-9CFA-B5D64F65D11F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184;p16">
              <a:extLst>
                <a:ext uri="{FF2B5EF4-FFF2-40B4-BE49-F238E27FC236}">
                  <a16:creationId xmlns:a16="http://schemas.microsoft.com/office/drawing/2014/main" id="{AFCE45BF-4FE7-D821-BA37-BCAC2A49697D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43EA377A-ACB8-1693-5D62-A1849101ED08}"/>
              </a:ext>
            </a:extLst>
          </p:cNvPr>
          <p:cNvSpPr/>
          <p:nvPr/>
        </p:nvSpPr>
        <p:spPr>
          <a:xfrm>
            <a:off x="4894163" y="4103605"/>
            <a:ext cx="3126507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3919BB48-AF2D-5926-6CEC-6BCBD92DC58B}"/>
              </a:ext>
            </a:extLst>
          </p:cNvPr>
          <p:cNvSpPr/>
          <p:nvPr/>
        </p:nvSpPr>
        <p:spPr>
          <a:xfrm>
            <a:off x="4894163" y="3453379"/>
            <a:ext cx="3126507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8EAF4E7F-7380-89FA-5A4C-EEB968466072}"/>
              </a:ext>
            </a:extLst>
          </p:cNvPr>
          <p:cNvSpPr/>
          <p:nvPr/>
        </p:nvSpPr>
        <p:spPr>
          <a:xfrm>
            <a:off x="4894164" y="2803616"/>
            <a:ext cx="3126507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D9F2449-9469-928F-8C46-9E7AC9C431A2}"/>
              </a:ext>
            </a:extLst>
          </p:cNvPr>
          <p:cNvSpPr/>
          <p:nvPr/>
        </p:nvSpPr>
        <p:spPr>
          <a:xfrm>
            <a:off x="4876222" y="2214028"/>
            <a:ext cx="3126507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551CF19-FFCB-62DB-3F31-F74BD48601B6}"/>
              </a:ext>
            </a:extLst>
          </p:cNvPr>
          <p:cNvSpPr/>
          <p:nvPr/>
        </p:nvSpPr>
        <p:spPr>
          <a:xfrm>
            <a:off x="4876223" y="1606052"/>
            <a:ext cx="3126506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5F43A83C-5BC4-22A3-DC5A-F29802D5F153}"/>
              </a:ext>
            </a:extLst>
          </p:cNvPr>
          <p:cNvSpPr/>
          <p:nvPr/>
        </p:nvSpPr>
        <p:spPr>
          <a:xfrm>
            <a:off x="4876223" y="1016716"/>
            <a:ext cx="3126506" cy="447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EDA595B1-C0B6-E847-1D2F-C0E6EEDF34FD}"/>
              </a:ext>
            </a:extLst>
          </p:cNvPr>
          <p:cNvSpPr/>
          <p:nvPr/>
        </p:nvSpPr>
        <p:spPr>
          <a:xfrm>
            <a:off x="4854777" y="366625"/>
            <a:ext cx="3147952" cy="445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7" name="Google Shape;257;p18"/>
          <p:cNvSpPr txBox="1"/>
          <p:nvPr/>
        </p:nvSpPr>
        <p:spPr>
          <a:xfrm>
            <a:off x="-48125" y="2123611"/>
            <a:ext cx="17838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Content</a:t>
            </a:r>
            <a:endParaRPr sz="24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9" name="Google Shape;259;p18"/>
          <p:cNvCxnSpPr>
            <a:cxnSpLocks/>
          </p:cNvCxnSpPr>
          <p:nvPr/>
        </p:nvCxnSpPr>
        <p:spPr>
          <a:xfrm rot="5400000" flipH="1" flipV="1">
            <a:off x="2521593" y="935613"/>
            <a:ext cx="2164337" cy="15181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0" name="Google Shape;260;p18"/>
          <p:cNvCxnSpPr>
            <a:cxnSpLocks/>
          </p:cNvCxnSpPr>
          <p:nvPr/>
        </p:nvCxnSpPr>
        <p:spPr>
          <a:xfrm rot="16200000" flipH="1">
            <a:off x="2817428" y="2807344"/>
            <a:ext cx="1547484" cy="149293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1" name="Google Shape;261;p18"/>
          <p:cNvCxnSpPr>
            <a:cxnSpLocks/>
          </p:cNvCxnSpPr>
          <p:nvPr/>
        </p:nvCxnSpPr>
        <p:spPr>
          <a:xfrm>
            <a:off x="2832167" y="1769576"/>
            <a:ext cx="15181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153;p16">
            <a:extLst>
              <a:ext uri="{FF2B5EF4-FFF2-40B4-BE49-F238E27FC236}">
                <a16:creationId xmlns:a16="http://schemas.microsoft.com/office/drawing/2014/main" id="{C7CD1CED-0088-D58F-5923-EA7871760775}"/>
              </a:ext>
            </a:extLst>
          </p:cNvPr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3" name="Google Shape;154;p16">
              <a:extLst>
                <a:ext uri="{FF2B5EF4-FFF2-40B4-BE49-F238E27FC236}">
                  <a16:creationId xmlns:a16="http://schemas.microsoft.com/office/drawing/2014/main" id="{A0AF0E31-C759-7799-EC61-23146FB19758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" name="Google Shape;155;p16">
              <a:extLst>
                <a:ext uri="{FF2B5EF4-FFF2-40B4-BE49-F238E27FC236}">
                  <a16:creationId xmlns:a16="http://schemas.microsoft.com/office/drawing/2014/main" id="{60ECE785-2481-16BA-77EC-00D548C21125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" name="Google Shape;156;p16">
              <a:extLst>
                <a:ext uri="{FF2B5EF4-FFF2-40B4-BE49-F238E27FC236}">
                  <a16:creationId xmlns:a16="http://schemas.microsoft.com/office/drawing/2014/main" id="{EE269F58-57EB-A039-8BAE-FB60273B63F5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157;p16">
              <a:extLst>
                <a:ext uri="{FF2B5EF4-FFF2-40B4-BE49-F238E27FC236}">
                  <a16:creationId xmlns:a16="http://schemas.microsoft.com/office/drawing/2014/main" id="{530EF133-061A-378A-0417-5A71924F3A2D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Google Shape;158;p16">
              <a:extLst>
                <a:ext uri="{FF2B5EF4-FFF2-40B4-BE49-F238E27FC236}">
                  <a16:creationId xmlns:a16="http://schemas.microsoft.com/office/drawing/2014/main" id="{CC50FD7D-9030-A482-794D-03B437560989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159;p16">
              <a:extLst>
                <a:ext uri="{FF2B5EF4-FFF2-40B4-BE49-F238E27FC236}">
                  <a16:creationId xmlns:a16="http://schemas.microsoft.com/office/drawing/2014/main" id="{B782B0B5-A995-A2BD-2CB4-38D26D72343E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160;p16">
              <a:extLst>
                <a:ext uri="{FF2B5EF4-FFF2-40B4-BE49-F238E27FC236}">
                  <a16:creationId xmlns:a16="http://schemas.microsoft.com/office/drawing/2014/main" id="{899667A1-8CC4-2381-159D-C49FA176FD79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161;p16">
              <a:extLst>
                <a:ext uri="{FF2B5EF4-FFF2-40B4-BE49-F238E27FC236}">
                  <a16:creationId xmlns:a16="http://schemas.microsoft.com/office/drawing/2014/main" id="{27586B85-D246-5085-F535-449202B426C8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62;p16">
              <a:extLst>
                <a:ext uri="{FF2B5EF4-FFF2-40B4-BE49-F238E27FC236}">
                  <a16:creationId xmlns:a16="http://schemas.microsoft.com/office/drawing/2014/main" id="{F7A78981-1A2D-C0F5-B937-82C8B4DFEEF8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63;p16">
              <a:extLst>
                <a:ext uri="{FF2B5EF4-FFF2-40B4-BE49-F238E27FC236}">
                  <a16:creationId xmlns:a16="http://schemas.microsoft.com/office/drawing/2014/main" id="{A7702850-65BF-E2FD-4704-E6B5136703B4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64;p16">
              <a:extLst>
                <a:ext uri="{FF2B5EF4-FFF2-40B4-BE49-F238E27FC236}">
                  <a16:creationId xmlns:a16="http://schemas.microsoft.com/office/drawing/2014/main" id="{CAFFD91F-2BB3-E030-65A1-81DE146394D7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65;p16">
              <a:extLst>
                <a:ext uri="{FF2B5EF4-FFF2-40B4-BE49-F238E27FC236}">
                  <a16:creationId xmlns:a16="http://schemas.microsoft.com/office/drawing/2014/main" id="{0AB3B543-824E-5FB7-DFF9-D6EC2484DC70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66;p16">
              <a:extLst>
                <a:ext uri="{FF2B5EF4-FFF2-40B4-BE49-F238E27FC236}">
                  <a16:creationId xmlns:a16="http://schemas.microsoft.com/office/drawing/2014/main" id="{A64963B7-4B79-1A79-243C-A57EAE1F961D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67;p16">
              <a:extLst>
                <a:ext uri="{FF2B5EF4-FFF2-40B4-BE49-F238E27FC236}">
                  <a16:creationId xmlns:a16="http://schemas.microsoft.com/office/drawing/2014/main" id="{BF81BD83-33E9-83BA-39B1-615C8559EF9A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68;p16">
              <a:extLst>
                <a:ext uri="{FF2B5EF4-FFF2-40B4-BE49-F238E27FC236}">
                  <a16:creationId xmlns:a16="http://schemas.microsoft.com/office/drawing/2014/main" id="{50ECA431-059B-3881-5417-AD444237C391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" name="Google Shape;251;p18">
            <a:extLst>
              <a:ext uri="{FF2B5EF4-FFF2-40B4-BE49-F238E27FC236}">
                <a16:creationId xmlns:a16="http://schemas.microsoft.com/office/drawing/2014/main" id="{186A3216-8A55-7B1D-61F4-220F0ED1EBBC}"/>
              </a:ext>
            </a:extLst>
          </p:cNvPr>
          <p:cNvSpPr txBox="1"/>
          <p:nvPr/>
        </p:nvSpPr>
        <p:spPr>
          <a:xfrm>
            <a:off x="4343186" y="384826"/>
            <a:ext cx="607217" cy="41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249;p18">
            <a:extLst>
              <a:ext uri="{FF2B5EF4-FFF2-40B4-BE49-F238E27FC236}">
                <a16:creationId xmlns:a16="http://schemas.microsoft.com/office/drawing/2014/main" id="{D90DD6CF-AFB2-DC0B-4E37-52571D02788D}"/>
              </a:ext>
            </a:extLst>
          </p:cNvPr>
          <p:cNvSpPr txBox="1"/>
          <p:nvPr/>
        </p:nvSpPr>
        <p:spPr>
          <a:xfrm>
            <a:off x="4909746" y="2750903"/>
            <a:ext cx="3964669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Tableau Dashboard</a:t>
            </a:r>
          </a:p>
        </p:txBody>
      </p:sp>
      <p:sp>
        <p:nvSpPr>
          <p:cNvPr id="54" name="Google Shape;251;p18">
            <a:extLst>
              <a:ext uri="{FF2B5EF4-FFF2-40B4-BE49-F238E27FC236}">
                <a16:creationId xmlns:a16="http://schemas.microsoft.com/office/drawing/2014/main" id="{FAB22D0E-FE21-5C8E-FE8C-7E84E7B51E76}"/>
              </a:ext>
            </a:extLst>
          </p:cNvPr>
          <p:cNvSpPr txBox="1"/>
          <p:nvPr/>
        </p:nvSpPr>
        <p:spPr>
          <a:xfrm>
            <a:off x="4343185" y="983659"/>
            <a:ext cx="607217" cy="43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251;p18">
            <a:extLst>
              <a:ext uri="{FF2B5EF4-FFF2-40B4-BE49-F238E27FC236}">
                <a16:creationId xmlns:a16="http://schemas.microsoft.com/office/drawing/2014/main" id="{7D75DD48-C8CB-8030-C3C5-F6B240130B48}"/>
              </a:ext>
            </a:extLst>
          </p:cNvPr>
          <p:cNvSpPr txBox="1"/>
          <p:nvPr/>
        </p:nvSpPr>
        <p:spPr>
          <a:xfrm>
            <a:off x="4375353" y="1533975"/>
            <a:ext cx="582147" cy="51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7" name="Google Shape;261;p18">
            <a:extLst>
              <a:ext uri="{FF2B5EF4-FFF2-40B4-BE49-F238E27FC236}">
                <a16:creationId xmlns:a16="http://schemas.microsoft.com/office/drawing/2014/main" id="{C09D3547-1D50-C670-E7F4-515E59E9E719}"/>
              </a:ext>
            </a:extLst>
          </p:cNvPr>
          <p:cNvCxnSpPr>
            <a:cxnSpLocks/>
          </p:cNvCxnSpPr>
          <p:nvPr/>
        </p:nvCxnSpPr>
        <p:spPr>
          <a:xfrm>
            <a:off x="2825071" y="1177326"/>
            <a:ext cx="15305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" name="Google Shape;261;p18">
            <a:extLst>
              <a:ext uri="{FF2B5EF4-FFF2-40B4-BE49-F238E27FC236}">
                <a16:creationId xmlns:a16="http://schemas.microsoft.com/office/drawing/2014/main" id="{0398D92C-C1B3-0CA3-5708-E6777BB7B6D4}"/>
              </a:ext>
            </a:extLst>
          </p:cNvPr>
          <p:cNvCxnSpPr>
            <a:cxnSpLocks/>
          </p:cNvCxnSpPr>
          <p:nvPr/>
        </p:nvCxnSpPr>
        <p:spPr>
          <a:xfrm>
            <a:off x="2825070" y="2403521"/>
            <a:ext cx="15181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Google Shape;261;p18">
            <a:extLst>
              <a:ext uri="{FF2B5EF4-FFF2-40B4-BE49-F238E27FC236}">
                <a16:creationId xmlns:a16="http://schemas.microsoft.com/office/drawing/2014/main" id="{00D88BE3-93BD-6D89-5F0D-8F119DC4FE1D}"/>
              </a:ext>
            </a:extLst>
          </p:cNvPr>
          <p:cNvCxnSpPr>
            <a:cxnSpLocks/>
          </p:cNvCxnSpPr>
          <p:nvPr/>
        </p:nvCxnSpPr>
        <p:spPr>
          <a:xfrm>
            <a:off x="2832167" y="3023281"/>
            <a:ext cx="15181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Google Shape;261;p18">
            <a:extLst>
              <a:ext uri="{FF2B5EF4-FFF2-40B4-BE49-F238E27FC236}">
                <a16:creationId xmlns:a16="http://schemas.microsoft.com/office/drawing/2014/main" id="{BC4075F5-63C9-E0EB-7B29-A9153EC1AC4B}"/>
              </a:ext>
            </a:extLst>
          </p:cNvPr>
          <p:cNvCxnSpPr>
            <a:cxnSpLocks/>
          </p:cNvCxnSpPr>
          <p:nvPr/>
        </p:nvCxnSpPr>
        <p:spPr>
          <a:xfrm>
            <a:off x="2825071" y="3673383"/>
            <a:ext cx="15181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8" name="Google Shape;251;p18">
            <a:extLst>
              <a:ext uri="{FF2B5EF4-FFF2-40B4-BE49-F238E27FC236}">
                <a16:creationId xmlns:a16="http://schemas.microsoft.com/office/drawing/2014/main" id="{0FCA9F13-DE8F-C101-E7E1-D5BA8C4C6022}"/>
              </a:ext>
            </a:extLst>
          </p:cNvPr>
          <p:cNvSpPr txBox="1"/>
          <p:nvPr/>
        </p:nvSpPr>
        <p:spPr>
          <a:xfrm>
            <a:off x="4350283" y="2214709"/>
            <a:ext cx="607217" cy="4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251;p18">
            <a:extLst>
              <a:ext uri="{FF2B5EF4-FFF2-40B4-BE49-F238E27FC236}">
                <a16:creationId xmlns:a16="http://schemas.microsoft.com/office/drawing/2014/main" id="{447701BB-D649-556B-5EC7-5839DCAA7D4A}"/>
              </a:ext>
            </a:extLst>
          </p:cNvPr>
          <p:cNvSpPr txBox="1"/>
          <p:nvPr/>
        </p:nvSpPr>
        <p:spPr>
          <a:xfrm>
            <a:off x="4332631" y="2834276"/>
            <a:ext cx="607217" cy="4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51;p18">
            <a:extLst>
              <a:ext uri="{FF2B5EF4-FFF2-40B4-BE49-F238E27FC236}">
                <a16:creationId xmlns:a16="http://schemas.microsoft.com/office/drawing/2014/main" id="{1709A8D2-C77C-5198-E30C-503B3426CFE5}"/>
              </a:ext>
            </a:extLst>
          </p:cNvPr>
          <p:cNvSpPr txBox="1"/>
          <p:nvPr/>
        </p:nvSpPr>
        <p:spPr>
          <a:xfrm>
            <a:off x="4332630" y="3472260"/>
            <a:ext cx="607217" cy="38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51;p18">
            <a:extLst>
              <a:ext uri="{FF2B5EF4-FFF2-40B4-BE49-F238E27FC236}">
                <a16:creationId xmlns:a16="http://schemas.microsoft.com/office/drawing/2014/main" id="{BF1FD11F-803B-80D9-E7E9-A94F19CA10B7}"/>
              </a:ext>
            </a:extLst>
          </p:cNvPr>
          <p:cNvSpPr txBox="1"/>
          <p:nvPr/>
        </p:nvSpPr>
        <p:spPr>
          <a:xfrm>
            <a:off x="4321457" y="4128361"/>
            <a:ext cx="607217" cy="35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07</a:t>
            </a:r>
            <a:endParaRPr sz="20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03" name="Google Shape;261;p18">
            <a:extLst>
              <a:ext uri="{FF2B5EF4-FFF2-40B4-BE49-F238E27FC236}">
                <a16:creationId xmlns:a16="http://schemas.microsoft.com/office/drawing/2014/main" id="{C1B3B66F-0C7C-6FC9-10E6-F9FFDDB0F7FD}"/>
              </a:ext>
            </a:extLst>
          </p:cNvPr>
          <p:cNvCxnSpPr>
            <a:cxnSpLocks/>
          </p:cNvCxnSpPr>
          <p:nvPr/>
        </p:nvCxnSpPr>
        <p:spPr>
          <a:xfrm flipH="1">
            <a:off x="2157413" y="2403521"/>
            <a:ext cx="667658" cy="128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7" name="Google Shape;249;p18">
            <a:extLst>
              <a:ext uri="{FF2B5EF4-FFF2-40B4-BE49-F238E27FC236}">
                <a16:creationId xmlns:a16="http://schemas.microsoft.com/office/drawing/2014/main" id="{C0D23213-88BF-C558-8B7F-596C16E58D64}"/>
              </a:ext>
            </a:extLst>
          </p:cNvPr>
          <p:cNvSpPr txBox="1"/>
          <p:nvPr/>
        </p:nvSpPr>
        <p:spPr>
          <a:xfrm>
            <a:off x="4874410" y="365662"/>
            <a:ext cx="261082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 Analysis</a:t>
            </a:r>
            <a:endParaRPr lang="en"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8" name="Google Shape;249;p18">
            <a:extLst>
              <a:ext uri="{FF2B5EF4-FFF2-40B4-BE49-F238E27FC236}">
                <a16:creationId xmlns:a16="http://schemas.microsoft.com/office/drawing/2014/main" id="{01113228-9C87-9B78-83C1-B9F94C27720F}"/>
              </a:ext>
            </a:extLst>
          </p:cNvPr>
          <p:cNvSpPr txBox="1"/>
          <p:nvPr/>
        </p:nvSpPr>
        <p:spPr>
          <a:xfrm>
            <a:off x="4905131" y="3416213"/>
            <a:ext cx="2538774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Setbacks</a:t>
            </a:r>
          </a:p>
        </p:txBody>
      </p:sp>
      <p:sp>
        <p:nvSpPr>
          <p:cNvPr id="209" name="Google Shape;249;p18">
            <a:extLst>
              <a:ext uri="{FF2B5EF4-FFF2-40B4-BE49-F238E27FC236}">
                <a16:creationId xmlns:a16="http://schemas.microsoft.com/office/drawing/2014/main" id="{5E275BAB-FD59-3C80-E201-CDE25F7A29F1}"/>
              </a:ext>
            </a:extLst>
          </p:cNvPr>
          <p:cNvSpPr txBox="1"/>
          <p:nvPr/>
        </p:nvSpPr>
        <p:spPr>
          <a:xfrm>
            <a:off x="4905131" y="4069765"/>
            <a:ext cx="1652832" cy="51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Resolutions</a:t>
            </a:r>
          </a:p>
        </p:txBody>
      </p:sp>
      <p:sp>
        <p:nvSpPr>
          <p:cNvPr id="211" name="Google Shape;249;p18">
            <a:extLst>
              <a:ext uri="{FF2B5EF4-FFF2-40B4-BE49-F238E27FC236}">
                <a16:creationId xmlns:a16="http://schemas.microsoft.com/office/drawing/2014/main" id="{1113EE0B-38D8-9630-0AFA-43F206F954F4}"/>
              </a:ext>
            </a:extLst>
          </p:cNvPr>
          <p:cNvSpPr txBox="1"/>
          <p:nvPr/>
        </p:nvSpPr>
        <p:spPr>
          <a:xfrm>
            <a:off x="4909746" y="986873"/>
            <a:ext cx="2388758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lang="en"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2" name="Google Shape;249;p18">
            <a:extLst>
              <a:ext uri="{FF2B5EF4-FFF2-40B4-BE49-F238E27FC236}">
                <a16:creationId xmlns:a16="http://schemas.microsoft.com/office/drawing/2014/main" id="{1F1A3B60-0125-CEEA-37BB-6A8A702BEEAB}"/>
              </a:ext>
            </a:extLst>
          </p:cNvPr>
          <p:cNvSpPr txBox="1"/>
          <p:nvPr/>
        </p:nvSpPr>
        <p:spPr>
          <a:xfrm>
            <a:off x="4939847" y="1578796"/>
            <a:ext cx="2696822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Excel Dashboard</a:t>
            </a:r>
          </a:p>
        </p:txBody>
      </p:sp>
      <p:sp>
        <p:nvSpPr>
          <p:cNvPr id="213" name="Google Shape;249;p18">
            <a:extLst>
              <a:ext uri="{FF2B5EF4-FFF2-40B4-BE49-F238E27FC236}">
                <a16:creationId xmlns:a16="http://schemas.microsoft.com/office/drawing/2014/main" id="{17942F00-AB08-9D79-B12F-BF790986A27D}"/>
              </a:ext>
            </a:extLst>
          </p:cNvPr>
          <p:cNvSpPr txBox="1"/>
          <p:nvPr/>
        </p:nvSpPr>
        <p:spPr>
          <a:xfrm>
            <a:off x="4932703" y="2208398"/>
            <a:ext cx="2857808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BI Dashboard</a:t>
            </a:r>
          </a:p>
        </p:txBody>
      </p:sp>
      <p:pic>
        <p:nvPicPr>
          <p:cNvPr id="36" name="Graphic 35" descr="Database">
            <a:extLst>
              <a:ext uri="{FF2B5EF4-FFF2-40B4-BE49-F238E27FC236}">
                <a16:creationId xmlns:a16="http://schemas.microsoft.com/office/drawing/2014/main" id="{50252AFB-798F-D6EF-80FE-7696E29EA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2293" y="2046330"/>
            <a:ext cx="544915" cy="544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8148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KPI</a:t>
            </a:r>
            <a:r>
              <a:rPr lang="en" dirty="0">
                <a:solidFill>
                  <a:schemeClr val="dk2"/>
                </a:solidFill>
              </a:rPr>
              <a:t> Analysis </a:t>
            </a:r>
            <a:endParaRPr dirty="0"/>
          </a:p>
        </p:txBody>
      </p:sp>
      <p:sp>
        <p:nvSpPr>
          <p:cNvPr id="631" name="Google Shape;631;p29"/>
          <p:cNvSpPr txBox="1"/>
          <p:nvPr/>
        </p:nvSpPr>
        <p:spPr>
          <a:xfrm>
            <a:off x="0" y="694221"/>
            <a:ext cx="1080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4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634;p29">
            <a:extLst>
              <a:ext uri="{FF2B5EF4-FFF2-40B4-BE49-F238E27FC236}">
                <a16:creationId xmlns:a16="http://schemas.microsoft.com/office/drawing/2014/main" id="{219D7D78-16C6-9D60-6184-1ED884280114}"/>
              </a:ext>
            </a:extLst>
          </p:cNvPr>
          <p:cNvSpPr txBox="1"/>
          <p:nvPr/>
        </p:nvSpPr>
        <p:spPr>
          <a:xfrm>
            <a:off x="2333274" y="3826975"/>
            <a:ext cx="4477449" cy="90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Out of 281K flights in total, Weekdays hold up the majority with 205K, while weekend flights sum up to be 74K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394A86E4-0FA8-F3AD-95C3-F1C48D9F9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00" y="69267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6D48D-96F2-1E3A-3163-1CD15201DD04}"/>
              </a:ext>
            </a:extLst>
          </p:cNvPr>
          <p:cNvSpPr txBox="1"/>
          <p:nvPr/>
        </p:nvSpPr>
        <p:spPr>
          <a:xfrm>
            <a:off x="814800" y="788582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Black" panose="020F0502020204030204" pitchFamily="34" charset="0"/>
              </a:rPr>
              <a:t>WEEDAY VS WEEKEND TOTAL FLIGHTS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F5D595-D601-4014-BB2A-EA70DD401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1580"/>
              </p:ext>
            </p:extLst>
          </p:nvPr>
        </p:nvGraphicFramePr>
        <p:xfrm>
          <a:off x="2775101" y="1312241"/>
          <a:ext cx="3593797" cy="222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Google Shape;51;p15">
            <a:extLst>
              <a:ext uri="{FF2B5EF4-FFF2-40B4-BE49-F238E27FC236}">
                <a16:creationId xmlns:a16="http://schemas.microsoft.com/office/drawing/2014/main" id="{5366371F-1F40-B1B6-580B-8AD8D81F0811}"/>
              </a:ext>
            </a:extLst>
          </p:cNvPr>
          <p:cNvGrpSpPr/>
          <p:nvPr/>
        </p:nvGrpSpPr>
        <p:grpSpPr>
          <a:xfrm rot="5400000">
            <a:off x="526034" y="1442266"/>
            <a:ext cx="374394" cy="962866"/>
            <a:chOff x="-720900" y="1958300"/>
            <a:chExt cx="462900" cy="1190488"/>
          </a:xfrm>
        </p:grpSpPr>
        <p:sp>
          <p:nvSpPr>
            <p:cNvPr id="3" name="Google Shape;52;p15">
              <a:extLst>
                <a:ext uri="{FF2B5EF4-FFF2-40B4-BE49-F238E27FC236}">
                  <a16:creationId xmlns:a16="http://schemas.microsoft.com/office/drawing/2014/main" id="{B9F545E0-878E-5452-6611-2E6002052419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" name="Google Shape;53;p15">
              <a:extLst>
                <a:ext uri="{FF2B5EF4-FFF2-40B4-BE49-F238E27FC236}">
                  <a16:creationId xmlns:a16="http://schemas.microsoft.com/office/drawing/2014/main" id="{501ED5B7-1DC3-0A3A-D479-FDB0D6D86A02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54;p15">
              <a:extLst>
                <a:ext uri="{FF2B5EF4-FFF2-40B4-BE49-F238E27FC236}">
                  <a16:creationId xmlns:a16="http://schemas.microsoft.com/office/drawing/2014/main" id="{0561A38E-41A9-6DEB-B45F-8E21A3F8F3E5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55;p15">
              <a:extLst>
                <a:ext uri="{FF2B5EF4-FFF2-40B4-BE49-F238E27FC236}">
                  <a16:creationId xmlns:a16="http://schemas.microsoft.com/office/drawing/2014/main" id="{07D013C5-39F4-A9A6-4411-702091EECC25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56;p15">
              <a:extLst>
                <a:ext uri="{FF2B5EF4-FFF2-40B4-BE49-F238E27FC236}">
                  <a16:creationId xmlns:a16="http://schemas.microsoft.com/office/drawing/2014/main" id="{24AFD002-9770-B3FF-501C-A3346A446F5F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57;p15">
              <a:extLst>
                <a:ext uri="{FF2B5EF4-FFF2-40B4-BE49-F238E27FC236}">
                  <a16:creationId xmlns:a16="http://schemas.microsoft.com/office/drawing/2014/main" id="{6710DA6F-F9F0-0B11-2DB1-FB0E6CCDD47C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58;p15">
              <a:extLst>
                <a:ext uri="{FF2B5EF4-FFF2-40B4-BE49-F238E27FC236}">
                  <a16:creationId xmlns:a16="http://schemas.microsoft.com/office/drawing/2014/main" id="{6E35D64D-39D3-26E0-2866-D520DFA65619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902DAE15-10B9-B7FA-929F-DF4E55300655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2D022C0A-09FD-3891-6FC4-56A685610C92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B4AE977C-4F2F-0862-A2BE-444937D9AD49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E9D358C9-A922-40CD-7F27-C2B660890855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249E4CB5-762A-E07B-CDB0-38A8D794EFCE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8AF24DAD-75B7-5936-F81A-5348A42F557F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38B9AB2C-3460-0A17-F484-1C4187C85AB3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CC9C0C8E-84E4-BEC7-7C46-D695538BB32C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" name="Google Shape;67;p15">
            <a:extLst>
              <a:ext uri="{FF2B5EF4-FFF2-40B4-BE49-F238E27FC236}">
                <a16:creationId xmlns:a16="http://schemas.microsoft.com/office/drawing/2014/main" id="{8B109918-EDD3-A591-BFCE-676DCED09416}"/>
              </a:ext>
            </a:extLst>
          </p:cNvPr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05C286CB-6C44-D75D-0C1D-A479A0788FA3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1D6E0151-4FD3-A310-DF78-69D718AF9A06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8467D0AD-2BF4-9B79-189B-1BA70D9D4D50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ABB14BC5-B4A7-E30B-E114-2A952B197F1F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6EA7A712-C110-245C-8571-F9D7B0EBD0B7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73;p15">
              <a:extLst>
                <a:ext uri="{FF2B5EF4-FFF2-40B4-BE49-F238E27FC236}">
                  <a16:creationId xmlns:a16="http://schemas.microsoft.com/office/drawing/2014/main" id="{3A8EBF71-A515-6CC5-27F5-C2D2C1544F67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74;p15">
              <a:extLst>
                <a:ext uri="{FF2B5EF4-FFF2-40B4-BE49-F238E27FC236}">
                  <a16:creationId xmlns:a16="http://schemas.microsoft.com/office/drawing/2014/main" id="{B39AB14C-2113-B68F-1859-E14513FFF677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75;p15">
              <a:extLst>
                <a:ext uri="{FF2B5EF4-FFF2-40B4-BE49-F238E27FC236}">
                  <a16:creationId xmlns:a16="http://schemas.microsoft.com/office/drawing/2014/main" id="{E1D9AAB5-5825-0DEE-1AE5-2F512728D043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76;p15">
              <a:extLst>
                <a:ext uri="{FF2B5EF4-FFF2-40B4-BE49-F238E27FC236}">
                  <a16:creationId xmlns:a16="http://schemas.microsoft.com/office/drawing/2014/main" id="{5C113662-084D-9D10-F218-35E084E0DB42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77;p15">
              <a:extLst>
                <a:ext uri="{FF2B5EF4-FFF2-40B4-BE49-F238E27FC236}">
                  <a16:creationId xmlns:a16="http://schemas.microsoft.com/office/drawing/2014/main" id="{A6E3F9A0-D6E2-C6E8-779B-4514E163B32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78;p15">
              <a:extLst>
                <a:ext uri="{FF2B5EF4-FFF2-40B4-BE49-F238E27FC236}">
                  <a16:creationId xmlns:a16="http://schemas.microsoft.com/office/drawing/2014/main" id="{13DE0EA6-4708-FDF9-0D71-8DA114F2A696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79;p15">
              <a:extLst>
                <a:ext uri="{FF2B5EF4-FFF2-40B4-BE49-F238E27FC236}">
                  <a16:creationId xmlns:a16="http://schemas.microsoft.com/office/drawing/2014/main" id="{E971B371-D94E-BF1A-2EB8-FC59555B3CC8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80;p15">
              <a:extLst>
                <a:ext uri="{FF2B5EF4-FFF2-40B4-BE49-F238E27FC236}">
                  <a16:creationId xmlns:a16="http://schemas.microsoft.com/office/drawing/2014/main" id="{A9F00BCE-BA5F-D53F-7B36-50D52EAF2528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81;p15">
              <a:extLst>
                <a:ext uri="{FF2B5EF4-FFF2-40B4-BE49-F238E27FC236}">
                  <a16:creationId xmlns:a16="http://schemas.microsoft.com/office/drawing/2014/main" id="{E5A0A796-27FC-9976-8E5B-D6CF8CD91AF9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82;p15">
              <a:extLst>
                <a:ext uri="{FF2B5EF4-FFF2-40B4-BE49-F238E27FC236}">
                  <a16:creationId xmlns:a16="http://schemas.microsoft.com/office/drawing/2014/main" id="{09576194-44F0-D23F-FB75-9F9717680FB2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30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8148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KPI</a:t>
            </a:r>
            <a:r>
              <a:rPr lang="en" dirty="0">
                <a:solidFill>
                  <a:schemeClr val="dk2"/>
                </a:solidFill>
              </a:rPr>
              <a:t> Analysis </a:t>
            </a:r>
            <a:endParaRPr dirty="0"/>
          </a:p>
        </p:txBody>
      </p:sp>
      <p:sp>
        <p:nvSpPr>
          <p:cNvPr id="631" name="Google Shape;631;p29"/>
          <p:cNvSpPr txBox="1"/>
          <p:nvPr/>
        </p:nvSpPr>
        <p:spPr>
          <a:xfrm>
            <a:off x="0" y="694221"/>
            <a:ext cx="1080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4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634;p29">
            <a:extLst>
              <a:ext uri="{FF2B5EF4-FFF2-40B4-BE49-F238E27FC236}">
                <a16:creationId xmlns:a16="http://schemas.microsoft.com/office/drawing/2014/main" id="{219D7D78-16C6-9D60-6184-1ED884280114}"/>
              </a:ext>
            </a:extLst>
          </p:cNvPr>
          <p:cNvSpPr txBox="1"/>
          <p:nvPr/>
        </p:nvSpPr>
        <p:spPr>
          <a:xfrm>
            <a:off x="2333275" y="3160510"/>
            <a:ext cx="4477449" cy="90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There is a Total of 6,038 cancelled flights. Out of the total cancellations, only 8 flights are from Honolulu, HI.</a:t>
            </a:r>
            <a:endParaRPr lang="en-IN" sz="1200" b="1" dirty="0">
              <a:solidFill>
                <a:schemeClr val="tx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394A86E4-0FA8-F3AD-95C3-F1C48D9F9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00" y="69267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6D48D-96F2-1E3A-3163-1CD15201DD04}"/>
              </a:ext>
            </a:extLst>
          </p:cNvPr>
          <p:cNvSpPr txBox="1"/>
          <p:nvPr/>
        </p:nvSpPr>
        <p:spPr>
          <a:xfrm>
            <a:off x="814800" y="788582"/>
            <a:ext cx="634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Black" panose="020F0502020204030204" pitchFamily="34" charset="0"/>
              </a:rPr>
              <a:t>NUMBER OF CANCELLED FLIGHTS FOR HONOLULU,HI(ORIGINCITYNAME)</a:t>
            </a:r>
            <a:r>
              <a:rPr lang="en-IN" dirty="0">
                <a:latin typeface="+mj-lt"/>
              </a:rPr>
              <a:t> </a:t>
            </a:r>
            <a:endParaRPr lang="en-IN" dirty="0">
              <a:latin typeface="Aptos Black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39555A-4922-4D3C-936D-D621E3BFB470}"/>
              </a:ext>
            </a:extLst>
          </p:cNvPr>
          <p:cNvSpPr/>
          <p:nvPr/>
        </p:nvSpPr>
        <p:spPr>
          <a:xfrm>
            <a:off x="3177722" y="1597092"/>
            <a:ext cx="2788556" cy="10626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AA4067D9-01D1-4DC1-9BF4-406661166C9C}" type="TxLink">
              <a:rPr lang="en-US" sz="2600" b="1" i="0" u="none" strike="noStrike">
                <a:solidFill>
                  <a:srgbClr val="50BFDB"/>
                </a:solidFill>
                <a:effectLst/>
                <a:latin typeface="Calibri"/>
                <a:ea typeface="Calibri"/>
                <a:cs typeface="Calibri"/>
              </a:rPr>
              <a:pPr marL="0" indent="0" algn="ctr"/>
              <a:t>8</a:t>
            </a:fld>
            <a:endParaRPr lang="en-US" sz="2600" b="1" i="0" u="none" strike="noStrike" dirty="0">
              <a:solidFill>
                <a:srgbClr val="50BFDB"/>
              </a:solidFill>
              <a:effectLst/>
              <a:latin typeface="Calibri"/>
              <a:ea typeface="Calibri"/>
              <a:cs typeface="Calibri"/>
            </a:endParaRPr>
          </a:p>
          <a:p>
            <a:pPr marL="0" indent="0" algn="ctr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</a:rPr>
              <a:t>Cancel flight From Honolulu</a:t>
            </a:r>
          </a:p>
          <a:p>
            <a:pPr marL="0" indent="0" algn="ctr"/>
            <a:endParaRPr lang="en-US" sz="2600" b="1" i="0" u="none" strike="noStrike" dirty="0">
              <a:solidFill>
                <a:srgbClr val="50BFDB"/>
              </a:solidFill>
              <a:effectLst/>
              <a:latin typeface="Calibri"/>
              <a:ea typeface="Calibri"/>
              <a:cs typeface="Calibri"/>
            </a:endParaRPr>
          </a:p>
        </p:txBody>
      </p:sp>
      <p:grpSp>
        <p:nvGrpSpPr>
          <p:cNvPr id="21" name="Google Shape;51;p15">
            <a:extLst>
              <a:ext uri="{FF2B5EF4-FFF2-40B4-BE49-F238E27FC236}">
                <a16:creationId xmlns:a16="http://schemas.microsoft.com/office/drawing/2014/main" id="{C644DE13-2C8C-36AF-DB37-443AC1AA264C}"/>
              </a:ext>
            </a:extLst>
          </p:cNvPr>
          <p:cNvGrpSpPr/>
          <p:nvPr/>
        </p:nvGrpSpPr>
        <p:grpSpPr>
          <a:xfrm rot="5400000">
            <a:off x="415790" y="1481355"/>
            <a:ext cx="374394" cy="962866"/>
            <a:chOff x="-720900" y="1958300"/>
            <a:chExt cx="462900" cy="1190488"/>
          </a:xfrm>
        </p:grpSpPr>
        <p:sp>
          <p:nvSpPr>
            <p:cNvPr id="22" name="Google Shape;52;p15">
              <a:extLst>
                <a:ext uri="{FF2B5EF4-FFF2-40B4-BE49-F238E27FC236}">
                  <a16:creationId xmlns:a16="http://schemas.microsoft.com/office/drawing/2014/main" id="{38DA91B1-580C-84FB-6648-71FFC6D7B093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53;p15">
              <a:extLst>
                <a:ext uri="{FF2B5EF4-FFF2-40B4-BE49-F238E27FC236}">
                  <a16:creationId xmlns:a16="http://schemas.microsoft.com/office/drawing/2014/main" id="{0764363E-E4DB-8EF5-230C-67A0C6318698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54;p15">
              <a:extLst>
                <a:ext uri="{FF2B5EF4-FFF2-40B4-BE49-F238E27FC236}">
                  <a16:creationId xmlns:a16="http://schemas.microsoft.com/office/drawing/2014/main" id="{56C80A18-FC31-7076-1B79-5EE908E28A9D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55;p15">
              <a:extLst>
                <a:ext uri="{FF2B5EF4-FFF2-40B4-BE49-F238E27FC236}">
                  <a16:creationId xmlns:a16="http://schemas.microsoft.com/office/drawing/2014/main" id="{97265E14-1AC8-497A-D0B0-8D625903E232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56;p15">
              <a:extLst>
                <a:ext uri="{FF2B5EF4-FFF2-40B4-BE49-F238E27FC236}">
                  <a16:creationId xmlns:a16="http://schemas.microsoft.com/office/drawing/2014/main" id="{D34F7879-4C17-4B01-9BFE-F1A94447D385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57;p15">
              <a:extLst>
                <a:ext uri="{FF2B5EF4-FFF2-40B4-BE49-F238E27FC236}">
                  <a16:creationId xmlns:a16="http://schemas.microsoft.com/office/drawing/2014/main" id="{911EB4CE-042C-2A2F-D6F3-76EA4FCC1E51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58;p15">
              <a:extLst>
                <a:ext uri="{FF2B5EF4-FFF2-40B4-BE49-F238E27FC236}">
                  <a16:creationId xmlns:a16="http://schemas.microsoft.com/office/drawing/2014/main" id="{6C400CE5-1215-D490-F2D9-97FB40BB03F3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59;p15">
              <a:extLst>
                <a:ext uri="{FF2B5EF4-FFF2-40B4-BE49-F238E27FC236}">
                  <a16:creationId xmlns:a16="http://schemas.microsoft.com/office/drawing/2014/main" id="{7E4CB2EC-1EF5-131F-9A3E-BD689C54D922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60;p15">
              <a:extLst>
                <a:ext uri="{FF2B5EF4-FFF2-40B4-BE49-F238E27FC236}">
                  <a16:creationId xmlns:a16="http://schemas.microsoft.com/office/drawing/2014/main" id="{38C18D23-E291-69A8-BFD4-21C7C68F044C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61;p15">
              <a:extLst>
                <a:ext uri="{FF2B5EF4-FFF2-40B4-BE49-F238E27FC236}">
                  <a16:creationId xmlns:a16="http://schemas.microsoft.com/office/drawing/2014/main" id="{1DE01E71-590E-57DE-D006-F86F19679DFB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62;p15">
              <a:extLst>
                <a:ext uri="{FF2B5EF4-FFF2-40B4-BE49-F238E27FC236}">
                  <a16:creationId xmlns:a16="http://schemas.microsoft.com/office/drawing/2014/main" id="{4757877B-C146-C61D-AFD5-99D9F002FE76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63;p15">
              <a:extLst>
                <a:ext uri="{FF2B5EF4-FFF2-40B4-BE49-F238E27FC236}">
                  <a16:creationId xmlns:a16="http://schemas.microsoft.com/office/drawing/2014/main" id="{5F15E652-18A5-8053-3D75-1A84D63E32E8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64;p15">
              <a:extLst>
                <a:ext uri="{FF2B5EF4-FFF2-40B4-BE49-F238E27FC236}">
                  <a16:creationId xmlns:a16="http://schemas.microsoft.com/office/drawing/2014/main" id="{8E23A587-5B14-5A5D-DA04-29D4A7C047A6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65;p15">
              <a:extLst>
                <a:ext uri="{FF2B5EF4-FFF2-40B4-BE49-F238E27FC236}">
                  <a16:creationId xmlns:a16="http://schemas.microsoft.com/office/drawing/2014/main" id="{510E1F2B-8E3F-8C79-FB3E-5777649B68EE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66;p15">
              <a:extLst>
                <a:ext uri="{FF2B5EF4-FFF2-40B4-BE49-F238E27FC236}">
                  <a16:creationId xmlns:a16="http://schemas.microsoft.com/office/drawing/2014/main" id="{1B955B32-1C31-BF36-F6AA-E7F171C353C8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8" name="Google Shape;67;p15">
            <a:extLst>
              <a:ext uri="{FF2B5EF4-FFF2-40B4-BE49-F238E27FC236}">
                <a16:creationId xmlns:a16="http://schemas.microsoft.com/office/drawing/2014/main" id="{E5C0B500-960C-6EED-6D92-2B5130D23A21}"/>
              </a:ext>
            </a:extLst>
          </p:cNvPr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39" name="Google Shape;68;p15">
              <a:extLst>
                <a:ext uri="{FF2B5EF4-FFF2-40B4-BE49-F238E27FC236}">
                  <a16:creationId xmlns:a16="http://schemas.microsoft.com/office/drawing/2014/main" id="{88ECBE65-3B76-330A-BEEF-33E90FBEB3F9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69;p15">
              <a:extLst>
                <a:ext uri="{FF2B5EF4-FFF2-40B4-BE49-F238E27FC236}">
                  <a16:creationId xmlns:a16="http://schemas.microsoft.com/office/drawing/2014/main" id="{FA55C89F-76FC-3150-0E30-C3B94B6CF7A2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" name="Google Shape;70;p15">
              <a:extLst>
                <a:ext uri="{FF2B5EF4-FFF2-40B4-BE49-F238E27FC236}">
                  <a16:creationId xmlns:a16="http://schemas.microsoft.com/office/drawing/2014/main" id="{E1498B0E-12E7-92ED-46E6-C3F7A856B50D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" name="Google Shape;71;p15">
              <a:extLst>
                <a:ext uri="{FF2B5EF4-FFF2-40B4-BE49-F238E27FC236}">
                  <a16:creationId xmlns:a16="http://schemas.microsoft.com/office/drawing/2014/main" id="{3D66EC6D-063D-79F8-0AF2-76D86702C242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" name="Google Shape;72;p15">
              <a:extLst>
                <a:ext uri="{FF2B5EF4-FFF2-40B4-BE49-F238E27FC236}">
                  <a16:creationId xmlns:a16="http://schemas.microsoft.com/office/drawing/2014/main" id="{7692606C-5F76-880A-D477-A9BCBFD67D2E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" name="Google Shape;73;p15">
              <a:extLst>
                <a:ext uri="{FF2B5EF4-FFF2-40B4-BE49-F238E27FC236}">
                  <a16:creationId xmlns:a16="http://schemas.microsoft.com/office/drawing/2014/main" id="{61EC4CFB-230A-8BE9-D10D-68DE9D707688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" name="Google Shape;74;p15">
              <a:extLst>
                <a:ext uri="{FF2B5EF4-FFF2-40B4-BE49-F238E27FC236}">
                  <a16:creationId xmlns:a16="http://schemas.microsoft.com/office/drawing/2014/main" id="{29DD2A7B-8681-B177-1B2E-1B31ABA724A5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" name="Google Shape;75;p15">
              <a:extLst>
                <a:ext uri="{FF2B5EF4-FFF2-40B4-BE49-F238E27FC236}">
                  <a16:creationId xmlns:a16="http://schemas.microsoft.com/office/drawing/2014/main" id="{83403E67-2071-C560-5D25-D361768B0801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" name="Google Shape;76;p15">
              <a:extLst>
                <a:ext uri="{FF2B5EF4-FFF2-40B4-BE49-F238E27FC236}">
                  <a16:creationId xmlns:a16="http://schemas.microsoft.com/office/drawing/2014/main" id="{51FB30E0-9738-120F-68BF-DF638F2FDA67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77;p15">
              <a:extLst>
                <a:ext uri="{FF2B5EF4-FFF2-40B4-BE49-F238E27FC236}">
                  <a16:creationId xmlns:a16="http://schemas.microsoft.com/office/drawing/2014/main" id="{613105EE-C12B-31FA-FC56-3BCACA4B0241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78;p15">
              <a:extLst>
                <a:ext uri="{FF2B5EF4-FFF2-40B4-BE49-F238E27FC236}">
                  <a16:creationId xmlns:a16="http://schemas.microsoft.com/office/drawing/2014/main" id="{1F8A4659-3F58-2BCF-9DC7-E64EDBB5184F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79;p15">
              <a:extLst>
                <a:ext uri="{FF2B5EF4-FFF2-40B4-BE49-F238E27FC236}">
                  <a16:creationId xmlns:a16="http://schemas.microsoft.com/office/drawing/2014/main" id="{155E5F4A-49B8-A973-05A1-4124990525DE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80;p15">
              <a:extLst>
                <a:ext uri="{FF2B5EF4-FFF2-40B4-BE49-F238E27FC236}">
                  <a16:creationId xmlns:a16="http://schemas.microsoft.com/office/drawing/2014/main" id="{48F80DA6-3485-097E-8ACD-FE0F451FCE18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81;p15">
              <a:extLst>
                <a:ext uri="{FF2B5EF4-FFF2-40B4-BE49-F238E27FC236}">
                  <a16:creationId xmlns:a16="http://schemas.microsoft.com/office/drawing/2014/main" id="{E4844FAC-7E61-F916-393F-6529F3AB192A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82;p15">
              <a:extLst>
                <a:ext uri="{FF2B5EF4-FFF2-40B4-BE49-F238E27FC236}">
                  <a16:creationId xmlns:a16="http://schemas.microsoft.com/office/drawing/2014/main" id="{F7B2EB1F-0F7E-33DD-F761-72342FAEB7E3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4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8148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KPI</a:t>
            </a:r>
            <a:r>
              <a:rPr lang="en" dirty="0">
                <a:solidFill>
                  <a:schemeClr val="dk2"/>
                </a:solidFill>
              </a:rPr>
              <a:t> Analysis </a:t>
            </a:r>
            <a:endParaRPr dirty="0"/>
          </a:p>
        </p:txBody>
      </p:sp>
      <p:sp>
        <p:nvSpPr>
          <p:cNvPr id="631" name="Google Shape;631;p29"/>
          <p:cNvSpPr txBox="1"/>
          <p:nvPr/>
        </p:nvSpPr>
        <p:spPr>
          <a:xfrm>
            <a:off x="0" y="694221"/>
            <a:ext cx="1080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4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634;p29">
            <a:extLst>
              <a:ext uri="{FF2B5EF4-FFF2-40B4-BE49-F238E27FC236}">
                <a16:creationId xmlns:a16="http://schemas.microsoft.com/office/drawing/2014/main" id="{219D7D78-16C6-9D60-6184-1ED884280114}"/>
              </a:ext>
            </a:extLst>
          </p:cNvPr>
          <p:cNvSpPr txBox="1"/>
          <p:nvPr/>
        </p:nvSpPr>
        <p:spPr>
          <a:xfrm>
            <a:off x="2242470" y="3926059"/>
            <a:ext cx="4477449" cy="90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The Total number of arrivals (287) is less than the total number of departures (302), indicating a net outflow of flights from Manchester during this period.</a:t>
            </a:r>
            <a:endParaRPr lang="en-IN" sz="1200" b="1" kern="100" dirty="0">
              <a:solidFill>
                <a:schemeClr val="tx1"/>
              </a:solidFill>
              <a:latin typeface="DM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394A86E4-0FA8-F3AD-95C3-F1C48D9F9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00" y="69267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6D48D-96F2-1E3A-3163-1CD15201DD04}"/>
              </a:ext>
            </a:extLst>
          </p:cNvPr>
          <p:cNvSpPr txBox="1"/>
          <p:nvPr/>
        </p:nvSpPr>
        <p:spPr>
          <a:xfrm>
            <a:off x="814800" y="788582"/>
            <a:ext cx="776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Aptos Black" panose="020F0502020204030204" pitchFamily="34" charset="0"/>
              </a:rPr>
              <a:t>WEEK WISE STATISTICS OF ARRIVAL OF FLIGHTS FROM MANCHESTER AND DEPARTURE OF </a:t>
            </a:r>
          </a:p>
          <a:p>
            <a:pPr algn="ctr"/>
            <a:r>
              <a:rPr lang="en-IN" dirty="0">
                <a:latin typeface="Aptos Black" panose="020F0502020204030204" pitchFamily="34" charset="0"/>
              </a:rPr>
              <a:t>FLIGHTS TO MANCHESTER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FA80EC-08B5-DF5E-5CB2-493897F33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52351"/>
              </p:ext>
            </p:extLst>
          </p:nvPr>
        </p:nvGraphicFramePr>
        <p:xfrm>
          <a:off x="1190340" y="1406162"/>
          <a:ext cx="6952919" cy="242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oogle Shape;67;p15">
            <a:extLst>
              <a:ext uri="{FF2B5EF4-FFF2-40B4-BE49-F238E27FC236}">
                <a16:creationId xmlns:a16="http://schemas.microsoft.com/office/drawing/2014/main" id="{D38C0702-11F0-E474-A256-3FE51218A4ED}"/>
              </a:ext>
            </a:extLst>
          </p:cNvPr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5" name="Google Shape;68;p15">
              <a:extLst>
                <a:ext uri="{FF2B5EF4-FFF2-40B4-BE49-F238E27FC236}">
                  <a16:creationId xmlns:a16="http://schemas.microsoft.com/office/drawing/2014/main" id="{99453F30-1E1A-2315-EB37-CF72433E38CB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69;p15">
              <a:extLst>
                <a:ext uri="{FF2B5EF4-FFF2-40B4-BE49-F238E27FC236}">
                  <a16:creationId xmlns:a16="http://schemas.microsoft.com/office/drawing/2014/main" id="{01CE5454-B045-D2B5-3B6A-52501E706DB9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Google Shape;70;p15">
              <a:extLst>
                <a:ext uri="{FF2B5EF4-FFF2-40B4-BE49-F238E27FC236}">
                  <a16:creationId xmlns:a16="http://schemas.microsoft.com/office/drawing/2014/main" id="{D49BBB1D-C50D-C16E-4A80-09F070600449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71;p15">
              <a:extLst>
                <a:ext uri="{FF2B5EF4-FFF2-40B4-BE49-F238E27FC236}">
                  <a16:creationId xmlns:a16="http://schemas.microsoft.com/office/drawing/2014/main" id="{C5091DD8-CBBE-3ABE-EB95-540112750A48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72;p15">
              <a:extLst>
                <a:ext uri="{FF2B5EF4-FFF2-40B4-BE49-F238E27FC236}">
                  <a16:creationId xmlns:a16="http://schemas.microsoft.com/office/drawing/2014/main" id="{45544F4B-0A7C-8639-3536-DE22DF8CFB76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73;p15">
              <a:extLst>
                <a:ext uri="{FF2B5EF4-FFF2-40B4-BE49-F238E27FC236}">
                  <a16:creationId xmlns:a16="http://schemas.microsoft.com/office/drawing/2014/main" id="{8805C8AC-7BC8-6F0E-6A53-0D89F7E67C1D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74;p15">
              <a:extLst>
                <a:ext uri="{FF2B5EF4-FFF2-40B4-BE49-F238E27FC236}">
                  <a16:creationId xmlns:a16="http://schemas.microsoft.com/office/drawing/2014/main" id="{A421662B-070C-CEFF-1C86-9B368A3934F6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75;p15">
              <a:extLst>
                <a:ext uri="{FF2B5EF4-FFF2-40B4-BE49-F238E27FC236}">
                  <a16:creationId xmlns:a16="http://schemas.microsoft.com/office/drawing/2014/main" id="{1129E088-7A92-AF7C-EFEE-EDDAD93AF7DB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B7328751-804E-0D3B-9591-B176F001C0A0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77;p15">
              <a:extLst>
                <a:ext uri="{FF2B5EF4-FFF2-40B4-BE49-F238E27FC236}">
                  <a16:creationId xmlns:a16="http://schemas.microsoft.com/office/drawing/2014/main" id="{C79CBF63-1CB4-CEF8-D083-7C6840A3315B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78;p15">
              <a:extLst>
                <a:ext uri="{FF2B5EF4-FFF2-40B4-BE49-F238E27FC236}">
                  <a16:creationId xmlns:a16="http://schemas.microsoft.com/office/drawing/2014/main" id="{784445ED-6F6C-97BA-E34C-490AEB2C23A8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79;p15">
              <a:extLst>
                <a:ext uri="{FF2B5EF4-FFF2-40B4-BE49-F238E27FC236}">
                  <a16:creationId xmlns:a16="http://schemas.microsoft.com/office/drawing/2014/main" id="{5D8506EC-6293-312D-98DC-02C5FDA5D237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" name="Google Shape;80;p15">
              <a:extLst>
                <a:ext uri="{FF2B5EF4-FFF2-40B4-BE49-F238E27FC236}">
                  <a16:creationId xmlns:a16="http://schemas.microsoft.com/office/drawing/2014/main" id="{896C397A-6D24-C226-21E9-ACDBF70D43F3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81;p15">
              <a:extLst>
                <a:ext uri="{FF2B5EF4-FFF2-40B4-BE49-F238E27FC236}">
                  <a16:creationId xmlns:a16="http://schemas.microsoft.com/office/drawing/2014/main" id="{25C40732-4206-6CED-7A4E-70FD5AABD254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82;p15">
              <a:extLst>
                <a:ext uri="{FF2B5EF4-FFF2-40B4-BE49-F238E27FC236}">
                  <a16:creationId xmlns:a16="http://schemas.microsoft.com/office/drawing/2014/main" id="{0FEEC6E2-C2D6-C8AB-1B81-62A8D6538C95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" name="Google Shape;51;p15">
            <a:extLst>
              <a:ext uri="{FF2B5EF4-FFF2-40B4-BE49-F238E27FC236}">
                <a16:creationId xmlns:a16="http://schemas.microsoft.com/office/drawing/2014/main" id="{4DF705A6-8C65-E97F-1B92-A5DAE1CA7377}"/>
              </a:ext>
            </a:extLst>
          </p:cNvPr>
          <p:cNvGrpSpPr/>
          <p:nvPr/>
        </p:nvGrpSpPr>
        <p:grpSpPr>
          <a:xfrm rot="5400000">
            <a:off x="415790" y="1481355"/>
            <a:ext cx="374394" cy="962866"/>
            <a:chOff x="-720900" y="1958300"/>
            <a:chExt cx="462900" cy="1190488"/>
          </a:xfrm>
        </p:grpSpPr>
        <p:sp>
          <p:nvSpPr>
            <p:cNvPr id="22" name="Google Shape;52;p15">
              <a:extLst>
                <a:ext uri="{FF2B5EF4-FFF2-40B4-BE49-F238E27FC236}">
                  <a16:creationId xmlns:a16="http://schemas.microsoft.com/office/drawing/2014/main" id="{2049DAB5-E944-C326-556B-35B494925F03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53;p15">
              <a:extLst>
                <a:ext uri="{FF2B5EF4-FFF2-40B4-BE49-F238E27FC236}">
                  <a16:creationId xmlns:a16="http://schemas.microsoft.com/office/drawing/2014/main" id="{A096EC5B-35C1-AE11-37C7-F99B273CBEFF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54;p15">
              <a:extLst>
                <a:ext uri="{FF2B5EF4-FFF2-40B4-BE49-F238E27FC236}">
                  <a16:creationId xmlns:a16="http://schemas.microsoft.com/office/drawing/2014/main" id="{6F4A1F64-DF7E-47D0-EB8C-A773D61304A5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55;p15">
              <a:extLst>
                <a:ext uri="{FF2B5EF4-FFF2-40B4-BE49-F238E27FC236}">
                  <a16:creationId xmlns:a16="http://schemas.microsoft.com/office/drawing/2014/main" id="{E2ACF528-3F5D-A4BF-D5E1-4CF57D091B1D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56;p15">
              <a:extLst>
                <a:ext uri="{FF2B5EF4-FFF2-40B4-BE49-F238E27FC236}">
                  <a16:creationId xmlns:a16="http://schemas.microsoft.com/office/drawing/2014/main" id="{5677CF14-0D87-7152-D207-53F652802CEE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57;p15">
              <a:extLst>
                <a:ext uri="{FF2B5EF4-FFF2-40B4-BE49-F238E27FC236}">
                  <a16:creationId xmlns:a16="http://schemas.microsoft.com/office/drawing/2014/main" id="{B651D61A-E32C-846A-2FAB-299D85809D55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58;p15">
              <a:extLst>
                <a:ext uri="{FF2B5EF4-FFF2-40B4-BE49-F238E27FC236}">
                  <a16:creationId xmlns:a16="http://schemas.microsoft.com/office/drawing/2014/main" id="{04B6BD69-F36A-7F50-618B-78B81A94ABF6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59;p15">
              <a:extLst>
                <a:ext uri="{FF2B5EF4-FFF2-40B4-BE49-F238E27FC236}">
                  <a16:creationId xmlns:a16="http://schemas.microsoft.com/office/drawing/2014/main" id="{7990D639-0759-1344-8F65-9CD57DC0A540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60;p15">
              <a:extLst>
                <a:ext uri="{FF2B5EF4-FFF2-40B4-BE49-F238E27FC236}">
                  <a16:creationId xmlns:a16="http://schemas.microsoft.com/office/drawing/2014/main" id="{77BD413E-17E7-3663-170D-A9A876CA5B83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61;p15">
              <a:extLst>
                <a:ext uri="{FF2B5EF4-FFF2-40B4-BE49-F238E27FC236}">
                  <a16:creationId xmlns:a16="http://schemas.microsoft.com/office/drawing/2014/main" id="{4E360513-4AD2-65CF-2C86-C081A16A04EF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62;p15">
              <a:extLst>
                <a:ext uri="{FF2B5EF4-FFF2-40B4-BE49-F238E27FC236}">
                  <a16:creationId xmlns:a16="http://schemas.microsoft.com/office/drawing/2014/main" id="{952A263B-741D-EDE0-3566-BB3A3D57C67A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63;p15">
              <a:extLst>
                <a:ext uri="{FF2B5EF4-FFF2-40B4-BE49-F238E27FC236}">
                  <a16:creationId xmlns:a16="http://schemas.microsoft.com/office/drawing/2014/main" id="{5F0500AC-5142-5F15-20CE-B27A69FE3F76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64;p15">
              <a:extLst>
                <a:ext uri="{FF2B5EF4-FFF2-40B4-BE49-F238E27FC236}">
                  <a16:creationId xmlns:a16="http://schemas.microsoft.com/office/drawing/2014/main" id="{E71046FB-07CE-5D35-C892-EBAAAE3475F7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65;p15">
              <a:extLst>
                <a:ext uri="{FF2B5EF4-FFF2-40B4-BE49-F238E27FC236}">
                  <a16:creationId xmlns:a16="http://schemas.microsoft.com/office/drawing/2014/main" id="{98725B2E-3958-1FAA-02C9-EDA6390F5034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66;p15">
              <a:extLst>
                <a:ext uri="{FF2B5EF4-FFF2-40B4-BE49-F238E27FC236}">
                  <a16:creationId xmlns:a16="http://schemas.microsoft.com/office/drawing/2014/main" id="{1EA2C2A8-B146-AA7D-F7DC-FDCD098B8D55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1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8148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KPI</a:t>
            </a:r>
            <a:r>
              <a:rPr lang="en" dirty="0">
                <a:solidFill>
                  <a:schemeClr val="dk2"/>
                </a:solidFill>
              </a:rPr>
              <a:t> Analysis </a:t>
            </a:r>
            <a:endParaRPr dirty="0"/>
          </a:p>
        </p:txBody>
      </p:sp>
      <p:sp>
        <p:nvSpPr>
          <p:cNvPr id="631" name="Google Shape;631;p29"/>
          <p:cNvSpPr txBox="1"/>
          <p:nvPr/>
        </p:nvSpPr>
        <p:spPr>
          <a:xfrm>
            <a:off x="0" y="694221"/>
            <a:ext cx="1080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4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634;p29">
            <a:extLst>
              <a:ext uri="{FF2B5EF4-FFF2-40B4-BE49-F238E27FC236}">
                <a16:creationId xmlns:a16="http://schemas.microsoft.com/office/drawing/2014/main" id="{219D7D78-16C6-9D60-6184-1ED884280114}"/>
              </a:ext>
            </a:extLst>
          </p:cNvPr>
          <p:cNvSpPr txBox="1"/>
          <p:nvPr/>
        </p:nvSpPr>
        <p:spPr>
          <a:xfrm>
            <a:off x="2428074" y="4037781"/>
            <a:ext cx="4477449" cy="90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The Total distance of 6823 represents the cumulative distance covered by the specific aircraft N190AA on January 20th.</a:t>
            </a:r>
          </a:p>
          <a:p>
            <a:pPr algn="ctr">
              <a:spcAft>
                <a:spcPts val="800"/>
              </a:spcAft>
            </a:pP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.</a:t>
            </a:r>
            <a:endParaRPr lang="en-IN" sz="1200" kern="100" dirty="0">
              <a:solidFill>
                <a:schemeClr val="tx1"/>
              </a:solidFill>
              <a:latin typeface="DM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394A86E4-0FA8-F3AD-95C3-F1C48D9F9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00" y="69267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6D48D-96F2-1E3A-3163-1CD15201DD04}"/>
              </a:ext>
            </a:extLst>
          </p:cNvPr>
          <p:cNvSpPr txBox="1"/>
          <p:nvPr/>
        </p:nvSpPr>
        <p:spPr>
          <a:xfrm>
            <a:off x="814800" y="788582"/>
            <a:ext cx="501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Black" panose="020F0502020204030204" pitchFamily="34" charset="0"/>
              </a:rPr>
              <a:t>TOTAL </a:t>
            </a:r>
            <a:r>
              <a:rPr lang="en-US" dirty="0">
                <a:latin typeface="Aptos Black" panose="020F0502020204030204" pitchFamily="34" charset="0"/>
              </a:rPr>
              <a:t>DISTANCE COVERED BY N190AA ON 20</a:t>
            </a:r>
            <a:r>
              <a:rPr lang="en-US" baseline="30000" dirty="0">
                <a:latin typeface="Aptos Black" panose="020F0502020204030204" pitchFamily="34" charset="0"/>
              </a:rPr>
              <a:t>TH</a:t>
            </a:r>
            <a:r>
              <a:rPr lang="en-US" dirty="0">
                <a:latin typeface="Aptos Black" panose="020F0502020204030204" pitchFamily="34" charset="0"/>
              </a:rPr>
              <a:t> JANUARY</a:t>
            </a:r>
            <a:r>
              <a:rPr lang="en-IN" dirty="0">
                <a:latin typeface="Aptos Black" panose="020F0502020204030204" pitchFamily="34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6B8B52-2A86-4AEE-9042-10B92B6B3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1533"/>
              </p:ext>
            </p:extLst>
          </p:nvPr>
        </p:nvGraphicFramePr>
        <p:xfrm>
          <a:off x="2577281" y="1346539"/>
          <a:ext cx="4179037" cy="2450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1" name="Google Shape;51;p15">
            <a:extLst>
              <a:ext uri="{FF2B5EF4-FFF2-40B4-BE49-F238E27FC236}">
                <a16:creationId xmlns:a16="http://schemas.microsoft.com/office/drawing/2014/main" id="{113E45CA-C6A6-92C0-0A21-30DBB3197852}"/>
              </a:ext>
            </a:extLst>
          </p:cNvPr>
          <p:cNvGrpSpPr/>
          <p:nvPr/>
        </p:nvGrpSpPr>
        <p:grpSpPr>
          <a:xfrm rot="5400000">
            <a:off x="415790" y="1481355"/>
            <a:ext cx="374394" cy="962866"/>
            <a:chOff x="-720900" y="1958300"/>
            <a:chExt cx="462900" cy="1190488"/>
          </a:xfrm>
        </p:grpSpPr>
        <p:sp>
          <p:nvSpPr>
            <p:cNvPr id="22" name="Google Shape;52;p15">
              <a:extLst>
                <a:ext uri="{FF2B5EF4-FFF2-40B4-BE49-F238E27FC236}">
                  <a16:creationId xmlns:a16="http://schemas.microsoft.com/office/drawing/2014/main" id="{3C7B8C67-A407-34CC-76B7-7BEBCA166CAC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53;p15">
              <a:extLst>
                <a:ext uri="{FF2B5EF4-FFF2-40B4-BE49-F238E27FC236}">
                  <a16:creationId xmlns:a16="http://schemas.microsoft.com/office/drawing/2014/main" id="{5B7C0DF0-B1BD-59CD-3088-D49C5839E925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54;p15">
              <a:extLst>
                <a:ext uri="{FF2B5EF4-FFF2-40B4-BE49-F238E27FC236}">
                  <a16:creationId xmlns:a16="http://schemas.microsoft.com/office/drawing/2014/main" id="{1D690C7A-1B67-977A-4802-ABC9504FF4FC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55;p15">
              <a:extLst>
                <a:ext uri="{FF2B5EF4-FFF2-40B4-BE49-F238E27FC236}">
                  <a16:creationId xmlns:a16="http://schemas.microsoft.com/office/drawing/2014/main" id="{671DA7B2-29DE-2711-D336-DB50F37383C5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56;p15">
              <a:extLst>
                <a:ext uri="{FF2B5EF4-FFF2-40B4-BE49-F238E27FC236}">
                  <a16:creationId xmlns:a16="http://schemas.microsoft.com/office/drawing/2014/main" id="{FE069D93-90B0-82B1-FA3F-AD9FBDA5E70E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57;p15">
              <a:extLst>
                <a:ext uri="{FF2B5EF4-FFF2-40B4-BE49-F238E27FC236}">
                  <a16:creationId xmlns:a16="http://schemas.microsoft.com/office/drawing/2014/main" id="{CBD1C952-1F99-3087-08B0-5189E8C1DBDF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58;p15">
              <a:extLst>
                <a:ext uri="{FF2B5EF4-FFF2-40B4-BE49-F238E27FC236}">
                  <a16:creationId xmlns:a16="http://schemas.microsoft.com/office/drawing/2014/main" id="{4A48AE9F-3474-EFA1-24A4-D78BD292C39F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59;p15">
              <a:extLst>
                <a:ext uri="{FF2B5EF4-FFF2-40B4-BE49-F238E27FC236}">
                  <a16:creationId xmlns:a16="http://schemas.microsoft.com/office/drawing/2014/main" id="{59F55641-AA34-46DD-3977-F3D5C00278A7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60;p15">
              <a:extLst>
                <a:ext uri="{FF2B5EF4-FFF2-40B4-BE49-F238E27FC236}">
                  <a16:creationId xmlns:a16="http://schemas.microsoft.com/office/drawing/2014/main" id="{8228EA7D-2B1F-00B4-94DD-5F4B6E959C9E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61;p15">
              <a:extLst>
                <a:ext uri="{FF2B5EF4-FFF2-40B4-BE49-F238E27FC236}">
                  <a16:creationId xmlns:a16="http://schemas.microsoft.com/office/drawing/2014/main" id="{28724743-BA80-F2D4-1CBC-AD125396AAD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62;p15">
              <a:extLst>
                <a:ext uri="{FF2B5EF4-FFF2-40B4-BE49-F238E27FC236}">
                  <a16:creationId xmlns:a16="http://schemas.microsoft.com/office/drawing/2014/main" id="{13144B50-D92D-E8D5-175B-4C17A4201EE9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" name="Google Shape;63;p15">
              <a:extLst>
                <a:ext uri="{FF2B5EF4-FFF2-40B4-BE49-F238E27FC236}">
                  <a16:creationId xmlns:a16="http://schemas.microsoft.com/office/drawing/2014/main" id="{185D2777-0B66-FF83-F47D-6B68073DC8E7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" name="Google Shape;64;p15">
              <a:extLst>
                <a:ext uri="{FF2B5EF4-FFF2-40B4-BE49-F238E27FC236}">
                  <a16:creationId xmlns:a16="http://schemas.microsoft.com/office/drawing/2014/main" id="{7A5A076B-1D46-E172-BA30-779B32D52F73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65;p15">
              <a:extLst>
                <a:ext uri="{FF2B5EF4-FFF2-40B4-BE49-F238E27FC236}">
                  <a16:creationId xmlns:a16="http://schemas.microsoft.com/office/drawing/2014/main" id="{A8927F49-9BAB-7BB5-16EE-B1F9A7E3858F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" name="Google Shape;66;p15">
              <a:extLst>
                <a:ext uri="{FF2B5EF4-FFF2-40B4-BE49-F238E27FC236}">
                  <a16:creationId xmlns:a16="http://schemas.microsoft.com/office/drawing/2014/main" id="{DF9CA631-0112-F4F5-AFCF-923E28EFED88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8" name="Google Shape;67;p15">
            <a:extLst>
              <a:ext uri="{FF2B5EF4-FFF2-40B4-BE49-F238E27FC236}">
                <a16:creationId xmlns:a16="http://schemas.microsoft.com/office/drawing/2014/main" id="{F30B67C3-C8E7-417F-CB50-EFF9D9E21147}"/>
              </a:ext>
            </a:extLst>
          </p:cNvPr>
          <p:cNvGrpSpPr/>
          <p:nvPr/>
        </p:nvGrpSpPr>
        <p:grpSpPr>
          <a:xfrm>
            <a:off x="8430621" y="3637241"/>
            <a:ext cx="374394" cy="962866"/>
            <a:chOff x="-720900" y="1958300"/>
            <a:chExt cx="462900" cy="1190488"/>
          </a:xfrm>
        </p:grpSpPr>
        <p:sp>
          <p:nvSpPr>
            <p:cNvPr id="39" name="Google Shape;68;p15">
              <a:extLst>
                <a:ext uri="{FF2B5EF4-FFF2-40B4-BE49-F238E27FC236}">
                  <a16:creationId xmlns:a16="http://schemas.microsoft.com/office/drawing/2014/main" id="{B744AD6B-1733-35B1-59B1-6487FA63ABEE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" name="Google Shape;69;p15">
              <a:extLst>
                <a:ext uri="{FF2B5EF4-FFF2-40B4-BE49-F238E27FC236}">
                  <a16:creationId xmlns:a16="http://schemas.microsoft.com/office/drawing/2014/main" id="{B886068D-3748-2830-EF97-B68814D1B2DB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" name="Google Shape;70;p15">
              <a:extLst>
                <a:ext uri="{FF2B5EF4-FFF2-40B4-BE49-F238E27FC236}">
                  <a16:creationId xmlns:a16="http://schemas.microsoft.com/office/drawing/2014/main" id="{C18FC662-0729-97CE-F309-0CB609408809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" name="Google Shape;71;p15">
              <a:extLst>
                <a:ext uri="{FF2B5EF4-FFF2-40B4-BE49-F238E27FC236}">
                  <a16:creationId xmlns:a16="http://schemas.microsoft.com/office/drawing/2014/main" id="{1F44D7AE-0EE8-9B1E-97EA-A730241B5DDD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" name="Google Shape;72;p15">
              <a:extLst>
                <a:ext uri="{FF2B5EF4-FFF2-40B4-BE49-F238E27FC236}">
                  <a16:creationId xmlns:a16="http://schemas.microsoft.com/office/drawing/2014/main" id="{FA1E7E78-B631-6E67-70B8-D9704A3A69D7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" name="Google Shape;73;p15">
              <a:extLst>
                <a:ext uri="{FF2B5EF4-FFF2-40B4-BE49-F238E27FC236}">
                  <a16:creationId xmlns:a16="http://schemas.microsoft.com/office/drawing/2014/main" id="{AD6CBCB4-F77E-EC7D-C868-ECEE0BF2427E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" name="Google Shape;74;p15">
              <a:extLst>
                <a:ext uri="{FF2B5EF4-FFF2-40B4-BE49-F238E27FC236}">
                  <a16:creationId xmlns:a16="http://schemas.microsoft.com/office/drawing/2014/main" id="{BC03F759-49FC-4AEA-9175-C0053C1EF52B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" name="Google Shape;75;p15">
              <a:extLst>
                <a:ext uri="{FF2B5EF4-FFF2-40B4-BE49-F238E27FC236}">
                  <a16:creationId xmlns:a16="http://schemas.microsoft.com/office/drawing/2014/main" id="{60F4B1CF-AB7D-022D-54B2-8C3AA3FF44A8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" name="Google Shape;76;p15">
              <a:extLst>
                <a:ext uri="{FF2B5EF4-FFF2-40B4-BE49-F238E27FC236}">
                  <a16:creationId xmlns:a16="http://schemas.microsoft.com/office/drawing/2014/main" id="{899A37BC-92F1-BB8B-D013-89507583B8EA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" name="Google Shape;77;p15">
              <a:extLst>
                <a:ext uri="{FF2B5EF4-FFF2-40B4-BE49-F238E27FC236}">
                  <a16:creationId xmlns:a16="http://schemas.microsoft.com/office/drawing/2014/main" id="{E5BF66E5-16B0-87AD-BBF7-DCDA1F27AE0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" name="Google Shape;78;p15">
              <a:extLst>
                <a:ext uri="{FF2B5EF4-FFF2-40B4-BE49-F238E27FC236}">
                  <a16:creationId xmlns:a16="http://schemas.microsoft.com/office/drawing/2014/main" id="{D534E479-8872-EF9B-E0C4-3F6656718B7B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79;p15">
              <a:extLst>
                <a:ext uri="{FF2B5EF4-FFF2-40B4-BE49-F238E27FC236}">
                  <a16:creationId xmlns:a16="http://schemas.microsoft.com/office/drawing/2014/main" id="{5322BA82-25E7-6A09-61B1-D9D766EB5057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80;p15">
              <a:extLst>
                <a:ext uri="{FF2B5EF4-FFF2-40B4-BE49-F238E27FC236}">
                  <a16:creationId xmlns:a16="http://schemas.microsoft.com/office/drawing/2014/main" id="{DFEB4DDC-7DD9-1DAC-9B3F-722EB1F892D2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81;p15">
              <a:extLst>
                <a:ext uri="{FF2B5EF4-FFF2-40B4-BE49-F238E27FC236}">
                  <a16:creationId xmlns:a16="http://schemas.microsoft.com/office/drawing/2014/main" id="{204BDC80-8C15-B867-23BA-FF4621D9A4B7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82;p15">
              <a:extLst>
                <a:ext uri="{FF2B5EF4-FFF2-40B4-BE49-F238E27FC236}">
                  <a16:creationId xmlns:a16="http://schemas.microsoft.com/office/drawing/2014/main" id="{33CF1522-9C6B-2281-BB29-B307DD85D26A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30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69;p16">
            <a:extLst>
              <a:ext uri="{FF2B5EF4-FFF2-40B4-BE49-F238E27FC236}">
                <a16:creationId xmlns:a16="http://schemas.microsoft.com/office/drawing/2014/main" id="{57E2148C-3924-F958-C398-A0115BB49E39}"/>
              </a:ext>
            </a:extLst>
          </p:cNvPr>
          <p:cNvGrpSpPr/>
          <p:nvPr/>
        </p:nvGrpSpPr>
        <p:grpSpPr>
          <a:xfrm rot="5400000">
            <a:off x="8243584" y="4127141"/>
            <a:ext cx="374394" cy="962866"/>
            <a:chOff x="-720900" y="1958300"/>
            <a:chExt cx="462900" cy="1190488"/>
          </a:xfrm>
        </p:grpSpPr>
        <p:sp>
          <p:nvSpPr>
            <p:cNvPr id="19" name="Google Shape;170;p16">
              <a:extLst>
                <a:ext uri="{FF2B5EF4-FFF2-40B4-BE49-F238E27FC236}">
                  <a16:creationId xmlns:a16="http://schemas.microsoft.com/office/drawing/2014/main" id="{1973D000-F144-8F96-F73B-6DBDB1081647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171;p16">
              <a:extLst>
                <a:ext uri="{FF2B5EF4-FFF2-40B4-BE49-F238E27FC236}">
                  <a16:creationId xmlns:a16="http://schemas.microsoft.com/office/drawing/2014/main" id="{1412CB42-E43E-70E3-F2B7-20EC2D2446CB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172;p16">
              <a:extLst>
                <a:ext uri="{FF2B5EF4-FFF2-40B4-BE49-F238E27FC236}">
                  <a16:creationId xmlns:a16="http://schemas.microsoft.com/office/drawing/2014/main" id="{CF7C98D3-7250-9B5B-2579-FE0C0E85B15F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173;p16">
              <a:extLst>
                <a:ext uri="{FF2B5EF4-FFF2-40B4-BE49-F238E27FC236}">
                  <a16:creationId xmlns:a16="http://schemas.microsoft.com/office/drawing/2014/main" id="{55617815-98E2-AA35-2036-0682F1333411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174;p16">
              <a:extLst>
                <a:ext uri="{FF2B5EF4-FFF2-40B4-BE49-F238E27FC236}">
                  <a16:creationId xmlns:a16="http://schemas.microsoft.com/office/drawing/2014/main" id="{A05DF7A1-6377-6064-35D3-82F35A89B693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175;p16">
              <a:extLst>
                <a:ext uri="{FF2B5EF4-FFF2-40B4-BE49-F238E27FC236}">
                  <a16:creationId xmlns:a16="http://schemas.microsoft.com/office/drawing/2014/main" id="{48170431-60E0-D0AC-4F44-F730BECFD0D9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176;p16">
              <a:extLst>
                <a:ext uri="{FF2B5EF4-FFF2-40B4-BE49-F238E27FC236}">
                  <a16:creationId xmlns:a16="http://schemas.microsoft.com/office/drawing/2014/main" id="{7F3753C8-3235-1777-9EB5-1F62AF40FE4A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177;p16">
              <a:extLst>
                <a:ext uri="{FF2B5EF4-FFF2-40B4-BE49-F238E27FC236}">
                  <a16:creationId xmlns:a16="http://schemas.microsoft.com/office/drawing/2014/main" id="{7666010D-8C5B-BB42-6778-AA2C098FD888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178;p16">
              <a:extLst>
                <a:ext uri="{FF2B5EF4-FFF2-40B4-BE49-F238E27FC236}">
                  <a16:creationId xmlns:a16="http://schemas.microsoft.com/office/drawing/2014/main" id="{9976343E-212D-0E25-D755-8B069969E649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179;p16">
              <a:extLst>
                <a:ext uri="{FF2B5EF4-FFF2-40B4-BE49-F238E27FC236}">
                  <a16:creationId xmlns:a16="http://schemas.microsoft.com/office/drawing/2014/main" id="{666DA7F1-24F7-C57D-7940-865561BFA797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180;p16">
              <a:extLst>
                <a:ext uri="{FF2B5EF4-FFF2-40B4-BE49-F238E27FC236}">
                  <a16:creationId xmlns:a16="http://schemas.microsoft.com/office/drawing/2014/main" id="{6BFD5876-A5B4-AD43-022E-3DE7368BFD5D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181;p16">
              <a:extLst>
                <a:ext uri="{FF2B5EF4-FFF2-40B4-BE49-F238E27FC236}">
                  <a16:creationId xmlns:a16="http://schemas.microsoft.com/office/drawing/2014/main" id="{DDF7A2CA-1FBD-C96E-5FC3-1E1F58950C3B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182;p16">
              <a:extLst>
                <a:ext uri="{FF2B5EF4-FFF2-40B4-BE49-F238E27FC236}">
                  <a16:creationId xmlns:a16="http://schemas.microsoft.com/office/drawing/2014/main" id="{1E6C4E38-67A0-6CF2-CF88-2F28C428EF7B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183;p16">
              <a:extLst>
                <a:ext uri="{FF2B5EF4-FFF2-40B4-BE49-F238E27FC236}">
                  <a16:creationId xmlns:a16="http://schemas.microsoft.com/office/drawing/2014/main" id="{FB0DF986-163B-34EE-2B33-83EE3B4DFFA5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184;p16">
              <a:extLst>
                <a:ext uri="{FF2B5EF4-FFF2-40B4-BE49-F238E27FC236}">
                  <a16:creationId xmlns:a16="http://schemas.microsoft.com/office/drawing/2014/main" id="{1A835C48-6612-11AD-9FA4-7866E88C5BA3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46" name="Google Shape;1046;p44"/>
          <p:cNvSpPr/>
          <p:nvPr/>
        </p:nvSpPr>
        <p:spPr>
          <a:xfrm>
            <a:off x="1296740" y="188425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44"/>
          <p:cNvSpPr txBox="1"/>
          <p:nvPr/>
        </p:nvSpPr>
        <p:spPr>
          <a:xfrm>
            <a:off x="2750161" y="396162"/>
            <a:ext cx="3620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3253049" y="188425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9" name="Google Shape;1049;p44"/>
          <p:cNvSpPr/>
          <p:nvPr/>
        </p:nvSpPr>
        <p:spPr>
          <a:xfrm>
            <a:off x="5209657" y="188425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0" name="Google Shape;1050;p44"/>
          <p:cNvSpPr/>
          <p:nvPr/>
        </p:nvSpPr>
        <p:spPr>
          <a:xfrm>
            <a:off x="7166565" y="1884253"/>
            <a:ext cx="6807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9" name="Google Shape;1059;p44"/>
          <p:cNvSpPr txBox="1"/>
          <p:nvPr/>
        </p:nvSpPr>
        <p:spPr>
          <a:xfrm>
            <a:off x="485059" y="3168581"/>
            <a:ext cx="2238437" cy="9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Business travel vs Leisure travel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Pricing and Demand Management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Scheduling Optimization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2" name="Google Shape;1062;p44"/>
          <p:cNvSpPr txBox="1"/>
          <p:nvPr/>
        </p:nvSpPr>
        <p:spPr>
          <a:xfrm>
            <a:off x="6741952" y="3185501"/>
            <a:ext cx="2348666" cy="109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 </a:t>
            </a:r>
            <a:r>
              <a:rPr lang="en-IN" sz="1200" i="0" dirty="0">
                <a:effectLst/>
                <a:latin typeface="DM Sans" pitchFamily="2" charset="0"/>
              </a:rPr>
              <a:t>Efficiency and Utilization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 Maintenance Considerations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  Route Analysis</a:t>
            </a:r>
            <a:endParaRPr sz="1200" dirty="0">
              <a:solidFill>
                <a:schemeClr val="dk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cxnSp>
        <p:nvCxnSpPr>
          <p:cNvPr id="1071" name="Google Shape;1071;p44"/>
          <p:cNvCxnSpPr>
            <a:cxnSpLocks/>
          </p:cNvCxnSpPr>
          <p:nvPr/>
        </p:nvCxnSpPr>
        <p:spPr>
          <a:xfrm>
            <a:off x="1633100" y="2697348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2" name="Google Shape;1072;p44"/>
          <p:cNvCxnSpPr>
            <a:cxnSpLocks/>
          </p:cNvCxnSpPr>
          <p:nvPr/>
        </p:nvCxnSpPr>
        <p:spPr>
          <a:xfrm flipH="1">
            <a:off x="3589113" y="2696731"/>
            <a:ext cx="4881" cy="454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3" name="Google Shape;1073;p44"/>
          <p:cNvCxnSpPr>
            <a:cxnSpLocks/>
          </p:cNvCxnSpPr>
          <p:nvPr/>
        </p:nvCxnSpPr>
        <p:spPr>
          <a:xfrm>
            <a:off x="5550007" y="2708295"/>
            <a:ext cx="0" cy="4313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4" name="Google Shape;1074;p44"/>
          <p:cNvCxnSpPr>
            <a:cxnSpLocks/>
          </p:cNvCxnSpPr>
          <p:nvPr/>
        </p:nvCxnSpPr>
        <p:spPr>
          <a:xfrm>
            <a:off x="7512892" y="2723634"/>
            <a:ext cx="0" cy="4159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5" name="Google Shape;1075;p44"/>
          <p:cNvCxnSpPr>
            <a:cxnSpLocks/>
          </p:cNvCxnSpPr>
          <p:nvPr/>
        </p:nvCxnSpPr>
        <p:spPr>
          <a:xfrm rot="5400000">
            <a:off x="2371024" y="115584"/>
            <a:ext cx="1387753" cy="2847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6" name="Google Shape;1076;p44"/>
          <p:cNvCxnSpPr>
            <a:cxnSpLocks/>
          </p:cNvCxnSpPr>
          <p:nvPr/>
        </p:nvCxnSpPr>
        <p:spPr>
          <a:xfrm rot="5400000">
            <a:off x="3353214" y="1100656"/>
            <a:ext cx="1387753" cy="89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44"/>
          <p:cNvCxnSpPr>
            <a:cxnSpLocks/>
          </p:cNvCxnSpPr>
          <p:nvPr/>
        </p:nvCxnSpPr>
        <p:spPr>
          <a:xfrm rot="16200000" flipH="1">
            <a:off x="4319766" y="1004430"/>
            <a:ext cx="1387753" cy="10650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44"/>
          <p:cNvCxnSpPr>
            <a:cxnSpLocks/>
          </p:cNvCxnSpPr>
          <p:nvPr/>
        </p:nvCxnSpPr>
        <p:spPr>
          <a:xfrm rot="16200000" flipH="1">
            <a:off x="5298220" y="35498"/>
            <a:ext cx="1387753" cy="3021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153;p16">
            <a:extLst>
              <a:ext uri="{FF2B5EF4-FFF2-40B4-BE49-F238E27FC236}">
                <a16:creationId xmlns:a16="http://schemas.microsoft.com/office/drawing/2014/main" id="{3ADD7AA6-3844-C660-2762-6BCAD3C1EE77}"/>
              </a:ext>
            </a:extLst>
          </p:cNvPr>
          <p:cNvGrpSpPr/>
          <p:nvPr/>
        </p:nvGrpSpPr>
        <p:grpSpPr>
          <a:xfrm>
            <a:off x="164046" y="536291"/>
            <a:ext cx="374394" cy="962866"/>
            <a:chOff x="-720900" y="1958300"/>
            <a:chExt cx="462900" cy="1190488"/>
          </a:xfrm>
        </p:grpSpPr>
        <p:sp>
          <p:nvSpPr>
            <p:cNvPr id="3" name="Google Shape;154;p16">
              <a:extLst>
                <a:ext uri="{FF2B5EF4-FFF2-40B4-BE49-F238E27FC236}">
                  <a16:creationId xmlns:a16="http://schemas.microsoft.com/office/drawing/2014/main" id="{49644BA1-DD0D-4B45-27F3-09B21BE5B9D6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" name="Google Shape;155;p16">
              <a:extLst>
                <a:ext uri="{FF2B5EF4-FFF2-40B4-BE49-F238E27FC236}">
                  <a16:creationId xmlns:a16="http://schemas.microsoft.com/office/drawing/2014/main" id="{F0CD193B-99FD-6EE5-069A-78786692D83F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" name="Google Shape;156;p16">
              <a:extLst>
                <a:ext uri="{FF2B5EF4-FFF2-40B4-BE49-F238E27FC236}">
                  <a16:creationId xmlns:a16="http://schemas.microsoft.com/office/drawing/2014/main" id="{FA0A01BF-B866-7DED-5EF9-165E8C1B6C04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157;p16">
              <a:extLst>
                <a:ext uri="{FF2B5EF4-FFF2-40B4-BE49-F238E27FC236}">
                  <a16:creationId xmlns:a16="http://schemas.microsoft.com/office/drawing/2014/main" id="{8D18ABB7-3867-601F-C301-D9713D5BAF99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Google Shape;158;p16">
              <a:extLst>
                <a:ext uri="{FF2B5EF4-FFF2-40B4-BE49-F238E27FC236}">
                  <a16:creationId xmlns:a16="http://schemas.microsoft.com/office/drawing/2014/main" id="{33E23540-C1D5-116E-24F7-2CF416615E6A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159;p16">
              <a:extLst>
                <a:ext uri="{FF2B5EF4-FFF2-40B4-BE49-F238E27FC236}">
                  <a16:creationId xmlns:a16="http://schemas.microsoft.com/office/drawing/2014/main" id="{BF03AC2E-E66A-B8CC-AD20-7AABFA9382FA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160;p16">
              <a:extLst>
                <a:ext uri="{FF2B5EF4-FFF2-40B4-BE49-F238E27FC236}">
                  <a16:creationId xmlns:a16="http://schemas.microsoft.com/office/drawing/2014/main" id="{DD64FAD8-5657-A439-9954-EE814457E832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161;p16">
              <a:extLst>
                <a:ext uri="{FF2B5EF4-FFF2-40B4-BE49-F238E27FC236}">
                  <a16:creationId xmlns:a16="http://schemas.microsoft.com/office/drawing/2014/main" id="{CFB48D7B-4DA9-3BB5-02B0-C8EDC3D5D31F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162;p16">
              <a:extLst>
                <a:ext uri="{FF2B5EF4-FFF2-40B4-BE49-F238E27FC236}">
                  <a16:creationId xmlns:a16="http://schemas.microsoft.com/office/drawing/2014/main" id="{D14B4808-2F98-26EB-F958-DAD9392740E8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163;p16">
              <a:extLst>
                <a:ext uri="{FF2B5EF4-FFF2-40B4-BE49-F238E27FC236}">
                  <a16:creationId xmlns:a16="http://schemas.microsoft.com/office/drawing/2014/main" id="{FD238303-950F-947C-7ECD-F5381CC2C9D9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164;p16">
              <a:extLst>
                <a:ext uri="{FF2B5EF4-FFF2-40B4-BE49-F238E27FC236}">
                  <a16:creationId xmlns:a16="http://schemas.microsoft.com/office/drawing/2014/main" id="{7A0F0B3E-0721-B7F2-3B15-636117886613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165;p16">
              <a:extLst>
                <a:ext uri="{FF2B5EF4-FFF2-40B4-BE49-F238E27FC236}">
                  <a16:creationId xmlns:a16="http://schemas.microsoft.com/office/drawing/2014/main" id="{0090FA8C-3327-2344-ADA0-A93A4ED0814E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166;p16">
              <a:extLst>
                <a:ext uri="{FF2B5EF4-FFF2-40B4-BE49-F238E27FC236}">
                  <a16:creationId xmlns:a16="http://schemas.microsoft.com/office/drawing/2014/main" id="{29D9FE92-FDFC-8070-4513-8C067163C5AC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167;p16">
              <a:extLst>
                <a:ext uri="{FF2B5EF4-FFF2-40B4-BE49-F238E27FC236}">
                  <a16:creationId xmlns:a16="http://schemas.microsoft.com/office/drawing/2014/main" id="{5240A9CF-2117-E901-6D40-CC3AF576AB6F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168;p16">
              <a:extLst>
                <a:ext uri="{FF2B5EF4-FFF2-40B4-BE49-F238E27FC236}">
                  <a16:creationId xmlns:a16="http://schemas.microsoft.com/office/drawing/2014/main" id="{C11598F9-F183-A1C0-47A7-606D0D805729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9" name="Google Shape;635;p29">
            <a:extLst>
              <a:ext uri="{FF2B5EF4-FFF2-40B4-BE49-F238E27FC236}">
                <a16:creationId xmlns:a16="http://schemas.microsoft.com/office/drawing/2014/main" id="{F2F732F9-FB84-D096-3B8E-F131FF565EBE}"/>
              </a:ext>
            </a:extLst>
          </p:cNvPr>
          <p:cNvSpPr txBox="1"/>
          <p:nvPr/>
        </p:nvSpPr>
        <p:spPr>
          <a:xfrm>
            <a:off x="3338692" y="1126699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639;p29">
            <a:extLst>
              <a:ext uri="{FF2B5EF4-FFF2-40B4-BE49-F238E27FC236}">
                <a16:creationId xmlns:a16="http://schemas.microsoft.com/office/drawing/2014/main" id="{73C7075A-EE12-4CA3-9215-4BA47CD66B33}"/>
              </a:ext>
            </a:extLst>
          </p:cNvPr>
          <p:cNvSpPr txBox="1"/>
          <p:nvPr/>
        </p:nvSpPr>
        <p:spPr>
          <a:xfrm>
            <a:off x="5188326" y="1134071"/>
            <a:ext cx="65607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643;p29">
            <a:extLst>
              <a:ext uri="{FF2B5EF4-FFF2-40B4-BE49-F238E27FC236}">
                <a16:creationId xmlns:a16="http://schemas.microsoft.com/office/drawing/2014/main" id="{B200F6CA-30F4-E6AC-3F4F-B28DB8E0071E}"/>
              </a:ext>
            </a:extLst>
          </p:cNvPr>
          <p:cNvSpPr txBox="1"/>
          <p:nvPr/>
        </p:nvSpPr>
        <p:spPr>
          <a:xfrm>
            <a:off x="7101912" y="1134071"/>
            <a:ext cx="745353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18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1059;p44">
            <a:extLst>
              <a:ext uri="{FF2B5EF4-FFF2-40B4-BE49-F238E27FC236}">
                <a16:creationId xmlns:a16="http://schemas.microsoft.com/office/drawing/2014/main" id="{F9B8A09E-605E-E139-507D-6321F692E7E4}"/>
              </a:ext>
            </a:extLst>
          </p:cNvPr>
          <p:cNvSpPr txBox="1"/>
          <p:nvPr/>
        </p:nvSpPr>
        <p:spPr>
          <a:xfrm>
            <a:off x="2799180" y="3165017"/>
            <a:ext cx="1956504" cy="113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Potential Regional Issues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Customer Impact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Emergency Preparedness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1059;p44">
            <a:extLst>
              <a:ext uri="{FF2B5EF4-FFF2-40B4-BE49-F238E27FC236}">
                <a16:creationId xmlns:a16="http://schemas.microsoft.com/office/drawing/2014/main" id="{379C82B9-EFEE-4F9D-05E5-D579B1268BDE}"/>
              </a:ext>
            </a:extLst>
          </p:cNvPr>
          <p:cNvSpPr txBox="1"/>
          <p:nvPr/>
        </p:nvSpPr>
        <p:spPr>
          <a:xfrm>
            <a:off x="4856688" y="3150481"/>
            <a:ext cx="1784260" cy="113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Aircraft Turnaround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Connecting Flights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IN" sz="1200" i="0" dirty="0">
                <a:effectLst/>
                <a:latin typeface="DM Sans" pitchFamily="2" charset="0"/>
              </a:rPr>
              <a:t>Economic Impact</a:t>
            </a:r>
            <a:endParaRPr lang="en-IN" sz="1200" dirty="0">
              <a:solidFill>
                <a:schemeClr val="dk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9" name="Google Shape;629;p29">
            <a:extLst>
              <a:ext uri="{FF2B5EF4-FFF2-40B4-BE49-F238E27FC236}">
                <a16:creationId xmlns:a16="http://schemas.microsoft.com/office/drawing/2014/main" id="{94191739-CB06-A150-84BA-64203489B3E7}"/>
              </a:ext>
            </a:extLst>
          </p:cNvPr>
          <p:cNvSpPr txBox="1"/>
          <p:nvPr/>
        </p:nvSpPr>
        <p:spPr>
          <a:xfrm>
            <a:off x="783500" y="2272681"/>
            <a:ext cx="16992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Flight Trends</a:t>
            </a:r>
            <a:endParaRPr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0" name="Google Shape;633;p29">
            <a:extLst>
              <a:ext uri="{FF2B5EF4-FFF2-40B4-BE49-F238E27FC236}">
                <a16:creationId xmlns:a16="http://schemas.microsoft.com/office/drawing/2014/main" id="{5131B231-E0ED-6E4E-E2A8-AA8C719A9FCE}"/>
              </a:ext>
            </a:extLst>
          </p:cNvPr>
          <p:cNvSpPr txBox="1"/>
          <p:nvPr/>
        </p:nvSpPr>
        <p:spPr>
          <a:xfrm>
            <a:off x="2806393" y="2247250"/>
            <a:ext cx="1754118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Cancellations</a:t>
            </a:r>
            <a:endParaRPr sz="24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1" name="Google Shape;635;p29">
            <a:extLst>
              <a:ext uri="{FF2B5EF4-FFF2-40B4-BE49-F238E27FC236}">
                <a16:creationId xmlns:a16="http://schemas.microsoft.com/office/drawing/2014/main" id="{7B280ACC-5273-9B2B-154C-53EDFBBD0690}"/>
              </a:ext>
            </a:extLst>
          </p:cNvPr>
          <p:cNvSpPr txBox="1"/>
          <p:nvPr/>
        </p:nvSpPr>
        <p:spPr>
          <a:xfrm>
            <a:off x="1423621" y="1128526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8" name="Google Shape;637;p29">
            <a:extLst>
              <a:ext uri="{FF2B5EF4-FFF2-40B4-BE49-F238E27FC236}">
                <a16:creationId xmlns:a16="http://schemas.microsoft.com/office/drawing/2014/main" id="{7F9E8CA6-9284-B4CC-9497-81FACBCB8155}"/>
              </a:ext>
            </a:extLst>
          </p:cNvPr>
          <p:cNvSpPr txBox="1"/>
          <p:nvPr/>
        </p:nvSpPr>
        <p:spPr>
          <a:xfrm>
            <a:off x="4452602" y="2248681"/>
            <a:ext cx="2503575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Weekly Statistics</a:t>
            </a:r>
            <a:endParaRPr sz="1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1" name="Google Shape;641;p29">
            <a:extLst>
              <a:ext uri="{FF2B5EF4-FFF2-40B4-BE49-F238E27FC236}">
                <a16:creationId xmlns:a16="http://schemas.microsoft.com/office/drawing/2014/main" id="{30C64BE2-B008-432D-84AC-1CA330C51DB8}"/>
              </a:ext>
            </a:extLst>
          </p:cNvPr>
          <p:cNvSpPr txBox="1"/>
          <p:nvPr/>
        </p:nvSpPr>
        <p:spPr>
          <a:xfrm>
            <a:off x="6818586" y="2247250"/>
            <a:ext cx="1783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Air</a:t>
            </a:r>
            <a:r>
              <a:rPr lang="en-IN" sz="2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Distance</a:t>
            </a: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38" name="Graphic 1137" descr="Head with gears">
            <a:extLst>
              <a:ext uri="{FF2B5EF4-FFF2-40B4-BE49-F238E27FC236}">
                <a16:creationId xmlns:a16="http://schemas.microsoft.com/office/drawing/2014/main" id="{2D7EB256-78C5-F44A-B639-B97368E8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5631" y="284408"/>
            <a:ext cx="496500" cy="49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686545" y="-43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Excel </a:t>
            </a:r>
            <a:r>
              <a:rPr lang="en-IN" dirty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" name="Google Shape;51;p15">
            <a:extLst>
              <a:ext uri="{FF2B5EF4-FFF2-40B4-BE49-F238E27FC236}">
                <a16:creationId xmlns:a16="http://schemas.microsoft.com/office/drawing/2014/main" id="{18FE0309-94B3-B17A-8FFC-9602330F8DB1}"/>
              </a:ext>
            </a:extLst>
          </p:cNvPr>
          <p:cNvGrpSpPr/>
          <p:nvPr/>
        </p:nvGrpSpPr>
        <p:grpSpPr>
          <a:xfrm>
            <a:off x="120998" y="529603"/>
            <a:ext cx="374394" cy="962866"/>
            <a:chOff x="-720900" y="1958300"/>
            <a:chExt cx="462900" cy="1190488"/>
          </a:xfrm>
        </p:grpSpPr>
        <p:sp>
          <p:nvSpPr>
            <p:cNvPr id="3" name="Google Shape;52;p15">
              <a:extLst>
                <a:ext uri="{FF2B5EF4-FFF2-40B4-BE49-F238E27FC236}">
                  <a16:creationId xmlns:a16="http://schemas.microsoft.com/office/drawing/2014/main" id="{D3E75061-80AE-2FE3-C6B0-88DEE1DC225E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" name="Google Shape;53;p15">
              <a:extLst>
                <a:ext uri="{FF2B5EF4-FFF2-40B4-BE49-F238E27FC236}">
                  <a16:creationId xmlns:a16="http://schemas.microsoft.com/office/drawing/2014/main" id="{371030F4-4C0C-1BA4-27AB-49B3B8BBE7DD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" name="Google Shape;54;p15">
              <a:extLst>
                <a:ext uri="{FF2B5EF4-FFF2-40B4-BE49-F238E27FC236}">
                  <a16:creationId xmlns:a16="http://schemas.microsoft.com/office/drawing/2014/main" id="{7A4BFD7E-B34E-F422-F2D3-5F48BFEACD6E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Google Shape;55;p15">
              <a:extLst>
                <a:ext uri="{FF2B5EF4-FFF2-40B4-BE49-F238E27FC236}">
                  <a16:creationId xmlns:a16="http://schemas.microsoft.com/office/drawing/2014/main" id="{9766ECC2-622D-98BB-4ABC-3A9384F7F817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" name="Google Shape;56;p15">
              <a:extLst>
                <a:ext uri="{FF2B5EF4-FFF2-40B4-BE49-F238E27FC236}">
                  <a16:creationId xmlns:a16="http://schemas.microsoft.com/office/drawing/2014/main" id="{F5BBCCC3-9038-84E7-70BF-200BE573F947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" name="Google Shape;57;p15">
              <a:extLst>
                <a:ext uri="{FF2B5EF4-FFF2-40B4-BE49-F238E27FC236}">
                  <a16:creationId xmlns:a16="http://schemas.microsoft.com/office/drawing/2014/main" id="{CE66C6C3-B013-E630-A77E-F752ABF6A6F4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Google Shape;58;p15">
              <a:extLst>
                <a:ext uri="{FF2B5EF4-FFF2-40B4-BE49-F238E27FC236}">
                  <a16:creationId xmlns:a16="http://schemas.microsoft.com/office/drawing/2014/main" id="{5F90AD4B-9316-6579-5189-0C2A780D2D9F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" name="Google Shape;59;p15">
              <a:extLst>
                <a:ext uri="{FF2B5EF4-FFF2-40B4-BE49-F238E27FC236}">
                  <a16:creationId xmlns:a16="http://schemas.microsoft.com/office/drawing/2014/main" id="{89B4E571-4349-08E8-CDED-3FA10964FBFA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" name="Google Shape;60;p15">
              <a:extLst>
                <a:ext uri="{FF2B5EF4-FFF2-40B4-BE49-F238E27FC236}">
                  <a16:creationId xmlns:a16="http://schemas.microsoft.com/office/drawing/2014/main" id="{73ABF951-73DC-F4C3-3442-2494874EB6F3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Google Shape;61;p15">
              <a:extLst>
                <a:ext uri="{FF2B5EF4-FFF2-40B4-BE49-F238E27FC236}">
                  <a16:creationId xmlns:a16="http://schemas.microsoft.com/office/drawing/2014/main" id="{E942DFDF-0B6D-BE78-4CE3-25BE5775ADEF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Google Shape;62;p15">
              <a:extLst>
                <a:ext uri="{FF2B5EF4-FFF2-40B4-BE49-F238E27FC236}">
                  <a16:creationId xmlns:a16="http://schemas.microsoft.com/office/drawing/2014/main" id="{297A889D-BBBA-46AC-A03F-E19FC1DAF6D2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" name="Google Shape;63;p15">
              <a:extLst>
                <a:ext uri="{FF2B5EF4-FFF2-40B4-BE49-F238E27FC236}">
                  <a16:creationId xmlns:a16="http://schemas.microsoft.com/office/drawing/2014/main" id="{4CEFD615-07A0-8A23-EBE7-A1100E511D6C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64;p15">
              <a:extLst>
                <a:ext uri="{FF2B5EF4-FFF2-40B4-BE49-F238E27FC236}">
                  <a16:creationId xmlns:a16="http://schemas.microsoft.com/office/drawing/2014/main" id="{69F19421-842B-6A03-842C-23F3824258D3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65;p15">
              <a:extLst>
                <a:ext uri="{FF2B5EF4-FFF2-40B4-BE49-F238E27FC236}">
                  <a16:creationId xmlns:a16="http://schemas.microsoft.com/office/drawing/2014/main" id="{90E91DE2-4033-DC50-1757-9F5082D9EB0C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" name="Google Shape;66;p15">
              <a:extLst>
                <a:ext uri="{FF2B5EF4-FFF2-40B4-BE49-F238E27FC236}">
                  <a16:creationId xmlns:a16="http://schemas.microsoft.com/office/drawing/2014/main" id="{C56915DD-7735-E429-869D-6CECE032ECF4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" name="Google Shape;67;p15">
            <a:extLst>
              <a:ext uri="{FF2B5EF4-FFF2-40B4-BE49-F238E27FC236}">
                <a16:creationId xmlns:a16="http://schemas.microsoft.com/office/drawing/2014/main" id="{AEB407ED-960F-7228-D6EC-5C76A7A7F727}"/>
              </a:ext>
            </a:extLst>
          </p:cNvPr>
          <p:cNvGrpSpPr/>
          <p:nvPr/>
        </p:nvGrpSpPr>
        <p:grpSpPr>
          <a:xfrm>
            <a:off x="8689166" y="3944087"/>
            <a:ext cx="374394" cy="962866"/>
            <a:chOff x="-720900" y="1958300"/>
            <a:chExt cx="462900" cy="1190488"/>
          </a:xfrm>
        </p:grpSpPr>
        <p:sp>
          <p:nvSpPr>
            <p:cNvPr id="19" name="Google Shape;68;p15">
              <a:extLst>
                <a:ext uri="{FF2B5EF4-FFF2-40B4-BE49-F238E27FC236}">
                  <a16:creationId xmlns:a16="http://schemas.microsoft.com/office/drawing/2014/main" id="{E0954610-D27B-92C6-9664-25B990336EC0}"/>
                </a:ext>
              </a:extLst>
            </p:cNvPr>
            <p:cNvSpPr/>
            <p:nvPr/>
          </p:nvSpPr>
          <p:spPr>
            <a:xfrm>
              <a:off x="-3240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69;p15">
              <a:extLst>
                <a:ext uri="{FF2B5EF4-FFF2-40B4-BE49-F238E27FC236}">
                  <a16:creationId xmlns:a16="http://schemas.microsoft.com/office/drawing/2014/main" id="{3AC72F4F-A4A6-DEFB-AB8F-551DB13C3F97}"/>
                </a:ext>
              </a:extLst>
            </p:cNvPr>
            <p:cNvSpPr/>
            <p:nvPr/>
          </p:nvSpPr>
          <p:spPr>
            <a:xfrm>
              <a:off x="-3240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70;p15">
              <a:extLst>
                <a:ext uri="{FF2B5EF4-FFF2-40B4-BE49-F238E27FC236}">
                  <a16:creationId xmlns:a16="http://schemas.microsoft.com/office/drawing/2014/main" id="{9635AC93-02F1-BB88-0706-38EE8B90FE26}"/>
                </a:ext>
              </a:extLst>
            </p:cNvPr>
            <p:cNvSpPr/>
            <p:nvPr/>
          </p:nvSpPr>
          <p:spPr>
            <a:xfrm>
              <a:off x="-3240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" name="Google Shape;71;p15">
              <a:extLst>
                <a:ext uri="{FF2B5EF4-FFF2-40B4-BE49-F238E27FC236}">
                  <a16:creationId xmlns:a16="http://schemas.microsoft.com/office/drawing/2014/main" id="{AEA06601-A390-C92C-4461-38EE846927D2}"/>
                </a:ext>
              </a:extLst>
            </p:cNvPr>
            <p:cNvSpPr/>
            <p:nvPr/>
          </p:nvSpPr>
          <p:spPr>
            <a:xfrm>
              <a:off x="-3240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" name="Google Shape;72;p15">
              <a:extLst>
                <a:ext uri="{FF2B5EF4-FFF2-40B4-BE49-F238E27FC236}">
                  <a16:creationId xmlns:a16="http://schemas.microsoft.com/office/drawing/2014/main" id="{EE6D0B36-3A1A-280E-3200-23B03031643B}"/>
                </a:ext>
              </a:extLst>
            </p:cNvPr>
            <p:cNvSpPr/>
            <p:nvPr/>
          </p:nvSpPr>
          <p:spPr>
            <a:xfrm>
              <a:off x="-52245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4" name="Google Shape;73;p15">
              <a:extLst>
                <a:ext uri="{FF2B5EF4-FFF2-40B4-BE49-F238E27FC236}">
                  <a16:creationId xmlns:a16="http://schemas.microsoft.com/office/drawing/2014/main" id="{09399ED8-EEC3-8D76-3E3A-91D8A2434FD9}"/>
                </a:ext>
              </a:extLst>
            </p:cNvPr>
            <p:cNvSpPr/>
            <p:nvPr/>
          </p:nvSpPr>
          <p:spPr>
            <a:xfrm>
              <a:off x="-52245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5" name="Google Shape;74;p15">
              <a:extLst>
                <a:ext uri="{FF2B5EF4-FFF2-40B4-BE49-F238E27FC236}">
                  <a16:creationId xmlns:a16="http://schemas.microsoft.com/office/drawing/2014/main" id="{BA3A325B-4C48-9A01-ACEA-3AEDAE2D3C26}"/>
                </a:ext>
              </a:extLst>
            </p:cNvPr>
            <p:cNvSpPr/>
            <p:nvPr/>
          </p:nvSpPr>
          <p:spPr>
            <a:xfrm>
              <a:off x="-52245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" name="Google Shape;75;p15">
              <a:extLst>
                <a:ext uri="{FF2B5EF4-FFF2-40B4-BE49-F238E27FC236}">
                  <a16:creationId xmlns:a16="http://schemas.microsoft.com/office/drawing/2014/main" id="{68A8CABF-22F7-C9CA-7560-FD7D4FCE69FE}"/>
                </a:ext>
              </a:extLst>
            </p:cNvPr>
            <p:cNvSpPr/>
            <p:nvPr/>
          </p:nvSpPr>
          <p:spPr>
            <a:xfrm>
              <a:off x="-52245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" name="Google Shape;76;p15">
              <a:extLst>
                <a:ext uri="{FF2B5EF4-FFF2-40B4-BE49-F238E27FC236}">
                  <a16:creationId xmlns:a16="http://schemas.microsoft.com/office/drawing/2014/main" id="{808D1987-B0E4-FA30-CD43-C0BE07CCEA2B}"/>
                </a:ext>
              </a:extLst>
            </p:cNvPr>
            <p:cNvSpPr/>
            <p:nvPr/>
          </p:nvSpPr>
          <p:spPr>
            <a:xfrm>
              <a:off x="-720900" y="280167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" name="Google Shape;77;p15">
              <a:extLst>
                <a:ext uri="{FF2B5EF4-FFF2-40B4-BE49-F238E27FC236}">
                  <a16:creationId xmlns:a16="http://schemas.microsoft.com/office/drawing/2014/main" id="{E374A6EE-5834-CD3F-6299-DC5A38B5684C}"/>
                </a:ext>
              </a:extLst>
            </p:cNvPr>
            <p:cNvSpPr/>
            <p:nvPr/>
          </p:nvSpPr>
          <p:spPr>
            <a:xfrm>
              <a:off x="-720900" y="308278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" name="Google Shape;78;p15">
              <a:extLst>
                <a:ext uri="{FF2B5EF4-FFF2-40B4-BE49-F238E27FC236}">
                  <a16:creationId xmlns:a16="http://schemas.microsoft.com/office/drawing/2014/main" id="{06777D3B-4271-985C-B003-F72C9FAEC298}"/>
                </a:ext>
              </a:extLst>
            </p:cNvPr>
            <p:cNvSpPr/>
            <p:nvPr/>
          </p:nvSpPr>
          <p:spPr>
            <a:xfrm>
              <a:off x="-720900" y="2239425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" name="Google Shape;79;p15">
              <a:extLst>
                <a:ext uri="{FF2B5EF4-FFF2-40B4-BE49-F238E27FC236}">
                  <a16:creationId xmlns:a16="http://schemas.microsoft.com/office/drawing/2014/main" id="{6FF396BC-5C39-22B9-44F9-82D23686F78B}"/>
                </a:ext>
              </a:extLst>
            </p:cNvPr>
            <p:cNvSpPr/>
            <p:nvPr/>
          </p:nvSpPr>
          <p:spPr>
            <a:xfrm>
              <a:off x="-720900" y="2520538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" name="Google Shape;80;p15">
              <a:extLst>
                <a:ext uri="{FF2B5EF4-FFF2-40B4-BE49-F238E27FC236}">
                  <a16:creationId xmlns:a16="http://schemas.microsoft.com/office/drawing/2014/main" id="{EC95B4C8-F8D9-03EB-0776-6309BFEDA131}"/>
                </a:ext>
              </a:extLst>
            </p:cNvPr>
            <p:cNvSpPr/>
            <p:nvPr/>
          </p:nvSpPr>
          <p:spPr>
            <a:xfrm>
              <a:off x="-3240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" name="Google Shape;81;p15">
              <a:extLst>
                <a:ext uri="{FF2B5EF4-FFF2-40B4-BE49-F238E27FC236}">
                  <a16:creationId xmlns:a16="http://schemas.microsoft.com/office/drawing/2014/main" id="{48304137-C2BF-0153-2A10-F6BF981FD5B4}"/>
                </a:ext>
              </a:extLst>
            </p:cNvPr>
            <p:cNvSpPr/>
            <p:nvPr/>
          </p:nvSpPr>
          <p:spPr>
            <a:xfrm>
              <a:off x="-52245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" name="Google Shape;82;p15">
              <a:extLst>
                <a:ext uri="{FF2B5EF4-FFF2-40B4-BE49-F238E27FC236}">
                  <a16:creationId xmlns:a16="http://schemas.microsoft.com/office/drawing/2014/main" id="{60BDEB09-BA6F-1DB5-4D34-9AEAD64EB263}"/>
                </a:ext>
              </a:extLst>
            </p:cNvPr>
            <p:cNvSpPr/>
            <p:nvPr/>
          </p:nvSpPr>
          <p:spPr>
            <a:xfrm>
              <a:off x="-720900" y="1958300"/>
              <a:ext cx="66000" cy="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6ED263FB-9C1E-600E-8198-BE5506F13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5756" y="-9745"/>
            <a:ext cx="440738" cy="440738"/>
          </a:xfrm>
          <a:prstGeom prst="rect">
            <a:avLst/>
          </a:prstGeom>
        </p:spPr>
      </p:pic>
      <p:pic>
        <p:nvPicPr>
          <p:cNvPr id="37" name="Picture 36" descr="A screenshot of a dashboard&#10;&#10;Description automatically generated">
            <a:extLst>
              <a:ext uri="{FF2B5EF4-FFF2-40B4-BE49-F238E27FC236}">
                <a16:creationId xmlns:a16="http://schemas.microsoft.com/office/drawing/2014/main" id="{3D4A7B3A-0A3C-C991-8707-3F541CBA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17" y="430994"/>
            <a:ext cx="7979522" cy="4607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ministrative Process Review Meeting Infographics by Slidesgo">
  <a:themeElements>
    <a:clrScheme name="Simple Light">
      <a:dk1>
        <a:srgbClr val="000000"/>
      </a:dk1>
      <a:lt1>
        <a:srgbClr val="F7F7F7"/>
      </a:lt1>
      <a:dk2>
        <a:srgbClr val="5757FF"/>
      </a:dk2>
      <a:lt2>
        <a:srgbClr val="FF1D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408</Words>
  <Application>Microsoft Office PowerPoint</Application>
  <PresentationFormat>On-screen Show (16:9)</PresentationFormat>
  <Paragraphs>106</Paragraphs>
  <Slides>14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Arial Black</vt:lpstr>
      <vt:lpstr>Aptos Black</vt:lpstr>
      <vt:lpstr>DM Sans</vt:lpstr>
      <vt:lpstr>Calibri</vt:lpstr>
      <vt:lpstr>Arial</vt:lpstr>
      <vt:lpstr>Administrative Process Review Meeting Infographics by Slidesgo</vt:lpstr>
      <vt:lpstr>AVIATION AIRLINE </vt:lpstr>
      <vt:lpstr> PROJECT COLLABORATORS</vt:lpstr>
      <vt:lpstr>PowerPoint Presentation</vt:lpstr>
      <vt:lpstr>KPI Analysis </vt:lpstr>
      <vt:lpstr>KPI Analysis </vt:lpstr>
      <vt:lpstr>KPI Analysis </vt:lpstr>
      <vt:lpstr>KPI Analysis </vt:lpstr>
      <vt:lpstr>PowerPoint Presentation</vt:lpstr>
      <vt:lpstr>Excel Dashboard</vt:lpstr>
      <vt:lpstr>Power BI Dashboard</vt:lpstr>
      <vt:lpstr>Tableau Dashboard</vt:lpstr>
      <vt:lpstr>Setbacks and Solutions</vt:lpstr>
      <vt:lpstr>Resolutions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PROJECT</dc:title>
  <dc:creator>Arpita Hiremath</dc:creator>
  <cp:lastModifiedBy>Arpita</cp:lastModifiedBy>
  <cp:revision>7</cp:revision>
  <dcterms:modified xsi:type="dcterms:W3CDTF">2023-12-06T09:58:55Z</dcterms:modified>
</cp:coreProperties>
</file>