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22830"/>
              </p:ext>
            </p:extLst>
          </p:nvPr>
        </p:nvGraphicFramePr>
        <p:xfrm>
          <a:off x="1597957" y="1515035"/>
          <a:ext cx="9159690" cy="300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Aug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8 PM – 9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Oct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Oct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Aviation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Performance Checks of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Data 1 &amp; Data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Excel/CSV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2.8 lakhs(+) rows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443318"/>
            <a:ext cx="1021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Weekday Vs Weekend total flights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cancelled flights for Honolulu, HI (</a:t>
            </a:r>
            <a:r>
              <a:rPr lang="en-IN" dirty="0" err="1">
                <a:latin typeface="+mj-lt"/>
              </a:rPr>
              <a:t>OriginCityName</a:t>
            </a:r>
            <a:r>
              <a:rPr lang="en-IN" dirty="0">
                <a:latin typeface="+mj-lt"/>
              </a:rPr>
              <a:t>) 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Week wise statistics of arrival of flights from Manchester and departure of flights to Manchester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Total distance covered by N190AA on 20th January with </a:t>
            </a:r>
            <a:r>
              <a:rPr lang="en-IN" dirty="0" err="1">
                <a:latin typeface="+mj-lt"/>
              </a:rPr>
              <a:t>AirTime</a:t>
            </a:r>
            <a:r>
              <a:rPr lang="en-IN" dirty="0">
                <a:latin typeface="+mj-lt"/>
              </a:rPr>
              <a:t> as 50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183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47</cp:revision>
  <dcterms:created xsi:type="dcterms:W3CDTF">2022-01-08T11:53:28Z</dcterms:created>
  <dcterms:modified xsi:type="dcterms:W3CDTF">2022-08-27T14:58:38Z</dcterms:modified>
</cp:coreProperties>
</file>