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20"/>
  </p:notesMasterIdLst>
  <p:sldIdLst>
    <p:sldId id="355" r:id="rId4"/>
    <p:sldId id="347" r:id="rId5"/>
    <p:sldId id="358" r:id="rId6"/>
    <p:sldId id="363" r:id="rId7"/>
    <p:sldId id="364" r:id="rId8"/>
    <p:sldId id="359" r:id="rId9"/>
    <p:sldId id="362" r:id="rId10"/>
    <p:sldId id="360" r:id="rId11"/>
    <p:sldId id="365" r:id="rId12"/>
    <p:sldId id="366" r:id="rId13"/>
    <p:sldId id="367" r:id="rId14"/>
    <p:sldId id="368" r:id="rId15"/>
    <p:sldId id="369" r:id="rId16"/>
    <p:sldId id="361" r:id="rId17"/>
    <p:sldId id="370" r:id="rId18"/>
    <p:sldId id="3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13" autoAdjust="0"/>
    <p:restoredTop sz="94660"/>
  </p:normalViewPr>
  <p:slideViewPr>
    <p:cSldViewPr snapToGrid="0" showGuides="1">
      <p:cViewPr varScale="1">
        <p:scale>
          <a:sx n="85" d="100"/>
          <a:sy n="85" d="100"/>
        </p:scale>
        <p:origin x="571" y="6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1/28/2024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Frame 1">
            <a:extLst>
              <a:ext uri="{FF2B5EF4-FFF2-40B4-BE49-F238E27FC236}">
                <a16:creationId xmlns:a16="http://schemas.microsoft.com/office/drawing/2014/main" id="{E7E1C366-622C-4258-9753-26AABF54CF12}"/>
              </a:ext>
            </a:extLst>
          </p:cNvPr>
          <p:cNvSpPr/>
          <p:nvPr userDrawn="1"/>
        </p:nvSpPr>
        <p:spPr>
          <a:xfrm>
            <a:off x="6842775" y="1777038"/>
            <a:ext cx="4572000" cy="3200400"/>
          </a:xfrm>
          <a:prstGeom prst="frame">
            <a:avLst>
              <a:gd name="adj1" fmla="val 216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Frame 2">
            <a:extLst>
              <a:ext uri="{FF2B5EF4-FFF2-40B4-BE49-F238E27FC236}">
                <a16:creationId xmlns:a16="http://schemas.microsoft.com/office/drawing/2014/main" id="{E37D4E8D-7F93-45C0-8383-A68159D02D5D}"/>
              </a:ext>
            </a:extLst>
          </p:cNvPr>
          <p:cNvSpPr/>
          <p:nvPr userDrawn="1"/>
        </p:nvSpPr>
        <p:spPr>
          <a:xfrm>
            <a:off x="777225" y="1757238"/>
            <a:ext cx="4572000" cy="3200400"/>
          </a:xfrm>
          <a:prstGeom prst="frame">
            <a:avLst>
              <a:gd name="adj1" fmla="val 216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그림 개체 틀 6">
            <a:extLst>
              <a:ext uri="{FF2B5EF4-FFF2-40B4-BE49-F238E27FC236}">
                <a16:creationId xmlns:a16="http://schemas.microsoft.com/office/drawing/2014/main" id="{07AAD900-5C8A-46EE-8F3F-276E7A823B52}"/>
              </a:ext>
            </a:extLst>
          </p:cNvPr>
          <p:cNvSpPr>
            <a:spLocks noGrp="1"/>
          </p:cNvSpPr>
          <p:nvPr>
            <p:ph type="pic" sz="quarter" idx="11" hasCustomPrompt="1"/>
          </p:nvPr>
        </p:nvSpPr>
        <p:spPr>
          <a:xfrm>
            <a:off x="995958" y="1585866"/>
            <a:ext cx="4572000" cy="3200400"/>
          </a:xfrm>
          <a:prstGeom prst="rect">
            <a:avLst/>
          </a:prstGeom>
          <a:solidFill>
            <a:schemeClr val="bg1">
              <a:lumMod val="95000"/>
            </a:schemeClr>
          </a:solidFill>
        </p:spPr>
        <p:txBody>
          <a:bodyPr wrap="square" tIns="576000">
            <a:noAutofit/>
          </a:bodyP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lang="ko-KR" altLang="en-US" sz="1200" baseline="0">
                <a:latin typeface="+mn-lt"/>
              </a:defRPr>
            </a:lvl1pPr>
          </a:lstStyle>
          <a:p>
            <a:pPr marL="0" marR="0" lvl="0" indent="0" algn="ctr" defTabSz="914400" rtl="0" eaLnBrk="1" fontAlgn="auto" latinLnBrk="1" hangingPunct="1">
              <a:lnSpc>
                <a:spcPct val="100000"/>
              </a:lnSpc>
              <a:spcBef>
                <a:spcPct val="20000"/>
              </a:spcBef>
              <a:spcAft>
                <a:spcPts val="0"/>
              </a:spcAft>
              <a:buClrTx/>
              <a:buSzTx/>
              <a:buFont typeface="Arial" pitchFamily="34" charset="0"/>
              <a:buNone/>
              <a:tabLst/>
              <a:defRPr/>
            </a:pPr>
            <a:r>
              <a:rPr lang="en-US" altLang="ko-KR" dirty="0"/>
              <a:t>Insert Your Image</a:t>
            </a:r>
            <a:endParaRPr lang="ko-KR" altLang="en-US" dirty="0"/>
          </a:p>
          <a:p>
            <a:pPr marL="0" lvl="0" indent="0" algn="ctr">
              <a:buNone/>
            </a:pPr>
            <a:endParaRPr lang="ko-KR" altLang="en-US" dirty="0"/>
          </a:p>
        </p:txBody>
      </p:sp>
      <p:sp>
        <p:nvSpPr>
          <p:cNvPr id="5" name="그림 개체 틀 6">
            <a:extLst>
              <a:ext uri="{FF2B5EF4-FFF2-40B4-BE49-F238E27FC236}">
                <a16:creationId xmlns:a16="http://schemas.microsoft.com/office/drawing/2014/main" id="{3D697A47-3CD1-4E96-9516-FDE670F56315}"/>
              </a:ext>
            </a:extLst>
          </p:cNvPr>
          <p:cNvSpPr>
            <a:spLocks noGrp="1"/>
          </p:cNvSpPr>
          <p:nvPr>
            <p:ph type="pic" sz="quarter" idx="12" hasCustomPrompt="1"/>
          </p:nvPr>
        </p:nvSpPr>
        <p:spPr>
          <a:xfrm>
            <a:off x="6624043" y="1585866"/>
            <a:ext cx="4572000" cy="3200400"/>
          </a:xfrm>
          <a:prstGeom prst="rect">
            <a:avLst/>
          </a:prstGeom>
          <a:solidFill>
            <a:schemeClr val="bg1">
              <a:lumMod val="95000"/>
            </a:schemeClr>
          </a:solidFill>
        </p:spPr>
        <p:txBody>
          <a:bodyPr wrap="square" tIns="576000">
            <a:noAutofit/>
          </a:bodyP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lang="ko-KR" altLang="en-US" sz="1200" baseline="0">
                <a:latin typeface="+mn-lt"/>
              </a:defRPr>
            </a:lvl1pPr>
          </a:lstStyle>
          <a:p>
            <a:pPr marL="0" marR="0" lvl="0" indent="0" algn="ctr" defTabSz="914400" rtl="0" eaLnBrk="1" fontAlgn="auto" latinLnBrk="1" hangingPunct="1">
              <a:lnSpc>
                <a:spcPct val="100000"/>
              </a:lnSpc>
              <a:spcBef>
                <a:spcPct val="20000"/>
              </a:spcBef>
              <a:spcAft>
                <a:spcPts val="0"/>
              </a:spcAft>
              <a:buClrTx/>
              <a:buSzTx/>
              <a:buFont typeface="Arial" pitchFamily="34" charset="0"/>
              <a:buNone/>
              <a:tabLst/>
              <a:defRPr/>
            </a:pPr>
            <a:r>
              <a:rPr lang="en-US" altLang="ko-KR" dirty="0"/>
              <a:t>Insert Your Image</a:t>
            </a:r>
            <a:endParaRPr lang="ko-KR" altLang="en-US" dirty="0"/>
          </a:p>
          <a:p>
            <a:pPr marL="0" lvl="0" indent="0" algn="ctr">
              <a:buNone/>
            </a:pPr>
            <a:endParaRPr lang="ko-KR" altLang="en-US" dirty="0"/>
          </a:p>
        </p:txBody>
      </p:sp>
      <p:sp>
        <p:nvSpPr>
          <p:cNvPr id="6" name="Text Placeholder 9">
            <a:extLst>
              <a:ext uri="{FF2B5EF4-FFF2-40B4-BE49-F238E27FC236}">
                <a16:creationId xmlns:a16="http://schemas.microsoft.com/office/drawing/2014/main" id="{0E0CAB57-9982-4553-B1D9-4D6CC85D7EEE}"/>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445283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36E6B0-0030-4C24-AF1C-09B7BB3C4770}"/>
              </a:ext>
            </a:extLst>
          </p:cNvPr>
          <p:cNvSpPr/>
          <p:nvPr userDrawn="1"/>
        </p:nvSpPr>
        <p:spPr>
          <a:xfrm>
            <a:off x="0" y="474066"/>
            <a:ext cx="11704301" cy="59098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9">
            <a:extLst>
              <a:ext uri="{FF2B5EF4-FFF2-40B4-BE49-F238E27FC236}">
                <a16:creationId xmlns:a16="http://schemas.microsoft.com/office/drawing/2014/main" id="{418006F3-E488-44A0-A59A-E1D3B860060D}"/>
              </a:ext>
            </a:extLst>
          </p:cNvPr>
          <p:cNvSpPr>
            <a:spLocks noGrp="1"/>
          </p:cNvSpPr>
          <p:nvPr>
            <p:ph type="pic" sz="quarter" idx="14" hasCustomPrompt="1"/>
          </p:nvPr>
        </p:nvSpPr>
        <p:spPr>
          <a:xfrm>
            <a:off x="0" y="0"/>
            <a:ext cx="6923314" cy="6858000"/>
          </a:xfrm>
          <a:custGeom>
            <a:avLst/>
            <a:gdLst>
              <a:gd name="connsiteX0" fmla="*/ 0 w 6923314"/>
              <a:gd name="connsiteY0" fmla="*/ 0 h 6858000"/>
              <a:gd name="connsiteX1" fmla="*/ 5208814 w 6923314"/>
              <a:gd name="connsiteY1" fmla="*/ 0 h 6858000"/>
              <a:gd name="connsiteX2" fmla="*/ 6923314 w 6923314"/>
              <a:gd name="connsiteY2" fmla="*/ 6858000 h 6858000"/>
              <a:gd name="connsiteX3" fmla="*/ 1305197 w 6923314"/>
              <a:gd name="connsiteY3" fmla="*/ 6858000 h 6858000"/>
              <a:gd name="connsiteX4" fmla="*/ 0 w 6923314"/>
              <a:gd name="connsiteY4" fmla="*/ 1637212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3314" h="6858000">
                <a:moveTo>
                  <a:pt x="0" y="0"/>
                </a:moveTo>
                <a:lnTo>
                  <a:pt x="5208814" y="0"/>
                </a:lnTo>
                <a:lnTo>
                  <a:pt x="6923314" y="6858000"/>
                </a:lnTo>
                <a:lnTo>
                  <a:pt x="1305197" y="6858000"/>
                </a:lnTo>
                <a:lnTo>
                  <a:pt x="0" y="1637212"/>
                </a:lnTo>
                <a:close/>
              </a:path>
            </a:pathLst>
          </a:custGeom>
          <a:solidFill>
            <a:schemeClr val="bg1">
              <a:lumMod val="95000"/>
            </a:schemeClr>
          </a:solidFill>
          <a:ln w="2540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918837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4388469D-CBAC-4278-96C5-9EBCCAF5DD50}"/>
              </a:ext>
            </a:extLst>
          </p:cNvPr>
          <p:cNvSpPr/>
          <p:nvPr userDrawn="1"/>
        </p:nvSpPr>
        <p:spPr>
          <a:xfrm>
            <a:off x="6096000" y="837246"/>
            <a:ext cx="6096000" cy="25917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61">
            <a:extLst>
              <a:ext uri="{FF2B5EF4-FFF2-40B4-BE49-F238E27FC236}">
                <a16:creationId xmlns:a16="http://schemas.microsoft.com/office/drawing/2014/main" id="{4DE17AA3-92FD-4003-9A41-EC77EF819880}"/>
              </a:ext>
            </a:extLst>
          </p:cNvPr>
          <p:cNvGrpSpPr/>
          <p:nvPr userDrawn="1"/>
        </p:nvGrpSpPr>
        <p:grpSpPr>
          <a:xfrm>
            <a:off x="1058291" y="3689597"/>
            <a:ext cx="2892793" cy="3168403"/>
            <a:chOff x="1058291" y="3689597"/>
            <a:chExt cx="2892793" cy="3168403"/>
          </a:xfrm>
        </p:grpSpPr>
        <p:sp>
          <p:nvSpPr>
            <p:cNvPr id="54" name="Freeform: Shape 53">
              <a:extLst>
                <a:ext uri="{FF2B5EF4-FFF2-40B4-BE49-F238E27FC236}">
                  <a16:creationId xmlns:a16="http://schemas.microsoft.com/office/drawing/2014/main" id="{5AC033FD-1852-40D6-99E3-EAE0920A5C2F}"/>
                </a:ext>
              </a:extLst>
            </p:cNvPr>
            <p:cNvSpPr/>
            <p:nvPr userDrawn="1"/>
          </p:nvSpPr>
          <p:spPr>
            <a:xfrm>
              <a:off x="1062769" y="3689597"/>
              <a:ext cx="2885112" cy="3168403"/>
            </a:xfrm>
            <a:custGeom>
              <a:avLst/>
              <a:gdLst>
                <a:gd name="connsiteX0" fmla="*/ 380827 w 2885112"/>
                <a:gd name="connsiteY0" fmla="*/ 0 h 3168403"/>
                <a:gd name="connsiteX1" fmla="*/ 2504286 w 2885112"/>
                <a:gd name="connsiteY1" fmla="*/ 0 h 3168403"/>
                <a:gd name="connsiteX2" fmla="*/ 2885112 w 2885112"/>
                <a:gd name="connsiteY2" fmla="*/ 376422 h 3168403"/>
                <a:gd name="connsiteX3" fmla="*/ 2885112 w 2885112"/>
                <a:gd name="connsiteY3" fmla="*/ 3168403 h 3168403"/>
                <a:gd name="connsiteX4" fmla="*/ 0 w 2885112"/>
                <a:gd name="connsiteY4" fmla="*/ 3168403 h 3168403"/>
                <a:gd name="connsiteX5" fmla="*/ 0 w 2885112"/>
                <a:gd name="connsiteY5" fmla="*/ 376422 h 3168403"/>
                <a:gd name="connsiteX6" fmla="*/ 380827 w 2885112"/>
                <a:gd name="connsiteY6" fmla="*/ 0 h 3168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5112" h="3168403">
                  <a:moveTo>
                    <a:pt x="380827" y="0"/>
                  </a:moveTo>
                  <a:lnTo>
                    <a:pt x="2504286" y="0"/>
                  </a:lnTo>
                  <a:cubicBezTo>
                    <a:pt x="2714606" y="0"/>
                    <a:pt x="2885112" y="168534"/>
                    <a:pt x="2885112" y="376422"/>
                  </a:cubicBezTo>
                  <a:lnTo>
                    <a:pt x="2885112" y="3168403"/>
                  </a:lnTo>
                  <a:lnTo>
                    <a:pt x="0" y="3168403"/>
                  </a:lnTo>
                  <a:lnTo>
                    <a:pt x="0" y="376422"/>
                  </a:lnTo>
                  <a:cubicBezTo>
                    <a:pt x="57" y="168534"/>
                    <a:pt x="170506" y="0"/>
                    <a:pt x="380827" y="0"/>
                  </a:cubicBezTo>
                  <a:close/>
                </a:path>
              </a:pathLst>
            </a:custGeom>
            <a:solidFill>
              <a:srgbClr val="D0D4D8"/>
            </a:solidFill>
            <a:ln w="6728" cap="flat">
              <a:noFill/>
              <a:prstDash val="solid"/>
              <a:miter/>
            </a:ln>
          </p:spPr>
          <p:txBody>
            <a:bodyPr wrap="square" rtlCol="0" anchor="ctr">
              <a:noAutofit/>
            </a:bodyPr>
            <a:lstStyle/>
            <a:p>
              <a:endParaRPr lang="en-US"/>
            </a:p>
          </p:txBody>
        </p:sp>
        <p:sp>
          <p:nvSpPr>
            <p:cNvPr id="55" name="Freeform: Shape 54">
              <a:extLst>
                <a:ext uri="{FF2B5EF4-FFF2-40B4-BE49-F238E27FC236}">
                  <a16:creationId xmlns:a16="http://schemas.microsoft.com/office/drawing/2014/main" id="{60E7AE36-51DF-4A4D-95F3-D16AA8913353}"/>
                </a:ext>
              </a:extLst>
            </p:cNvPr>
            <p:cNvSpPr/>
            <p:nvPr userDrawn="1"/>
          </p:nvSpPr>
          <p:spPr>
            <a:xfrm>
              <a:off x="1101424" y="3719878"/>
              <a:ext cx="2807801" cy="3138121"/>
            </a:xfrm>
            <a:custGeom>
              <a:avLst/>
              <a:gdLst>
                <a:gd name="connsiteX0" fmla="*/ 379798 w 2807801"/>
                <a:gd name="connsiteY0" fmla="*/ 0 h 3138121"/>
                <a:gd name="connsiteX1" fmla="*/ 2428003 w 2807801"/>
                <a:gd name="connsiteY1" fmla="*/ 0 h 3138121"/>
                <a:gd name="connsiteX2" fmla="*/ 2807801 w 2807801"/>
                <a:gd name="connsiteY2" fmla="*/ 376422 h 3138121"/>
                <a:gd name="connsiteX3" fmla="*/ 2807801 w 2807801"/>
                <a:gd name="connsiteY3" fmla="*/ 3138121 h 3138121"/>
                <a:gd name="connsiteX4" fmla="*/ 0 w 2807801"/>
                <a:gd name="connsiteY4" fmla="*/ 3138121 h 3138121"/>
                <a:gd name="connsiteX5" fmla="*/ 0 w 2807801"/>
                <a:gd name="connsiteY5" fmla="*/ 376422 h 3138121"/>
                <a:gd name="connsiteX6" fmla="*/ 379798 w 2807801"/>
                <a:gd name="connsiteY6" fmla="*/ 0 h 3138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07801" h="3138121">
                  <a:moveTo>
                    <a:pt x="379798" y="0"/>
                  </a:moveTo>
                  <a:lnTo>
                    <a:pt x="2428003" y="0"/>
                  </a:lnTo>
                  <a:cubicBezTo>
                    <a:pt x="2637756" y="0"/>
                    <a:pt x="2807801" y="168533"/>
                    <a:pt x="2807801" y="376422"/>
                  </a:cubicBezTo>
                  <a:lnTo>
                    <a:pt x="2807801" y="3138121"/>
                  </a:lnTo>
                  <a:lnTo>
                    <a:pt x="0" y="3138121"/>
                  </a:lnTo>
                  <a:lnTo>
                    <a:pt x="0" y="376422"/>
                  </a:lnTo>
                  <a:cubicBezTo>
                    <a:pt x="0" y="168533"/>
                    <a:pt x="170045" y="0"/>
                    <a:pt x="379798" y="0"/>
                  </a:cubicBezTo>
                  <a:close/>
                </a:path>
              </a:pathLst>
            </a:custGeom>
            <a:solidFill>
              <a:srgbClr val="070808"/>
            </a:solidFill>
            <a:ln w="6728" cap="flat">
              <a:noFill/>
              <a:prstDash val="solid"/>
              <a:miter/>
            </a:ln>
          </p:spPr>
          <p:txBody>
            <a:bodyPr wrap="square" rtlCol="0" anchor="ctr">
              <a:noAutofit/>
            </a:bodyPr>
            <a:lstStyle/>
            <a:p>
              <a:endParaRPr lang="en-US"/>
            </a:p>
          </p:txBody>
        </p:sp>
        <p:sp>
          <p:nvSpPr>
            <p:cNvPr id="24" name="Graphic 2">
              <a:extLst>
                <a:ext uri="{FF2B5EF4-FFF2-40B4-BE49-F238E27FC236}">
                  <a16:creationId xmlns:a16="http://schemas.microsoft.com/office/drawing/2014/main" id="{063AE936-DFE4-4DD0-A62C-1EAE232B97BD}"/>
                </a:ext>
              </a:extLst>
            </p:cNvPr>
            <p:cNvSpPr/>
            <p:nvPr/>
          </p:nvSpPr>
          <p:spPr>
            <a:xfrm>
              <a:off x="1058801" y="4510882"/>
              <a:ext cx="20187" cy="196716"/>
            </a:xfrm>
            <a:custGeom>
              <a:avLst/>
              <a:gdLst>
                <a:gd name="connsiteX0" fmla="*/ 15158 w 23982"/>
                <a:gd name="connsiteY0" fmla="*/ 233697 h 233697"/>
                <a:gd name="connsiteX1" fmla="*/ 0 w 23982"/>
                <a:gd name="connsiteY1" fmla="*/ 233697 h 233697"/>
                <a:gd name="connsiteX2" fmla="*/ 0 w 23982"/>
                <a:gd name="connsiteY2" fmla="*/ 0 h 233697"/>
                <a:gd name="connsiteX3" fmla="*/ 15158 w 23982"/>
                <a:gd name="connsiteY3" fmla="*/ 0 h 233697"/>
                <a:gd name="connsiteX4" fmla="*/ 23983 w 23982"/>
                <a:gd name="connsiteY4" fmla="*/ 8825 h 233697"/>
                <a:gd name="connsiteX5" fmla="*/ 23983 w 23982"/>
                <a:gd name="connsiteY5" fmla="*/ 224805 h 233697"/>
                <a:gd name="connsiteX6" fmla="*/ 15158 w 23982"/>
                <a:gd name="connsiteY6" fmla="*/ 233697 h 233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82" h="233697">
                  <a:moveTo>
                    <a:pt x="15158" y="233697"/>
                  </a:moveTo>
                  <a:lnTo>
                    <a:pt x="0" y="233697"/>
                  </a:lnTo>
                  <a:lnTo>
                    <a:pt x="0" y="0"/>
                  </a:lnTo>
                  <a:lnTo>
                    <a:pt x="15158" y="0"/>
                  </a:lnTo>
                  <a:cubicBezTo>
                    <a:pt x="20008" y="0"/>
                    <a:pt x="23983" y="3975"/>
                    <a:pt x="23983" y="8825"/>
                  </a:cubicBezTo>
                  <a:lnTo>
                    <a:pt x="23983" y="224805"/>
                  </a:lnTo>
                  <a:cubicBezTo>
                    <a:pt x="23983" y="229723"/>
                    <a:pt x="20008" y="233697"/>
                    <a:pt x="15158" y="233697"/>
                  </a:cubicBezTo>
                  <a:close/>
                </a:path>
              </a:pathLst>
            </a:custGeom>
            <a:solidFill>
              <a:srgbClr val="364551"/>
            </a:solidFill>
            <a:ln w="6728" cap="flat">
              <a:noFill/>
              <a:prstDash val="solid"/>
              <a:miter/>
            </a:ln>
          </p:spPr>
          <p:txBody>
            <a:bodyPr rtlCol="0" anchor="ctr"/>
            <a:lstStyle/>
            <a:p>
              <a:endParaRPr lang="en-US"/>
            </a:p>
          </p:txBody>
        </p:sp>
        <p:sp>
          <p:nvSpPr>
            <p:cNvPr id="25" name="Graphic 2">
              <a:extLst>
                <a:ext uri="{FF2B5EF4-FFF2-40B4-BE49-F238E27FC236}">
                  <a16:creationId xmlns:a16="http://schemas.microsoft.com/office/drawing/2014/main" id="{88C0DAA8-A60D-4797-A50D-3B59489A8922}"/>
                </a:ext>
              </a:extLst>
            </p:cNvPr>
            <p:cNvSpPr/>
            <p:nvPr/>
          </p:nvSpPr>
          <p:spPr>
            <a:xfrm>
              <a:off x="1058801" y="4932953"/>
              <a:ext cx="28182" cy="392355"/>
            </a:xfrm>
            <a:custGeom>
              <a:avLst/>
              <a:gdLst>
                <a:gd name="connsiteX0" fmla="*/ 24656 w 33481"/>
                <a:gd name="connsiteY0" fmla="*/ 466115 h 466115"/>
                <a:gd name="connsiteX1" fmla="*/ 10105 w 33481"/>
                <a:gd name="connsiteY1" fmla="*/ 466115 h 466115"/>
                <a:gd name="connsiteX2" fmla="*/ 0 w 33481"/>
                <a:gd name="connsiteY2" fmla="*/ 456010 h 466115"/>
                <a:gd name="connsiteX3" fmla="*/ 0 w 33481"/>
                <a:gd name="connsiteY3" fmla="*/ 10105 h 466115"/>
                <a:gd name="connsiteX4" fmla="*/ 10105 w 33481"/>
                <a:gd name="connsiteY4" fmla="*/ 0 h 466115"/>
                <a:gd name="connsiteX5" fmla="*/ 24656 w 33481"/>
                <a:gd name="connsiteY5" fmla="*/ 0 h 466115"/>
                <a:gd name="connsiteX6" fmla="*/ 33482 w 33481"/>
                <a:gd name="connsiteY6" fmla="*/ 8825 h 466115"/>
                <a:gd name="connsiteX7" fmla="*/ 33482 w 33481"/>
                <a:gd name="connsiteY7" fmla="*/ 457223 h 466115"/>
                <a:gd name="connsiteX8" fmla="*/ 24656 w 33481"/>
                <a:gd name="connsiteY8" fmla="*/ 466115 h 46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481" h="466115">
                  <a:moveTo>
                    <a:pt x="24656" y="466115"/>
                  </a:moveTo>
                  <a:lnTo>
                    <a:pt x="10105" y="466115"/>
                  </a:lnTo>
                  <a:cubicBezTo>
                    <a:pt x="4514" y="466115"/>
                    <a:pt x="0" y="461601"/>
                    <a:pt x="0" y="456010"/>
                  </a:cubicBezTo>
                  <a:lnTo>
                    <a:pt x="0" y="10105"/>
                  </a:lnTo>
                  <a:cubicBezTo>
                    <a:pt x="0" y="4514"/>
                    <a:pt x="4514" y="0"/>
                    <a:pt x="10105" y="0"/>
                  </a:cubicBezTo>
                  <a:lnTo>
                    <a:pt x="24656" y="0"/>
                  </a:lnTo>
                  <a:cubicBezTo>
                    <a:pt x="29507" y="0"/>
                    <a:pt x="33482" y="3975"/>
                    <a:pt x="33482" y="8825"/>
                  </a:cubicBezTo>
                  <a:lnTo>
                    <a:pt x="33482" y="457223"/>
                  </a:lnTo>
                  <a:cubicBezTo>
                    <a:pt x="33482" y="462140"/>
                    <a:pt x="29507" y="466115"/>
                    <a:pt x="24656" y="466115"/>
                  </a:cubicBezTo>
                  <a:close/>
                </a:path>
              </a:pathLst>
            </a:custGeom>
            <a:solidFill>
              <a:srgbClr val="364551"/>
            </a:solidFill>
            <a:ln w="6728" cap="flat">
              <a:noFill/>
              <a:prstDash val="solid"/>
              <a:miter/>
            </a:ln>
          </p:spPr>
          <p:txBody>
            <a:bodyPr rtlCol="0" anchor="ctr"/>
            <a:lstStyle/>
            <a:p>
              <a:endParaRPr lang="en-US"/>
            </a:p>
          </p:txBody>
        </p:sp>
        <p:sp>
          <p:nvSpPr>
            <p:cNvPr id="26" name="Graphic 2">
              <a:extLst>
                <a:ext uri="{FF2B5EF4-FFF2-40B4-BE49-F238E27FC236}">
                  <a16:creationId xmlns:a16="http://schemas.microsoft.com/office/drawing/2014/main" id="{9E936F18-65C6-44D9-8BE4-E13C62005A59}"/>
                </a:ext>
              </a:extLst>
            </p:cNvPr>
            <p:cNvSpPr/>
            <p:nvPr/>
          </p:nvSpPr>
          <p:spPr>
            <a:xfrm>
              <a:off x="1058858" y="4961137"/>
              <a:ext cx="15935" cy="328560"/>
            </a:xfrm>
            <a:custGeom>
              <a:avLst/>
              <a:gdLst>
                <a:gd name="connsiteX0" fmla="*/ 17650 w 18930"/>
                <a:gd name="connsiteY0" fmla="*/ 390327 h 390326"/>
                <a:gd name="connsiteX1" fmla="*/ 1886 w 18930"/>
                <a:gd name="connsiteY1" fmla="*/ 390327 h 390326"/>
                <a:gd name="connsiteX2" fmla="*/ 0 w 18930"/>
                <a:gd name="connsiteY2" fmla="*/ 388440 h 390326"/>
                <a:gd name="connsiteX3" fmla="*/ 0 w 18930"/>
                <a:gd name="connsiteY3" fmla="*/ 1886 h 390326"/>
                <a:gd name="connsiteX4" fmla="*/ 1886 w 18930"/>
                <a:gd name="connsiteY4" fmla="*/ 0 h 390326"/>
                <a:gd name="connsiteX5" fmla="*/ 17650 w 18930"/>
                <a:gd name="connsiteY5" fmla="*/ 0 h 390326"/>
                <a:gd name="connsiteX6" fmla="*/ 18930 w 18930"/>
                <a:gd name="connsiteY6" fmla="*/ 1280 h 390326"/>
                <a:gd name="connsiteX7" fmla="*/ 18930 w 18930"/>
                <a:gd name="connsiteY7" fmla="*/ 389047 h 390326"/>
                <a:gd name="connsiteX8" fmla="*/ 17650 w 18930"/>
                <a:gd name="connsiteY8" fmla="*/ 390327 h 39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390326">
                  <a:moveTo>
                    <a:pt x="17650" y="390327"/>
                  </a:moveTo>
                  <a:lnTo>
                    <a:pt x="1886" y="390327"/>
                  </a:lnTo>
                  <a:cubicBezTo>
                    <a:pt x="808" y="390327"/>
                    <a:pt x="0" y="389451"/>
                    <a:pt x="0" y="388440"/>
                  </a:cubicBezTo>
                  <a:lnTo>
                    <a:pt x="0" y="1886"/>
                  </a:lnTo>
                  <a:cubicBezTo>
                    <a:pt x="0" y="808"/>
                    <a:pt x="876" y="0"/>
                    <a:pt x="1886" y="0"/>
                  </a:cubicBezTo>
                  <a:lnTo>
                    <a:pt x="17650" y="0"/>
                  </a:lnTo>
                  <a:cubicBezTo>
                    <a:pt x="18324" y="0"/>
                    <a:pt x="18930" y="539"/>
                    <a:pt x="18930" y="1280"/>
                  </a:cubicBezTo>
                  <a:lnTo>
                    <a:pt x="18930" y="389047"/>
                  </a:lnTo>
                  <a:cubicBezTo>
                    <a:pt x="18930" y="389788"/>
                    <a:pt x="18324" y="390327"/>
                    <a:pt x="17650" y="390327"/>
                  </a:cubicBezTo>
                  <a:close/>
                </a:path>
              </a:pathLst>
            </a:custGeom>
            <a:solidFill>
              <a:srgbClr val="FAFDFF"/>
            </a:solidFill>
            <a:ln w="6728" cap="flat">
              <a:noFill/>
              <a:prstDash val="solid"/>
              <a:miter/>
            </a:ln>
          </p:spPr>
          <p:txBody>
            <a:bodyPr rtlCol="0" anchor="ctr"/>
            <a:lstStyle/>
            <a:p>
              <a:endParaRPr lang="en-US"/>
            </a:p>
          </p:txBody>
        </p:sp>
        <p:sp>
          <p:nvSpPr>
            <p:cNvPr id="27" name="Graphic 2">
              <a:extLst>
                <a:ext uri="{FF2B5EF4-FFF2-40B4-BE49-F238E27FC236}">
                  <a16:creationId xmlns:a16="http://schemas.microsoft.com/office/drawing/2014/main" id="{CDE1CBFD-B36F-4476-AD66-FE5689C99FEA}"/>
                </a:ext>
              </a:extLst>
            </p:cNvPr>
            <p:cNvSpPr/>
            <p:nvPr/>
          </p:nvSpPr>
          <p:spPr>
            <a:xfrm>
              <a:off x="1058291" y="5456869"/>
              <a:ext cx="28182" cy="392355"/>
            </a:xfrm>
            <a:custGeom>
              <a:avLst/>
              <a:gdLst>
                <a:gd name="connsiteX0" fmla="*/ 24656 w 33481"/>
                <a:gd name="connsiteY0" fmla="*/ 466115 h 466114"/>
                <a:gd name="connsiteX1" fmla="*/ 10105 w 33481"/>
                <a:gd name="connsiteY1" fmla="*/ 466115 h 466114"/>
                <a:gd name="connsiteX2" fmla="*/ 0 w 33481"/>
                <a:gd name="connsiteY2" fmla="*/ 456010 h 466114"/>
                <a:gd name="connsiteX3" fmla="*/ 0 w 33481"/>
                <a:gd name="connsiteY3" fmla="*/ 10105 h 466114"/>
                <a:gd name="connsiteX4" fmla="*/ 10105 w 33481"/>
                <a:gd name="connsiteY4" fmla="*/ 0 h 466114"/>
                <a:gd name="connsiteX5" fmla="*/ 24656 w 33481"/>
                <a:gd name="connsiteY5" fmla="*/ 0 h 466114"/>
                <a:gd name="connsiteX6" fmla="*/ 33482 w 33481"/>
                <a:gd name="connsiteY6" fmla="*/ 8825 h 466114"/>
                <a:gd name="connsiteX7" fmla="*/ 33482 w 33481"/>
                <a:gd name="connsiteY7" fmla="*/ 457222 h 466114"/>
                <a:gd name="connsiteX8" fmla="*/ 24656 w 33481"/>
                <a:gd name="connsiteY8" fmla="*/ 466115 h 466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481" h="466114">
                  <a:moveTo>
                    <a:pt x="24656" y="466115"/>
                  </a:moveTo>
                  <a:lnTo>
                    <a:pt x="10105" y="466115"/>
                  </a:lnTo>
                  <a:cubicBezTo>
                    <a:pt x="4514" y="466115"/>
                    <a:pt x="0" y="461601"/>
                    <a:pt x="0" y="456010"/>
                  </a:cubicBezTo>
                  <a:lnTo>
                    <a:pt x="0" y="10105"/>
                  </a:lnTo>
                  <a:cubicBezTo>
                    <a:pt x="0" y="4514"/>
                    <a:pt x="4514" y="0"/>
                    <a:pt x="10105" y="0"/>
                  </a:cubicBezTo>
                  <a:lnTo>
                    <a:pt x="24656" y="0"/>
                  </a:lnTo>
                  <a:cubicBezTo>
                    <a:pt x="29507" y="0"/>
                    <a:pt x="33482" y="3975"/>
                    <a:pt x="33482" y="8825"/>
                  </a:cubicBezTo>
                  <a:lnTo>
                    <a:pt x="33482" y="457222"/>
                  </a:lnTo>
                  <a:cubicBezTo>
                    <a:pt x="33482" y="462208"/>
                    <a:pt x="29507" y="466115"/>
                    <a:pt x="24656" y="466115"/>
                  </a:cubicBezTo>
                  <a:close/>
                </a:path>
              </a:pathLst>
            </a:custGeom>
            <a:solidFill>
              <a:srgbClr val="364551"/>
            </a:solidFill>
            <a:ln w="6728" cap="flat">
              <a:noFill/>
              <a:prstDash val="solid"/>
              <a:miter/>
            </a:ln>
          </p:spPr>
          <p:txBody>
            <a:bodyPr rtlCol="0" anchor="ctr"/>
            <a:lstStyle/>
            <a:p>
              <a:endParaRPr lang="en-US"/>
            </a:p>
          </p:txBody>
        </p:sp>
        <p:sp>
          <p:nvSpPr>
            <p:cNvPr id="28" name="Graphic 2">
              <a:extLst>
                <a:ext uri="{FF2B5EF4-FFF2-40B4-BE49-F238E27FC236}">
                  <a16:creationId xmlns:a16="http://schemas.microsoft.com/office/drawing/2014/main" id="{54A97323-642E-4873-8ECB-8C82C47BBCE7}"/>
                </a:ext>
              </a:extLst>
            </p:cNvPr>
            <p:cNvSpPr/>
            <p:nvPr/>
          </p:nvSpPr>
          <p:spPr>
            <a:xfrm>
              <a:off x="1058291" y="5485053"/>
              <a:ext cx="15935" cy="328560"/>
            </a:xfrm>
            <a:custGeom>
              <a:avLst/>
              <a:gdLst>
                <a:gd name="connsiteX0" fmla="*/ 17718 w 18930"/>
                <a:gd name="connsiteY0" fmla="*/ 390327 h 390326"/>
                <a:gd name="connsiteX1" fmla="*/ 1886 w 18930"/>
                <a:gd name="connsiteY1" fmla="*/ 390327 h 390326"/>
                <a:gd name="connsiteX2" fmla="*/ 0 w 18930"/>
                <a:gd name="connsiteY2" fmla="*/ 388440 h 390326"/>
                <a:gd name="connsiteX3" fmla="*/ 0 w 18930"/>
                <a:gd name="connsiteY3" fmla="*/ 1886 h 390326"/>
                <a:gd name="connsiteX4" fmla="*/ 1886 w 18930"/>
                <a:gd name="connsiteY4" fmla="*/ 0 h 390326"/>
                <a:gd name="connsiteX5" fmla="*/ 17650 w 18930"/>
                <a:gd name="connsiteY5" fmla="*/ 0 h 390326"/>
                <a:gd name="connsiteX6" fmla="*/ 18930 w 18930"/>
                <a:gd name="connsiteY6" fmla="*/ 1280 h 390326"/>
                <a:gd name="connsiteX7" fmla="*/ 18930 w 18930"/>
                <a:gd name="connsiteY7" fmla="*/ 389047 h 390326"/>
                <a:gd name="connsiteX8" fmla="*/ 17718 w 18930"/>
                <a:gd name="connsiteY8" fmla="*/ 390327 h 39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390326">
                  <a:moveTo>
                    <a:pt x="17718" y="390327"/>
                  </a:moveTo>
                  <a:lnTo>
                    <a:pt x="1886" y="390327"/>
                  </a:lnTo>
                  <a:cubicBezTo>
                    <a:pt x="808" y="390327"/>
                    <a:pt x="0" y="389451"/>
                    <a:pt x="0" y="388440"/>
                  </a:cubicBezTo>
                  <a:lnTo>
                    <a:pt x="0" y="1886"/>
                  </a:lnTo>
                  <a:cubicBezTo>
                    <a:pt x="0" y="808"/>
                    <a:pt x="876" y="0"/>
                    <a:pt x="1886" y="0"/>
                  </a:cubicBezTo>
                  <a:lnTo>
                    <a:pt x="17650" y="0"/>
                  </a:lnTo>
                  <a:cubicBezTo>
                    <a:pt x="18324" y="0"/>
                    <a:pt x="18930" y="539"/>
                    <a:pt x="18930" y="1280"/>
                  </a:cubicBezTo>
                  <a:lnTo>
                    <a:pt x="18930" y="389047"/>
                  </a:lnTo>
                  <a:cubicBezTo>
                    <a:pt x="18930" y="389788"/>
                    <a:pt x="18391" y="390327"/>
                    <a:pt x="17718" y="390327"/>
                  </a:cubicBezTo>
                  <a:close/>
                </a:path>
              </a:pathLst>
            </a:custGeom>
            <a:solidFill>
              <a:srgbClr val="FAFDFF"/>
            </a:solidFill>
            <a:ln w="6728" cap="flat">
              <a:noFill/>
              <a:prstDash val="solid"/>
              <a:miter/>
            </a:ln>
          </p:spPr>
          <p:txBody>
            <a:bodyPr rtlCol="0" anchor="ctr"/>
            <a:lstStyle/>
            <a:p>
              <a:endParaRPr lang="en-US"/>
            </a:p>
          </p:txBody>
        </p:sp>
        <p:sp>
          <p:nvSpPr>
            <p:cNvPr id="29" name="Graphic 2">
              <a:extLst>
                <a:ext uri="{FF2B5EF4-FFF2-40B4-BE49-F238E27FC236}">
                  <a16:creationId xmlns:a16="http://schemas.microsoft.com/office/drawing/2014/main" id="{E6FC4392-B579-420D-977D-05F6BAF6A444}"/>
                </a:ext>
              </a:extLst>
            </p:cNvPr>
            <p:cNvSpPr/>
            <p:nvPr/>
          </p:nvSpPr>
          <p:spPr>
            <a:xfrm>
              <a:off x="3922902" y="5064570"/>
              <a:ext cx="28182" cy="635005"/>
            </a:xfrm>
            <a:custGeom>
              <a:avLst/>
              <a:gdLst>
                <a:gd name="connsiteX0" fmla="*/ 24656 w 33481"/>
                <a:gd name="connsiteY0" fmla="*/ 754380 h 754380"/>
                <a:gd name="connsiteX1" fmla="*/ 10105 w 33481"/>
                <a:gd name="connsiteY1" fmla="*/ 754380 h 754380"/>
                <a:gd name="connsiteX2" fmla="*/ 0 w 33481"/>
                <a:gd name="connsiteY2" fmla="*/ 744275 h 754380"/>
                <a:gd name="connsiteX3" fmla="*/ 0 w 33481"/>
                <a:gd name="connsiteY3" fmla="*/ 10105 h 754380"/>
                <a:gd name="connsiteX4" fmla="*/ 10105 w 33481"/>
                <a:gd name="connsiteY4" fmla="*/ 0 h 754380"/>
                <a:gd name="connsiteX5" fmla="*/ 24656 w 33481"/>
                <a:gd name="connsiteY5" fmla="*/ 0 h 754380"/>
                <a:gd name="connsiteX6" fmla="*/ 33482 w 33481"/>
                <a:gd name="connsiteY6" fmla="*/ 8825 h 754380"/>
                <a:gd name="connsiteX7" fmla="*/ 33482 w 33481"/>
                <a:gd name="connsiteY7" fmla="*/ 745555 h 754380"/>
                <a:gd name="connsiteX8" fmla="*/ 24656 w 33481"/>
                <a:gd name="connsiteY8" fmla="*/ 754380 h 754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481" h="754380">
                  <a:moveTo>
                    <a:pt x="24656" y="754380"/>
                  </a:moveTo>
                  <a:lnTo>
                    <a:pt x="10105" y="754380"/>
                  </a:lnTo>
                  <a:cubicBezTo>
                    <a:pt x="4514" y="754380"/>
                    <a:pt x="0" y="749866"/>
                    <a:pt x="0" y="744275"/>
                  </a:cubicBezTo>
                  <a:lnTo>
                    <a:pt x="0" y="10105"/>
                  </a:lnTo>
                  <a:cubicBezTo>
                    <a:pt x="0" y="4514"/>
                    <a:pt x="4514" y="0"/>
                    <a:pt x="10105" y="0"/>
                  </a:cubicBezTo>
                  <a:lnTo>
                    <a:pt x="24656" y="0"/>
                  </a:lnTo>
                  <a:cubicBezTo>
                    <a:pt x="29507" y="0"/>
                    <a:pt x="33482" y="3975"/>
                    <a:pt x="33482" y="8825"/>
                  </a:cubicBezTo>
                  <a:lnTo>
                    <a:pt x="33482" y="745555"/>
                  </a:lnTo>
                  <a:cubicBezTo>
                    <a:pt x="33482" y="750405"/>
                    <a:pt x="29507" y="754380"/>
                    <a:pt x="24656" y="754380"/>
                  </a:cubicBezTo>
                  <a:close/>
                </a:path>
              </a:pathLst>
            </a:custGeom>
            <a:solidFill>
              <a:srgbClr val="8A9096"/>
            </a:solidFill>
            <a:ln w="6728" cap="flat">
              <a:noFill/>
              <a:prstDash val="solid"/>
              <a:miter/>
            </a:ln>
          </p:spPr>
          <p:txBody>
            <a:bodyPr rtlCol="0" anchor="ctr"/>
            <a:lstStyle/>
            <a:p>
              <a:pPr lvl="0"/>
              <a:endParaRPr lang="en-US"/>
            </a:p>
          </p:txBody>
        </p:sp>
        <p:sp>
          <p:nvSpPr>
            <p:cNvPr id="30" name="Graphic 2">
              <a:extLst>
                <a:ext uri="{FF2B5EF4-FFF2-40B4-BE49-F238E27FC236}">
                  <a16:creationId xmlns:a16="http://schemas.microsoft.com/office/drawing/2014/main" id="{213C0B4A-1837-4C1B-8D1B-BC1615210485}"/>
                </a:ext>
              </a:extLst>
            </p:cNvPr>
            <p:cNvSpPr/>
            <p:nvPr/>
          </p:nvSpPr>
          <p:spPr>
            <a:xfrm>
              <a:off x="3935149" y="5110218"/>
              <a:ext cx="15935" cy="531742"/>
            </a:xfrm>
            <a:custGeom>
              <a:avLst/>
              <a:gdLst>
                <a:gd name="connsiteX0" fmla="*/ 17650 w 18930"/>
                <a:gd name="connsiteY0" fmla="*/ 631704 h 631704"/>
                <a:gd name="connsiteX1" fmla="*/ 1886 w 18930"/>
                <a:gd name="connsiteY1" fmla="*/ 631704 h 631704"/>
                <a:gd name="connsiteX2" fmla="*/ 0 w 18930"/>
                <a:gd name="connsiteY2" fmla="*/ 629818 h 631704"/>
                <a:gd name="connsiteX3" fmla="*/ 0 w 18930"/>
                <a:gd name="connsiteY3" fmla="*/ 1886 h 631704"/>
                <a:gd name="connsiteX4" fmla="*/ 1886 w 18930"/>
                <a:gd name="connsiteY4" fmla="*/ 0 h 631704"/>
                <a:gd name="connsiteX5" fmla="*/ 17650 w 18930"/>
                <a:gd name="connsiteY5" fmla="*/ 0 h 631704"/>
                <a:gd name="connsiteX6" fmla="*/ 18930 w 18930"/>
                <a:gd name="connsiteY6" fmla="*/ 1280 h 631704"/>
                <a:gd name="connsiteX7" fmla="*/ 18930 w 18930"/>
                <a:gd name="connsiteY7" fmla="*/ 630491 h 631704"/>
                <a:gd name="connsiteX8" fmla="*/ 17650 w 18930"/>
                <a:gd name="connsiteY8" fmla="*/ 631704 h 631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631704">
                  <a:moveTo>
                    <a:pt x="17650" y="631704"/>
                  </a:moveTo>
                  <a:lnTo>
                    <a:pt x="1886" y="631704"/>
                  </a:lnTo>
                  <a:cubicBezTo>
                    <a:pt x="808" y="631704"/>
                    <a:pt x="0" y="630828"/>
                    <a:pt x="0" y="629818"/>
                  </a:cubicBezTo>
                  <a:lnTo>
                    <a:pt x="0" y="1886"/>
                  </a:lnTo>
                  <a:cubicBezTo>
                    <a:pt x="0" y="808"/>
                    <a:pt x="876" y="0"/>
                    <a:pt x="1886" y="0"/>
                  </a:cubicBezTo>
                  <a:lnTo>
                    <a:pt x="17650" y="0"/>
                  </a:lnTo>
                  <a:cubicBezTo>
                    <a:pt x="18324" y="0"/>
                    <a:pt x="18930" y="539"/>
                    <a:pt x="18930" y="1280"/>
                  </a:cubicBezTo>
                  <a:lnTo>
                    <a:pt x="18930" y="630491"/>
                  </a:lnTo>
                  <a:cubicBezTo>
                    <a:pt x="18863" y="631098"/>
                    <a:pt x="18324" y="631704"/>
                    <a:pt x="17650" y="631704"/>
                  </a:cubicBezTo>
                  <a:close/>
                </a:path>
              </a:pathLst>
            </a:custGeom>
            <a:solidFill>
              <a:srgbClr val="4A4C4D"/>
            </a:solidFill>
            <a:ln w="6728" cap="flat">
              <a:noFill/>
              <a:prstDash val="solid"/>
              <a:miter/>
            </a:ln>
          </p:spPr>
          <p:txBody>
            <a:bodyPr rtlCol="0" anchor="ctr"/>
            <a:lstStyle/>
            <a:p>
              <a:pPr lvl="0"/>
              <a:endParaRPr lang="en-US"/>
            </a:p>
          </p:txBody>
        </p:sp>
        <p:sp>
          <p:nvSpPr>
            <p:cNvPr id="31" name="Graphic 2">
              <a:extLst>
                <a:ext uri="{FF2B5EF4-FFF2-40B4-BE49-F238E27FC236}">
                  <a16:creationId xmlns:a16="http://schemas.microsoft.com/office/drawing/2014/main" id="{DFD69AD1-88C6-4D8A-BB4E-CE2C94AF1EBC}"/>
                </a:ext>
              </a:extLst>
            </p:cNvPr>
            <p:cNvSpPr/>
            <p:nvPr/>
          </p:nvSpPr>
          <p:spPr>
            <a:xfrm>
              <a:off x="3928288" y="6392988"/>
              <a:ext cx="22796" cy="435170"/>
            </a:xfrm>
            <a:custGeom>
              <a:avLst/>
              <a:gdLst>
                <a:gd name="connsiteX0" fmla="*/ 18257 w 27081"/>
                <a:gd name="connsiteY0" fmla="*/ 516977 h 516977"/>
                <a:gd name="connsiteX1" fmla="*/ 10105 w 27081"/>
                <a:gd name="connsiteY1" fmla="*/ 516977 h 516977"/>
                <a:gd name="connsiteX2" fmla="*/ 0 w 27081"/>
                <a:gd name="connsiteY2" fmla="*/ 506872 h 516977"/>
                <a:gd name="connsiteX3" fmla="*/ 0 w 27081"/>
                <a:gd name="connsiteY3" fmla="*/ 10105 h 516977"/>
                <a:gd name="connsiteX4" fmla="*/ 10105 w 27081"/>
                <a:gd name="connsiteY4" fmla="*/ 0 h 516977"/>
                <a:gd name="connsiteX5" fmla="*/ 18257 w 27081"/>
                <a:gd name="connsiteY5" fmla="*/ 0 h 516977"/>
                <a:gd name="connsiteX6" fmla="*/ 27082 w 27081"/>
                <a:gd name="connsiteY6" fmla="*/ 8825 h 516977"/>
                <a:gd name="connsiteX7" fmla="*/ 27082 w 27081"/>
                <a:gd name="connsiteY7" fmla="*/ 508152 h 516977"/>
                <a:gd name="connsiteX8" fmla="*/ 18257 w 27081"/>
                <a:gd name="connsiteY8" fmla="*/ 516977 h 516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81" h="516977">
                  <a:moveTo>
                    <a:pt x="18257" y="516977"/>
                  </a:moveTo>
                  <a:lnTo>
                    <a:pt x="10105" y="516977"/>
                  </a:lnTo>
                  <a:cubicBezTo>
                    <a:pt x="4514" y="516977"/>
                    <a:pt x="0" y="512464"/>
                    <a:pt x="0" y="506872"/>
                  </a:cubicBezTo>
                  <a:lnTo>
                    <a:pt x="0" y="10105"/>
                  </a:lnTo>
                  <a:cubicBezTo>
                    <a:pt x="0" y="4514"/>
                    <a:pt x="4514" y="0"/>
                    <a:pt x="10105" y="0"/>
                  </a:cubicBezTo>
                  <a:lnTo>
                    <a:pt x="18257" y="0"/>
                  </a:lnTo>
                  <a:cubicBezTo>
                    <a:pt x="23107" y="0"/>
                    <a:pt x="27082" y="3975"/>
                    <a:pt x="27082" y="8825"/>
                  </a:cubicBezTo>
                  <a:lnTo>
                    <a:pt x="27082" y="508152"/>
                  </a:lnTo>
                  <a:cubicBezTo>
                    <a:pt x="27082" y="513003"/>
                    <a:pt x="23107" y="516977"/>
                    <a:pt x="18257" y="516977"/>
                  </a:cubicBezTo>
                  <a:close/>
                </a:path>
              </a:pathLst>
            </a:custGeom>
            <a:solidFill>
              <a:srgbClr val="8A9096"/>
            </a:solidFill>
            <a:ln w="6728" cap="flat">
              <a:noFill/>
              <a:prstDash val="solid"/>
              <a:miter/>
            </a:ln>
          </p:spPr>
          <p:txBody>
            <a:bodyPr rtlCol="0" anchor="ctr"/>
            <a:lstStyle/>
            <a:p>
              <a:endParaRPr lang="en-US"/>
            </a:p>
          </p:txBody>
        </p:sp>
        <p:sp>
          <p:nvSpPr>
            <p:cNvPr id="32" name="Graphic 2">
              <a:extLst>
                <a:ext uri="{FF2B5EF4-FFF2-40B4-BE49-F238E27FC236}">
                  <a16:creationId xmlns:a16="http://schemas.microsoft.com/office/drawing/2014/main" id="{4747B958-0380-4C5F-8DEC-8D7F6B25907D}"/>
                </a:ext>
              </a:extLst>
            </p:cNvPr>
            <p:cNvSpPr/>
            <p:nvPr/>
          </p:nvSpPr>
          <p:spPr>
            <a:xfrm>
              <a:off x="3938156" y="6424233"/>
              <a:ext cx="12928" cy="364399"/>
            </a:xfrm>
            <a:custGeom>
              <a:avLst/>
              <a:gdLst>
                <a:gd name="connsiteX0" fmla="*/ 14080 w 15359"/>
                <a:gd name="connsiteY0" fmla="*/ 432903 h 432902"/>
                <a:gd name="connsiteX1" fmla="*/ 1886 w 15359"/>
                <a:gd name="connsiteY1" fmla="*/ 432903 h 432902"/>
                <a:gd name="connsiteX2" fmla="*/ 0 w 15359"/>
                <a:gd name="connsiteY2" fmla="*/ 431016 h 432902"/>
                <a:gd name="connsiteX3" fmla="*/ 0 w 15359"/>
                <a:gd name="connsiteY3" fmla="*/ 1886 h 432902"/>
                <a:gd name="connsiteX4" fmla="*/ 1886 w 15359"/>
                <a:gd name="connsiteY4" fmla="*/ 0 h 432902"/>
                <a:gd name="connsiteX5" fmla="*/ 14080 w 15359"/>
                <a:gd name="connsiteY5" fmla="*/ 0 h 432902"/>
                <a:gd name="connsiteX6" fmla="*/ 15360 w 15359"/>
                <a:gd name="connsiteY6" fmla="*/ 1280 h 432902"/>
                <a:gd name="connsiteX7" fmla="*/ 15360 w 15359"/>
                <a:gd name="connsiteY7" fmla="*/ 431690 h 432902"/>
                <a:gd name="connsiteX8" fmla="*/ 14080 w 15359"/>
                <a:gd name="connsiteY8" fmla="*/ 432903 h 432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59" h="432902">
                  <a:moveTo>
                    <a:pt x="14080" y="432903"/>
                  </a:moveTo>
                  <a:lnTo>
                    <a:pt x="1886" y="432903"/>
                  </a:lnTo>
                  <a:cubicBezTo>
                    <a:pt x="808" y="432903"/>
                    <a:pt x="0" y="432027"/>
                    <a:pt x="0" y="431016"/>
                  </a:cubicBezTo>
                  <a:lnTo>
                    <a:pt x="0" y="1886"/>
                  </a:lnTo>
                  <a:cubicBezTo>
                    <a:pt x="0" y="808"/>
                    <a:pt x="876" y="0"/>
                    <a:pt x="1886" y="0"/>
                  </a:cubicBezTo>
                  <a:lnTo>
                    <a:pt x="14080" y="0"/>
                  </a:lnTo>
                  <a:cubicBezTo>
                    <a:pt x="14753" y="0"/>
                    <a:pt x="15360" y="539"/>
                    <a:pt x="15360" y="1280"/>
                  </a:cubicBezTo>
                  <a:lnTo>
                    <a:pt x="15360" y="431690"/>
                  </a:lnTo>
                  <a:cubicBezTo>
                    <a:pt x="15360" y="432364"/>
                    <a:pt x="14821" y="432903"/>
                    <a:pt x="14080" y="432903"/>
                  </a:cubicBezTo>
                  <a:close/>
                </a:path>
              </a:pathLst>
            </a:custGeom>
            <a:solidFill>
              <a:srgbClr val="4A4C4D"/>
            </a:solidFill>
            <a:ln w="6728" cap="flat">
              <a:noFill/>
              <a:prstDash val="solid"/>
              <a:miter/>
            </a:ln>
          </p:spPr>
          <p:txBody>
            <a:bodyPr rtlCol="0" anchor="ctr"/>
            <a:lstStyle/>
            <a:p>
              <a:endParaRPr lang="en-US"/>
            </a:p>
          </p:txBody>
        </p:sp>
        <p:sp>
          <p:nvSpPr>
            <p:cNvPr id="33" name="Oval 32">
              <a:extLst>
                <a:ext uri="{FF2B5EF4-FFF2-40B4-BE49-F238E27FC236}">
                  <a16:creationId xmlns:a16="http://schemas.microsoft.com/office/drawing/2014/main" id="{69006DBA-4DAA-453A-A2AC-FF4A9322F5B6}"/>
                </a:ext>
              </a:extLst>
            </p:cNvPr>
            <p:cNvSpPr>
              <a:spLocks noChangeAspect="1"/>
            </p:cNvSpPr>
            <p:nvPr/>
          </p:nvSpPr>
          <p:spPr>
            <a:xfrm>
              <a:off x="2978879" y="3808481"/>
              <a:ext cx="134198" cy="13419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23506713-2F55-452F-ABB6-47225E2D89ED}"/>
                </a:ext>
              </a:extLst>
            </p:cNvPr>
            <p:cNvSpPr>
              <a:spLocks noChangeAspect="1"/>
            </p:cNvSpPr>
            <p:nvPr/>
          </p:nvSpPr>
          <p:spPr>
            <a:xfrm>
              <a:off x="2987267" y="3816868"/>
              <a:ext cx="117423" cy="117423"/>
            </a:xfrm>
            <a:prstGeom prst="ellipse">
              <a:avLst/>
            </a:prstGeom>
            <a:solidFill>
              <a:srgbClr val="070808"/>
            </a:solidFill>
            <a:ln w="672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35" name="Oval 34">
              <a:extLst>
                <a:ext uri="{FF2B5EF4-FFF2-40B4-BE49-F238E27FC236}">
                  <a16:creationId xmlns:a16="http://schemas.microsoft.com/office/drawing/2014/main" id="{5175F06E-27A9-46A4-B02C-A49E59D17DC3}"/>
                </a:ext>
              </a:extLst>
            </p:cNvPr>
            <p:cNvSpPr/>
            <p:nvPr/>
          </p:nvSpPr>
          <p:spPr>
            <a:xfrm>
              <a:off x="3016958" y="3846560"/>
              <a:ext cx="58040" cy="58040"/>
            </a:xfrm>
            <a:prstGeom prst="ellipse">
              <a:avLst/>
            </a:prstGeom>
            <a:solidFill>
              <a:schemeClr val="tx1">
                <a:lumMod val="85000"/>
                <a:lumOff val="15000"/>
              </a:schemeClr>
            </a:solidFill>
            <a:ln w="672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36" name="Oval 35">
              <a:extLst>
                <a:ext uri="{FF2B5EF4-FFF2-40B4-BE49-F238E27FC236}">
                  <a16:creationId xmlns:a16="http://schemas.microsoft.com/office/drawing/2014/main" id="{E28FA69B-57D7-4705-A140-F90E5220C72E}"/>
                </a:ext>
              </a:extLst>
            </p:cNvPr>
            <p:cNvSpPr/>
            <p:nvPr/>
          </p:nvSpPr>
          <p:spPr>
            <a:xfrm>
              <a:off x="3030585" y="3860187"/>
              <a:ext cx="30788" cy="30788"/>
            </a:xfrm>
            <a:prstGeom prst="ellipse">
              <a:avLst/>
            </a:prstGeom>
            <a:solidFill>
              <a:srgbClr val="081422"/>
            </a:solidFill>
            <a:ln w="672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37" name="Graphic 2">
              <a:extLst>
                <a:ext uri="{FF2B5EF4-FFF2-40B4-BE49-F238E27FC236}">
                  <a16:creationId xmlns:a16="http://schemas.microsoft.com/office/drawing/2014/main" id="{80E59088-2E8C-41FA-BAB8-F9EEF100122A}"/>
                </a:ext>
              </a:extLst>
            </p:cNvPr>
            <p:cNvSpPr/>
            <p:nvPr userDrawn="1"/>
          </p:nvSpPr>
          <p:spPr>
            <a:xfrm flipH="1">
              <a:off x="1060804" y="4534334"/>
              <a:ext cx="10717" cy="149811"/>
            </a:xfrm>
            <a:custGeom>
              <a:avLst/>
              <a:gdLst>
                <a:gd name="connsiteX0" fmla="*/ 17650 w 18930"/>
                <a:gd name="connsiteY0" fmla="*/ 390327 h 390326"/>
                <a:gd name="connsiteX1" fmla="*/ 1886 w 18930"/>
                <a:gd name="connsiteY1" fmla="*/ 390327 h 390326"/>
                <a:gd name="connsiteX2" fmla="*/ 0 w 18930"/>
                <a:gd name="connsiteY2" fmla="*/ 388440 h 390326"/>
                <a:gd name="connsiteX3" fmla="*/ 0 w 18930"/>
                <a:gd name="connsiteY3" fmla="*/ 1886 h 390326"/>
                <a:gd name="connsiteX4" fmla="*/ 1886 w 18930"/>
                <a:gd name="connsiteY4" fmla="*/ 0 h 390326"/>
                <a:gd name="connsiteX5" fmla="*/ 17650 w 18930"/>
                <a:gd name="connsiteY5" fmla="*/ 0 h 390326"/>
                <a:gd name="connsiteX6" fmla="*/ 18930 w 18930"/>
                <a:gd name="connsiteY6" fmla="*/ 1280 h 390326"/>
                <a:gd name="connsiteX7" fmla="*/ 18930 w 18930"/>
                <a:gd name="connsiteY7" fmla="*/ 389047 h 390326"/>
                <a:gd name="connsiteX8" fmla="*/ 17650 w 18930"/>
                <a:gd name="connsiteY8" fmla="*/ 390327 h 39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390326">
                  <a:moveTo>
                    <a:pt x="17650" y="390327"/>
                  </a:moveTo>
                  <a:lnTo>
                    <a:pt x="1886" y="390327"/>
                  </a:lnTo>
                  <a:cubicBezTo>
                    <a:pt x="808" y="390327"/>
                    <a:pt x="0" y="389451"/>
                    <a:pt x="0" y="388440"/>
                  </a:cubicBezTo>
                  <a:lnTo>
                    <a:pt x="0" y="1886"/>
                  </a:lnTo>
                  <a:cubicBezTo>
                    <a:pt x="0" y="808"/>
                    <a:pt x="876" y="0"/>
                    <a:pt x="1886" y="0"/>
                  </a:cubicBezTo>
                  <a:lnTo>
                    <a:pt x="17650" y="0"/>
                  </a:lnTo>
                  <a:cubicBezTo>
                    <a:pt x="18324" y="0"/>
                    <a:pt x="18930" y="539"/>
                    <a:pt x="18930" y="1280"/>
                  </a:cubicBezTo>
                  <a:lnTo>
                    <a:pt x="18930" y="389047"/>
                  </a:lnTo>
                  <a:cubicBezTo>
                    <a:pt x="18930" y="389788"/>
                    <a:pt x="18324" y="390327"/>
                    <a:pt x="17650" y="390327"/>
                  </a:cubicBezTo>
                  <a:close/>
                </a:path>
              </a:pathLst>
            </a:custGeom>
            <a:solidFill>
              <a:srgbClr val="FAFDFF"/>
            </a:solidFill>
            <a:ln w="6728" cap="flat">
              <a:noFill/>
              <a:prstDash val="solid"/>
              <a:miter/>
            </a:ln>
          </p:spPr>
          <p:txBody>
            <a:bodyPr rtlCol="0" anchor="ctr"/>
            <a:lstStyle/>
            <a:p>
              <a:endParaRPr lang="en-US"/>
            </a:p>
          </p:txBody>
        </p:sp>
      </p:grpSp>
      <p:grpSp>
        <p:nvGrpSpPr>
          <p:cNvPr id="61" name="Group 60">
            <a:extLst>
              <a:ext uri="{FF2B5EF4-FFF2-40B4-BE49-F238E27FC236}">
                <a16:creationId xmlns:a16="http://schemas.microsoft.com/office/drawing/2014/main" id="{5066A938-5524-4BC2-9E71-604DA7247A54}"/>
              </a:ext>
            </a:extLst>
          </p:cNvPr>
          <p:cNvGrpSpPr/>
          <p:nvPr userDrawn="1"/>
        </p:nvGrpSpPr>
        <p:grpSpPr>
          <a:xfrm>
            <a:off x="8332411" y="0"/>
            <a:ext cx="2885112" cy="2622090"/>
            <a:chOff x="833153" y="6858000"/>
            <a:chExt cx="2885112" cy="2622090"/>
          </a:xfrm>
        </p:grpSpPr>
        <p:sp>
          <p:nvSpPr>
            <p:cNvPr id="58" name="Freeform: Shape 57">
              <a:extLst>
                <a:ext uri="{FF2B5EF4-FFF2-40B4-BE49-F238E27FC236}">
                  <a16:creationId xmlns:a16="http://schemas.microsoft.com/office/drawing/2014/main" id="{5974D21A-C01F-4B09-AA57-1A00734860AA}"/>
                </a:ext>
              </a:extLst>
            </p:cNvPr>
            <p:cNvSpPr/>
            <p:nvPr/>
          </p:nvSpPr>
          <p:spPr>
            <a:xfrm>
              <a:off x="833153" y="6858000"/>
              <a:ext cx="2885112" cy="2622090"/>
            </a:xfrm>
            <a:custGeom>
              <a:avLst/>
              <a:gdLst>
                <a:gd name="connsiteX0" fmla="*/ 0 w 2885112"/>
                <a:gd name="connsiteY0" fmla="*/ 0 h 2622090"/>
                <a:gd name="connsiteX1" fmla="*/ 2885112 w 2885112"/>
                <a:gd name="connsiteY1" fmla="*/ 0 h 2622090"/>
                <a:gd name="connsiteX2" fmla="*/ 2885112 w 2885112"/>
                <a:gd name="connsiteY2" fmla="*/ 2245726 h 2622090"/>
                <a:gd name="connsiteX3" fmla="*/ 2504286 w 2885112"/>
                <a:gd name="connsiteY3" fmla="*/ 2622090 h 2622090"/>
                <a:gd name="connsiteX4" fmla="*/ 380827 w 2885112"/>
                <a:gd name="connsiteY4" fmla="*/ 2622090 h 2622090"/>
                <a:gd name="connsiteX5" fmla="*/ 0 w 2885112"/>
                <a:gd name="connsiteY5" fmla="*/ 2245668 h 2622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5112" h="2622090">
                  <a:moveTo>
                    <a:pt x="0" y="0"/>
                  </a:moveTo>
                  <a:lnTo>
                    <a:pt x="2885112" y="0"/>
                  </a:lnTo>
                  <a:lnTo>
                    <a:pt x="2885112" y="2245726"/>
                  </a:lnTo>
                  <a:cubicBezTo>
                    <a:pt x="2885055" y="2453556"/>
                    <a:pt x="2714549" y="2622090"/>
                    <a:pt x="2504286" y="2622090"/>
                  </a:cubicBezTo>
                  <a:lnTo>
                    <a:pt x="380827" y="2622090"/>
                  </a:lnTo>
                  <a:cubicBezTo>
                    <a:pt x="170506" y="2622090"/>
                    <a:pt x="0" y="2453556"/>
                    <a:pt x="0" y="2245668"/>
                  </a:cubicBezTo>
                  <a:close/>
                </a:path>
              </a:pathLst>
            </a:custGeom>
            <a:solidFill>
              <a:srgbClr val="D0D4D8"/>
            </a:solidFill>
            <a:ln w="6728" cap="flat">
              <a:noFill/>
              <a:prstDash val="solid"/>
              <a:miter/>
            </a:ln>
          </p:spPr>
          <p:txBody>
            <a:bodyPr wrap="square" rtlCol="0" anchor="ctr">
              <a:noAutofit/>
            </a:bodyPr>
            <a:lstStyle/>
            <a:p>
              <a:endParaRPr lang="en-US"/>
            </a:p>
          </p:txBody>
        </p:sp>
        <p:sp>
          <p:nvSpPr>
            <p:cNvPr id="59" name="Freeform: Shape 58">
              <a:extLst>
                <a:ext uri="{FF2B5EF4-FFF2-40B4-BE49-F238E27FC236}">
                  <a16:creationId xmlns:a16="http://schemas.microsoft.com/office/drawing/2014/main" id="{1E48AAE3-B835-49A5-9A47-DE6EBCD7733E}"/>
                </a:ext>
              </a:extLst>
            </p:cNvPr>
            <p:cNvSpPr/>
            <p:nvPr/>
          </p:nvSpPr>
          <p:spPr>
            <a:xfrm>
              <a:off x="871808" y="6858000"/>
              <a:ext cx="2807801" cy="2591752"/>
            </a:xfrm>
            <a:custGeom>
              <a:avLst/>
              <a:gdLst>
                <a:gd name="connsiteX0" fmla="*/ 0 w 2807801"/>
                <a:gd name="connsiteY0" fmla="*/ 0 h 2591752"/>
                <a:gd name="connsiteX1" fmla="*/ 2807801 w 2807801"/>
                <a:gd name="connsiteY1" fmla="*/ 0 h 2591752"/>
                <a:gd name="connsiteX2" fmla="*/ 2807801 w 2807801"/>
                <a:gd name="connsiteY2" fmla="*/ 2215388 h 2591752"/>
                <a:gd name="connsiteX3" fmla="*/ 2428061 w 2807801"/>
                <a:gd name="connsiteY3" fmla="*/ 2591752 h 2591752"/>
                <a:gd name="connsiteX4" fmla="*/ 379798 w 2807801"/>
                <a:gd name="connsiteY4" fmla="*/ 2591752 h 2591752"/>
                <a:gd name="connsiteX5" fmla="*/ 0 w 2807801"/>
                <a:gd name="connsiteY5" fmla="*/ 2215332 h 2591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7801" h="2591752">
                  <a:moveTo>
                    <a:pt x="0" y="0"/>
                  </a:moveTo>
                  <a:lnTo>
                    <a:pt x="2807801" y="0"/>
                  </a:lnTo>
                  <a:lnTo>
                    <a:pt x="2807801" y="2215388"/>
                  </a:lnTo>
                  <a:cubicBezTo>
                    <a:pt x="2807801" y="2423218"/>
                    <a:pt x="2637756" y="2591752"/>
                    <a:pt x="2428061" y="2591752"/>
                  </a:cubicBezTo>
                  <a:lnTo>
                    <a:pt x="379798" y="2591752"/>
                  </a:lnTo>
                  <a:cubicBezTo>
                    <a:pt x="170045" y="2591752"/>
                    <a:pt x="0" y="2423218"/>
                    <a:pt x="0" y="2215332"/>
                  </a:cubicBezTo>
                  <a:close/>
                </a:path>
              </a:pathLst>
            </a:custGeom>
            <a:solidFill>
              <a:srgbClr val="070808"/>
            </a:solidFill>
            <a:ln w="6728" cap="flat">
              <a:noFill/>
              <a:prstDash val="solid"/>
              <a:miter/>
            </a:ln>
          </p:spPr>
          <p:txBody>
            <a:bodyPr wrap="square" rtlCol="0" anchor="ctr">
              <a:noAutofit/>
            </a:bodyPr>
            <a:lstStyle/>
            <a:p>
              <a:endParaRPr lang="en-US"/>
            </a:p>
          </p:txBody>
        </p:sp>
      </p:grpSp>
      <p:sp>
        <p:nvSpPr>
          <p:cNvPr id="67" name="Picture Placeholder 66">
            <a:extLst>
              <a:ext uri="{FF2B5EF4-FFF2-40B4-BE49-F238E27FC236}">
                <a16:creationId xmlns:a16="http://schemas.microsoft.com/office/drawing/2014/main" id="{28246CD8-4F7B-49F9-A0E7-A3D2C7826A54}"/>
              </a:ext>
            </a:extLst>
          </p:cNvPr>
          <p:cNvSpPr>
            <a:spLocks noGrp="1"/>
          </p:cNvSpPr>
          <p:nvPr>
            <p:ph type="pic" sz="quarter" idx="15" hasCustomPrompt="1"/>
          </p:nvPr>
        </p:nvSpPr>
        <p:spPr>
          <a:xfrm>
            <a:off x="8438563" y="1"/>
            <a:ext cx="2672808" cy="2493421"/>
          </a:xfrm>
          <a:custGeom>
            <a:avLst/>
            <a:gdLst>
              <a:gd name="connsiteX0" fmla="*/ 0 w 2672808"/>
              <a:gd name="connsiteY0" fmla="*/ 0 h 2493421"/>
              <a:gd name="connsiteX1" fmla="*/ 2672808 w 2672808"/>
              <a:gd name="connsiteY1" fmla="*/ 0 h 2493421"/>
              <a:gd name="connsiteX2" fmla="*/ 2672808 w 2672808"/>
              <a:gd name="connsiteY2" fmla="*/ 2221227 h 2493421"/>
              <a:gd name="connsiteX3" fmla="*/ 2385313 w 2672808"/>
              <a:gd name="connsiteY3" fmla="*/ 2493421 h 2493421"/>
              <a:gd name="connsiteX4" fmla="*/ 287495 w 2672808"/>
              <a:gd name="connsiteY4" fmla="*/ 2493421 h 2493421"/>
              <a:gd name="connsiteX5" fmla="*/ 0 w 2672808"/>
              <a:gd name="connsiteY5" fmla="*/ 2221227 h 24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2808" h="2493421">
                <a:moveTo>
                  <a:pt x="0" y="0"/>
                </a:moveTo>
                <a:lnTo>
                  <a:pt x="2672808" y="0"/>
                </a:lnTo>
                <a:lnTo>
                  <a:pt x="2672808" y="2221227"/>
                </a:lnTo>
                <a:cubicBezTo>
                  <a:pt x="2672808" y="2371557"/>
                  <a:pt x="2544095" y="2493421"/>
                  <a:pt x="2385313" y="2493421"/>
                </a:cubicBezTo>
                <a:lnTo>
                  <a:pt x="287495" y="2493421"/>
                </a:lnTo>
                <a:cubicBezTo>
                  <a:pt x="128714" y="2493421"/>
                  <a:pt x="0" y="2371557"/>
                  <a:pt x="0" y="2221227"/>
                </a:cubicBezTo>
                <a:close/>
              </a:path>
            </a:pathLst>
          </a:custGeom>
          <a:solidFill>
            <a:schemeClr val="bg1">
              <a:lumMod val="95000"/>
            </a:schemeClr>
          </a:solidFill>
          <a:ln w="2540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68" name="Picture Placeholder 67">
            <a:extLst>
              <a:ext uri="{FF2B5EF4-FFF2-40B4-BE49-F238E27FC236}">
                <a16:creationId xmlns:a16="http://schemas.microsoft.com/office/drawing/2014/main" id="{A2ECC6F6-A4A0-4672-8659-27C1C1640830}"/>
              </a:ext>
            </a:extLst>
          </p:cNvPr>
          <p:cNvSpPr>
            <a:spLocks noGrp="1"/>
          </p:cNvSpPr>
          <p:nvPr>
            <p:ph type="pic" sz="quarter" idx="14" hasCustomPrompt="1"/>
          </p:nvPr>
        </p:nvSpPr>
        <p:spPr>
          <a:xfrm>
            <a:off x="1168921" y="3818265"/>
            <a:ext cx="2672808" cy="3039735"/>
          </a:xfrm>
          <a:custGeom>
            <a:avLst/>
            <a:gdLst>
              <a:gd name="connsiteX0" fmla="*/ 287495 w 2672808"/>
              <a:gd name="connsiteY0" fmla="*/ 0 h 3039735"/>
              <a:gd name="connsiteX1" fmla="*/ 542049 w 2672808"/>
              <a:gd name="connsiteY1" fmla="*/ 0 h 3039735"/>
              <a:gd name="connsiteX2" fmla="*/ 566725 w 2672808"/>
              <a:gd name="connsiteY2" fmla="*/ 23363 h 3039735"/>
              <a:gd name="connsiteX3" fmla="*/ 757670 w 2672808"/>
              <a:gd name="connsiteY3" fmla="*/ 204146 h 3039735"/>
              <a:gd name="connsiteX4" fmla="*/ 1903160 w 2672808"/>
              <a:gd name="connsiteY4" fmla="*/ 204146 h 3039735"/>
              <a:gd name="connsiteX5" fmla="*/ 2094105 w 2672808"/>
              <a:gd name="connsiteY5" fmla="*/ 23363 h 3039735"/>
              <a:gd name="connsiteX6" fmla="*/ 2118781 w 2672808"/>
              <a:gd name="connsiteY6" fmla="*/ 0 h 3039735"/>
              <a:gd name="connsiteX7" fmla="*/ 2385313 w 2672808"/>
              <a:gd name="connsiteY7" fmla="*/ 0 h 3039735"/>
              <a:gd name="connsiteX8" fmla="*/ 2672808 w 2672808"/>
              <a:gd name="connsiteY8" fmla="*/ 272193 h 3039735"/>
              <a:gd name="connsiteX9" fmla="*/ 2672808 w 2672808"/>
              <a:gd name="connsiteY9" fmla="*/ 3039735 h 3039735"/>
              <a:gd name="connsiteX10" fmla="*/ 0 w 2672808"/>
              <a:gd name="connsiteY10" fmla="*/ 3039735 h 3039735"/>
              <a:gd name="connsiteX11" fmla="*/ 0 w 2672808"/>
              <a:gd name="connsiteY11" fmla="*/ 272193 h 3039735"/>
              <a:gd name="connsiteX12" fmla="*/ 287495 w 2672808"/>
              <a:gd name="connsiteY12" fmla="*/ 0 h 3039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72808" h="3039735">
                <a:moveTo>
                  <a:pt x="287495" y="0"/>
                </a:moveTo>
                <a:lnTo>
                  <a:pt x="542049" y="0"/>
                </a:lnTo>
                <a:cubicBezTo>
                  <a:pt x="555645" y="0"/>
                  <a:pt x="566725" y="10435"/>
                  <a:pt x="566725" y="23363"/>
                </a:cubicBezTo>
                <a:cubicBezTo>
                  <a:pt x="566725" y="123224"/>
                  <a:pt x="652255" y="204146"/>
                  <a:pt x="757670" y="204146"/>
                </a:cubicBezTo>
                <a:lnTo>
                  <a:pt x="1903160" y="204146"/>
                </a:lnTo>
                <a:cubicBezTo>
                  <a:pt x="2008635" y="204146"/>
                  <a:pt x="2094105" y="123168"/>
                  <a:pt x="2094105" y="23363"/>
                </a:cubicBezTo>
                <a:cubicBezTo>
                  <a:pt x="2094105" y="10491"/>
                  <a:pt x="2105125" y="0"/>
                  <a:pt x="2118781" y="0"/>
                </a:cubicBezTo>
                <a:lnTo>
                  <a:pt x="2385313" y="0"/>
                </a:lnTo>
                <a:cubicBezTo>
                  <a:pt x="2544095" y="0"/>
                  <a:pt x="2672808" y="121864"/>
                  <a:pt x="2672808" y="272193"/>
                </a:cubicBezTo>
                <a:lnTo>
                  <a:pt x="2672808" y="3039735"/>
                </a:lnTo>
                <a:lnTo>
                  <a:pt x="0" y="3039735"/>
                </a:lnTo>
                <a:lnTo>
                  <a:pt x="0" y="272193"/>
                </a:lnTo>
                <a:cubicBezTo>
                  <a:pt x="0" y="121864"/>
                  <a:pt x="128714" y="0"/>
                  <a:pt x="287495" y="0"/>
                </a:cubicBezTo>
                <a:close/>
              </a:path>
            </a:pathLst>
          </a:custGeom>
          <a:solidFill>
            <a:schemeClr val="bg1">
              <a:lumMod val="95000"/>
            </a:schemeClr>
          </a:solidFill>
          <a:ln w="2540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750974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DAE6C28-A080-4420-92C4-3AC673E4DAE1}"/>
              </a:ext>
            </a:extLst>
          </p:cNvPr>
          <p:cNvSpPr/>
          <p:nvPr userDrawn="1"/>
        </p:nvSpPr>
        <p:spPr>
          <a:xfrm>
            <a:off x="0" y="2253343"/>
            <a:ext cx="12192000" cy="23513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10">
            <a:extLst>
              <a:ext uri="{FF2B5EF4-FFF2-40B4-BE49-F238E27FC236}">
                <a16:creationId xmlns:a16="http://schemas.microsoft.com/office/drawing/2014/main" id="{DA6378AF-10CF-415A-9A2B-A4DF0CDD2A85}"/>
              </a:ext>
            </a:extLst>
          </p:cNvPr>
          <p:cNvSpPr>
            <a:spLocks noGrp="1"/>
          </p:cNvSpPr>
          <p:nvPr>
            <p:ph type="pic" sz="quarter" idx="14" hasCustomPrompt="1"/>
          </p:nvPr>
        </p:nvSpPr>
        <p:spPr>
          <a:xfrm>
            <a:off x="1088571" y="1580606"/>
            <a:ext cx="9945150" cy="3696788"/>
          </a:xfrm>
          <a:custGeom>
            <a:avLst/>
            <a:gdLst>
              <a:gd name="connsiteX0" fmla="*/ 8797786 w 9945150"/>
              <a:gd name="connsiteY0" fmla="*/ 343988 h 3696788"/>
              <a:gd name="connsiteX1" fmla="*/ 9945150 w 9945150"/>
              <a:gd name="connsiteY1" fmla="*/ 343988 h 3696788"/>
              <a:gd name="connsiteX2" fmla="*/ 8854411 w 9945150"/>
              <a:gd name="connsiteY2" fmla="*/ 3696788 h 3696788"/>
              <a:gd name="connsiteX3" fmla="*/ 7707047 w 9945150"/>
              <a:gd name="connsiteY3" fmla="*/ 3696788 h 3696788"/>
              <a:gd name="connsiteX4" fmla="*/ 6228770 w 9945150"/>
              <a:gd name="connsiteY4" fmla="*/ 343988 h 3696788"/>
              <a:gd name="connsiteX5" fmla="*/ 7376134 w 9945150"/>
              <a:gd name="connsiteY5" fmla="*/ 343988 h 3696788"/>
              <a:gd name="connsiteX6" fmla="*/ 6285395 w 9945150"/>
              <a:gd name="connsiteY6" fmla="*/ 3696788 h 3696788"/>
              <a:gd name="connsiteX7" fmla="*/ 5138031 w 9945150"/>
              <a:gd name="connsiteY7" fmla="*/ 3696788 h 3696788"/>
              <a:gd name="connsiteX8" fmla="*/ 3659754 w 9945150"/>
              <a:gd name="connsiteY8" fmla="*/ 343988 h 3696788"/>
              <a:gd name="connsiteX9" fmla="*/ 4807118 w 9945150"/>
              <a:gd name="connsiteY9" fmla="*/ 343988 h 3696788"/>
              <a:gd name="connsiteX10" fmla="*/ 3716379 w 9945150"/>
              <a:gd name="connsiteY10" fmla="*/ 3696788 h 3696788"/>
              <a:gd name="connsiteX11" fmla="*/ 2569016 w 9945150"/>
              <a:gd name="connsiteY11" fmla="*/ 3696788 h 3696788"/>
              <a:gd name="connsiteX12" fmla="*/ 1090739 w 9945150"/>
              <a:gd name="connsiteY12" fmla="*/ 343988 h 3696788"/>
              <a:gd name="connsiteX13" fmla="*/ 2238103 w 9945150"/>
              <a:gd name="connsiteY13" fmla="*/ 343988 h 3696788"/>
              <a:gd name="connsiteX14" fmla="*/ 1147364 w 9945150"/>
              <a:gd name="connsiteY14" fmla="*/ 3696788 h 3696788"/>
              <a:gd name="connsiteX15" fmla="*/ 0 w 9945150"/>
              <a:gd name="connsiteY15" fmla="*/ 3696788 h 3696788"/>
              <a:gd name="connsiteX16" fmla="*/ 7635204 w 9945150"/>
              <a:gd name="connsiteY16" fmla="*/ 0 h 3696788"/>
              <a:gd name="connsiteX17" fmla="*/ 8782568 w 9945150"/>
              <a:gd name="connsiteY17" fmla="*/ 0 h 3696788"/>
              <a:gd name="connsiteX18" fmla="*/ 7691829 w 9945150"/>
              <a:gd name="connsiteY18" fmla="*/ 3352800 h 3696788"/>
              <a:gd name="connsiteX19" fmla="*/ 6544465 w 9945150"/>
              <a:gd name="connsiteY19" fmla="*/ 3352800 h 3696788"/>
              <a:gd name="connsiteX20" fmla="*/ 5066188 w 9945150"/>
              <a:gd name="connsiteY20" fmla="*/ 0 h 3696788"/>
              <a:gd name="connsiteX21" fmla="*/ 6213552 w 9945150"/>
              <a:gd name="connsiteY21" fmla="*/ 0 h 3696788"/>
              <a:gd name="connsiteX22" fmla="*/ 5122813 w 9945150"/>
              <a:gd name="connsiteY22" fmla="*/ 3352800 h 3696788"/>
              <a:gd name="connsiteX23" fmla="*/ 3975449 w 9945150"/>
              <a:gd name="connsiteY23" fmla="*/ 3352800 h 3696788"/>
              <a:gd name="connsiteX24" fmla="*/ 2497173 w 9945150"/>
              <a:gd name="connsiteY24" fmla="*/ 0 h 3696788"/>
              <a:gd name="connsiteX25" fmla="*/ 3644536 w 9945150"/>
              <a:gd name="connsiteY25" fmla="*/ 0 h 3696788"/>
              <a:gd name="connsiteX26" fmla="*/ 2553798 w 9945150"/>
              <a:gd name="connsiteY26" fmla="*/ 3352800 h 3696788"/>
              <a:gd name="connsiteX27" fmla="*/ 1406434 w 9945150"/>
              <a:gd name="connsiteY27" fmla="*/ 3352800 h 3696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945150" h="3696788">
                <a:moveTo>
                  <a:pt x="8797786" y="343988"/>
                </a:moveTo>
                <a:lnTo>
                  <a:pt x="9945150" y="343988"/>
                </a:lnTo>
                <a:lnTo>
                  <a:pt x="8854411" y="3696788"/>
                </a:lnTo>
                <a:lnTo>
                  <a:pt x="7707047" y="3696788"/>
                </a:lnTo>
                <a:close/>
                <a:moveTo>
                  <a:pt x="6228770" y="343988"/>
                </a:moveTo>
                <a:lnTo>
                  <a:pt x="7376134" y="343988"/>
                </a:lnTo>
                <a:lnTo>
                  <a:pt x="6285395" y="3696788"/>
                </a:lnTo>
                <a:lnTo>
                  <a:pt x="5138031" y="3696788"/>
                </a:lnTo>
                <a:close/>
                <a:moveTo>
                  <a:pt x="3659754" y="343988"/>
                </a:moveTo>
                <a:lnTo>
                  <a:pt x="4807118" y="343988"/>
                </a:lnTo>
                <a:lnTo>
                  <a:pt x="3716379" y="3696788"/>
                </a:lnTo>
                <a:lnTo>
                  <a:pt x="2569016" y="3696788"/>
                </a:lnTo>
                <a:close/>
                <a:moveTo>
                  <a:pt x="1090739" y="343988"/>
                </a:moveTo>
                <a:lnTo>
                  <a:pt x="2238103" y="343988"/>
                </a:lnTo>
                <a:lnTo>
                  <a:pt x="1147364" y="3696788"/>
                </a:lnTo>
                <a:lnTo>
                  <a:pt x="0" y="3696788"/>
                </a:lnTo>
                <a:close/>
                <a:moveTo>
                  <a:pt x="7635204" y="0"/>
                </a:moveTo>
                <a:lnTo>
                  <a:pt x="8782568" y="0"/>
                </a:lnTo>
                <a:lnTo>
                  <a:pt x="7691829" y="3352800"/>
                </a:lnTo>
                <a:lnTo>
                  <a:pt x="6544465" y="3352800"/>
                </a:lnTo>
                <a:close/>
                <a:moveTo>
                  <a:pt x="5066188" y="0"/>
                </a:moveTo>
                <a:lnTo>
                  <a:pt x="6213552" y="0"/>
                </a:lnTo>
                <a:lnTo>
                  <a:pt x="5122813" y="3352800"/>
                </a:lnTo>
                <a:lnTo>
                  <a:pt x="3975449" y="3352800"/>
                </a:lnTo>
                <a:close/>
                <a:moveTo>
                  <a:pt x="2497173" y="0"/>
                </a:moveTo>
                <a:lnTo>
                  <a:pt x="3644536" y="0"/>
                </a:lnTo>
                <a:lnTo>
                  <a:pt x="2553798" y="3352800"/>
                </a:lnTo>
                <a:lnTo>
                  <a:pt x="1406434" y="3352800"/>
                </a:ln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964928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6362024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31821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9_Contents slide layout">
    <p:spTree>
      <p:nvGrpSpPr>
        <p:cNvPr id="1" name=""/>
        <p:cNvGrpSpPr/>
        <p:nvPr/>
      </p:nvGrpSpPr>
      <p:grpSpPr>
        <a:xfrm>
          <a:off x="0" y="0"/>
          <a:ext cx="0" cy="0"/>
          <a:chOff x="0" y="0"/>
          <a:chExt cx="0" cy="0"/>
        </a:xfrm>
      </p:grpSpPr>
      <p:sp>
        <p:nvSpPr>
          <p:cNvPr id="2" name="Frame 1">
            <a:extLst>
              <a:ext uri="{FF2B5EF4-FFF2-40B4-BE49-F238E27FC236}">
                <a16:creationId xmlns:a16="http://schemas.microsoft.com/office/drawing/2014/main" id="{E7E1C366-622C-4258-9753-26AABF54CF12}"/>
              </a:ext>
            </a:extLst>
          </p:cNvPr>
          <p:cNvSpPr/>
          <p:nvPr userDrawn="1"/>
        </p:nvSpPr>
        <p:spPr>
          <a:xfrm>
            <a:off x="6842775" y="1777038"/>
            <a:ext cx="4572000" cy="3200400"/>
          </a:xfrm>
          <a:prstGeom prst="frame">
            <a:avLst>
              <a:gd name="adj1" fmla="val 216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Frame 2">
            <a:extLst>
              <a:ext uri="{FF2B5EF4-FFF2-40B4-BE49-F238E27FC236}">
                <a16:creationId xmlns:a16="http://schemas.microsoft.com/office/drawing/2014/main" id="{E37D4E8D-7F93-45C0-8383-A68159D02D5D}"/>
              </a:ext>
            </a:extLst>
          </p:cNvPr>
          <p:cNvSpPr/>
          <p:nvPr userDrawn="1"/>
        </p:nvSpPr>
        <p:spPr>
          <a:xfrm>
            <a:off x="777225" y="1757238"/>
            <a:ext cx="4572000" cy="3200400"/>
          </a:xfrm>
          <a:prstGeom prst="frame">
            <a:avLst>
              <a:gd name="adj1" fmla="val 216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그림 개체 틀 6">
            <a:extLst>
              <a:ext uri="{FF2B5EF4-FFF2-40B4-BE49-F238E27FC236}">
                <a16:creationId xmlns:a16="http://schemas.microsoft.com/office/drawing/2014/main" id="{07AAD900-5C8A-46EE-8F3F-276E7A823B52}"/>
              </a:ext>
            </a:extLst>
          </p:cNvPr>
          <p:cNvSpPr>
            <a:spLocks noGrp="1"/>
          </p:cNvSpPr>
          <p:nvPr>
            <p:ph type="pic" sz="quarter" idx="11" hasCustomPrompt="1"/>
          </p:nvPr>
        </p:nvSpPr>
        <p:spPr>
          <a:xfrm>
            <a:off x="995958" y="1585866"/>
            <a:ext cx="4572000" cy="3200400"/>
          </a:xfrm>
          <a:prstGeom prst="rect">
            <a:avLst/>
          </a:prstGeom>
          <a:solidFill>
            <a:schemeClr val="bg1">
              <a:lumMod val="95000"/>
            </a:schemeClr>
          </a:solidFill>
        </p:spPr>
        <p:txBody>
          <a:bodyPr wrap="square" tIns="576000">
            <a:noAutofit/>
          </a:bodyP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lang="ko-KR" altLang="en-US" sz="1200" baseline="0">
                <a:latin typeface="+mn-lt"/>
              </a:defRPr>
            </a:lvl1pPr>
          </a:lstStyle>
          <a:p>
            <a:pPr marL="0" marR="0" lvl="0" indent="0" algn="ctr" defTabSz="914400" rtl="0" eaLnBrk="1" fontAlgn="auto" latinLnBrk="1" hangingPunct="1">
              <a:lnSpc>
                <a:spcPct val="100000"/>
              </a:lnSpc>
              <a:spcBef>
                <a:spcPct val="20000"/>
              </a:spcBef>
              <a:spcAft>
                <a:spcPts val="0"/>
              </a:spcAft>
              <a:buClrTx/>
              <a:buSzTx/>
              <a:buFont typeface="Arial" pitchFamily="34" charset="0"/>
              <a:buNone/>
              <a:tabLst/>
              <a:defRPr/>
            </a:pPr>
            <a:r>
              <a:rPr lang="en-US" altLang="ko-KR" dirty="0"/>
              <a:t>Insert Your Image</a:t>
            </a:r>
            <a:endParaRPr lang="ko-KR" altLang="en-US" dirty="0"/>
          </a:p>
          <a:p>
            <a:pPr marL="0" lvl="0" indent="0" algn="ctr">
              <a:buNone/>
            </a:pPr>
            <a:endParaRPr lang="ko-KR" altLang="en-US" dirty="0"/>
          </a:p>
        </p:txBody>
      </p:sp>
      <p:sp>
        <p:nvSpPr>
          <p:cNvPr id="5" name="그림 개체 틀 6">
            <a:extLst>
              <a:ext uri="{FF2B5EF4-FFF2-40B4-BE49-F238E27FC236}">
                <a16:creationId xmlns:a16="http://schemas.microsoft.com/office/drawing/2014/main" id="{3D697A47-3CD1-4E96-9516-FDE670F56315}"/>
              </a:ext>
            </a:extLst>
          </p:cNvPr>
          <p:cNvSpPr>
            <a:spLocks noGrp="1"/>
          </p:cNvSpPr>
          <p:nvPr>
            <p:ph type="pic" sz="quarter" idx="12" hasCustomPrompt="1"/>
          </p:nvPr>
        </p:nvSpPr>
        <p:spPr>
          <a:xfrm>
            <a:off x="6624043" y="1585866"/>
            <a:ext cx="4572000" cy="3200400"/>
          </a:xfrm>
          <a:prstGeom prst="rect">
            <a:avLst/>
          </a:prstGeom>
          <a:solidFill>
            <a:schemeClr val="bg1">
              <a:lumMod val="95000"/>
            </a:schemeClr>
          </a:solidFill>
        </p:spPr>
        <p:txBody>
          <a:bodyPr wrap="square" tIns="576000">
            <a:noAutofit/>
          </a:bodyP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lang="ko-KR" altLang="en-US" sz="1200" baseline="0">
                <a:latin typeface="+mn-lt"/>
              </a:defRPr>
            </a:lvl1pPr>
          </a:lstStyle>
          <a:p>
            <a:pPr marL="0" marR="0" lvl="0" indent="0" algn="ctr" defTabSz="914400" rtl="0" eaLnBrk="1" fontAlgn="auto" latinLnBrk="1" hangingPunct="1">
              <a:lnSpc>
                <a:spcPct val="100000"/>
              </a:lnSpc>
              <a:spcBef>
                <a:spcPct val="20000"/>
              </a:spcBef>
              <a:spcAft>
                <a:spcPts val="0"/>
              </a:spcAft>
              <a:buClrTx/>
              <a:buSzTx/>
              <a:buFont typeface="Arial" pitchFamily="34" charset="0"/>
              <a:buNone/>
              <a:tabLst/>
              <a:defRPr/>
            </a:pPr>
            <a:r>
              <a:rPr lang="en-US" altLang="ko-KR" dirty="0"/>
              <a:t>Insert Your Image</a:t>
            </a:r>
            <a:endParaRPr lang="ko-KR" altLang="en-US" dirty="0"/>
          </a:p>
          <a:p>
            <a:pPr marL="0" lvl="0" indent="0" algn="ctr">
              <a:buNone/>
            </a:pPr>
            <a:endParaRPr lang="ko-KR" altLang="en-US" dirty="0"/>
          </a:p>
        </p:txBody>
      </p:sp>
      <p:sp>
        <p:nvSpPr>
          <p:cNvPr id="6" name="Text Placeholder 9">
            <a:extLst>
              <a:ext uri="{FF2B5EF4-FFF2-40B4-BE49-F238E27FC236}">
                <a16:creationId xmlns:a16="http://schemas.microsoft.com/office/drawing/2014/main" id="{0E0CAB57-9982-4553-B1D9-4D6CC85D7EEE}"/>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79864211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7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2634E82-9DE3-4223-A15F-5A164AD987FB}"/>
              </a:ext>
            </a:extLst>
          </p:cNvPr>
          <p:cNvSpPr/>
          <p:nvPr userDrawn="1"/>
        </p:nvSpPr>
        <p:spPr>
          <a:xfrm>
            <a:off x="502468" y="884977"/>
            <a:ext cx="11187065" cy="50880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3" name="그림 개체 틀 2">
            <a:extLst>
              <a:ext uri="{FF2B5EF4-FFF2-40B4-BE49-F238E27FC236}">
                <a16:creationId xmlns:a16="http://schemas.microsoft.com/office/drawing/2014/main" id="{9FAEA46E-E59A-4542-8B95-8481B55D1786}"/>
              </a:ext>
            </a:extLst>
          </p:cNvPr>
          <p:cNvSpPr>
            <a:spLocks noGrp="1"/>
          </p:cNvSpPr>
          <p:nvPr>
            <p:ph type="pic" sz="quarter" idx="14" hasCustomPrompt="1"/>
          </p:nvPr>
        </p:nvSpPr>
        <p:spPr>
          <a:xfrm>
            <a:off x="1791108" y="1155269"/>
            <a:ext cx="3188298" cy="4547463"/>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1102737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5_Contents slide layout">
    <p:spTree>
      <p:nvGrpSpPr>
        <p:cNvPr id="1" name=""/>
        <p:cNvGrpSpPr/>
        <p:nvPr/>
      </p:nvGrpSpPr>
      <p:grpSpPr>
        <a:xfrm>
          <a:off x="0" y="0"/>
          <a:ext cx="0" cy="0"/>
          <a:chOff x="0" y="0"/>
          <a:chExt cx="0" cy="0"/>
        </a:xfrm>
      </p:grpSpPr>
      <p:sp>
        <p:nvSpPr>
          <p:cNvPr id="163" name="Picture Placeholder 162">
            <a:extLst>
              <a:ext uri="{FF2B5EF4-FFF2-40B4-BE49-F238E27FC236}">
                <a16:creationId xmlns:a16="http://schemas.microsoft.com/office/drawing/2014/main" id="{8824B83C-4516-440E-B27E-09F0426F6C97}"/>
              </a:ext>
            </a:extLst>
          </p:cNvPr>
          <p:cNvSpPr>
            <a:spLocks noGrp="1"/>
          </p:cNvSpPr>
          <p:nvPr>
            <p:ph type="pic" idx="23" hasCustomPrompt="1"/>
          </p:nvPr>
        </p:nvSpPr>
        <p:spPr>
          <a:xfrm>
            <a:off x="1" y="2"/>
            <a:ext cx="12191999" cy="6877477"/>
          </a:xfrm>
          <a:custGeom>
            <a:avLst/>
            <a:gdLst>
              <a:gd name="connsiteX0" fmla="*/ 11053396 w 12191999"/>
              <a:gd name="connsiteY0" fmla="*/ 5847975 h 6877477"/>
              <a:gd name="connsiteX1" fmla="*/ 12034143 w 12191999"/>
              <a:gd name="connsiteY1" fmla="*/ 6828722 h 6877477"/>
              <a:gd name="connsiteX2" fmla="*/ 11985388 w 12191999"/>
              <a:gd name="connsiteY2" fmla="*/ 6877477 h 6877477"/>
              <a:gd name="connsiteX3" fmla="*/ 10121403 w 12191999"/>
              <a:gd name="connsiteY3" fmla="*/ 6877477 h 6877477"/>
              <a:gd name="connsiteX4" fmla="*/ 10072648 w 12191999"/>
              <a:gd name="connsiteY4" fmla="*/ 6828722 h 6877477"/>
              <a:gd name="connsiteX5" fmla="*/ 12182376 w 12191999"/>
              <a:gd name="connsiteY5" fmla="*/ 4716808 h 6877477"/>
              <a:gd name="connsiteX6" fmla="*/ 12191999 w 12191999"/>
              <a:gd name="connsiteY6" fmla="*/ 4726431 h 6877477"/>
              <a:gd name="connsiteX7" fmla="*/ 12191999 w 12191999"/>
              <a:gd name="connsiteY7" fmla="*/ 6668679 h 6877477"/>
              <a:gd name="connsiteX8" fmla="*/ 12182376 w 12191999"/>
              <a:gd name="connsiteY8" fmla="*/ 6678302 h 6877477"/>
              <a:gd name="connsiteX9" fmla="*/ 11201628 w 12191999"/>
              <a:gd name="connsiteY9" fmla="*/ 5697555 h 6877477"/>
              <a:gd name="connsiteX10" fmla="*/ 9949130 w 12191999"/>
              <a:gd name="connsiteY10" fmla="*/ 4716808 h 6877477"/>
              <a:gd name="connsiteX11" fmla="*/ 10929877 w 12191999"/>
              <a:gd name="connsiteY11" fmla="*/ 5697555 h 6877477"/>
              <a:gd name="connsiteX12" fmla="*/ 9949130 w 12191999"/>
              <a:gd name="connsiteY12" fmla="*/ 6678302 h 6877477"/>
              <a:gd name="connsiteX13" fmla="*/ 8968382 w 12191999"/>
              <a:gd name="connsiteY13" fmla="*/ 5697555 h 6877477"/>
              <a:gd name="connsiteX14" fmla="*/ 11053396 w 12191999"/>
              <a:gd name="connsiteY14" fmla="*/ 3580491 h 6877477"/>
              <a:gd name="connsiteX15" fmla="*/ 12034143 w 12191999"/>
              <a:gd name="connsiteY15" fmla="*/ 4561237 h 6877477"/>
              <a:gd name="connsiteX16" fmla="*/ 11053396 w 12191999"/>
              <a:gd name="connsiteY16" fmla="*/ 5541984 h 6877477"/>
              <a:gd name="connsiteX17" fmla="*/ 10072648 w 12191999"/>
              <a:gd name="connsiteY17" fmla="*/ 4561237 h 6877477"/>
              <a:gd name="connsiteX18" fmla="*/ 8844864 w 12191999"/>
              <a:gd name="connsiteY18" fmla="*/ 3580491 h 6877477"/>
              <a:gd name="connsiteX19" fmla="*/ 9825611 w 12191999"/>
              <a:gd name="connsiteY19" fmla="*/ 4561237 h 6877477"/>
              <a:gd name="connsiteX20" fmla="*/ 8844864 w 12191999"/>
              <a:gd name="connsiteY20" fmla="*/ 5541984 h 6877477"/>
              <a:gd name="connsiteX21" fmla="*/ 7864116 w 12191999"/>
              <a:gd name="connsiteY21" fmla="*/ 4561237 h 6877477"/>
              <a:gd name="connsiteX22" fmla="*/ 10739 w 12191999"/>
              <a:gd name="connsiteY22" fmla="*/ 3580491 h 6877477"/>
              <a:gd name="connsiteX23" fmla="*/ 991485 w 12191999"/>
              <a:gd name="connsiteY23" fmla="*/ 4561237 h 6877477"/>
              <a:gd name="connsiteX24" fmla="*/ 10739 w 12191999"/>
              <a:gd name="connsiteY24" fmla="*/ 5541984 h 6877477"/>
              <a:gd name="connsiteX25" fmla="*/ 0 w 12191999"/>
              <a:gd name="connsiteY25" fmla="*/ 5531245 h 6877477"/>
              <a:gd name="connsiteX26" fmla="*/ 0 w 12191999"/>
              <a:gd name="connsiteY26" fmla="*/ 3591230 h 6877477"/>
              <a:gd name="connsiteX27" fmla="*/ 1115005 w 12191999"/>
              <a:gd name="connsiteY27" fmla="*/ 2448297 h 6877477"/>
              <a:gd name="connsiteX28" fmla="*/ 2095752 w 12191999"/>
              <a:gd name="connsiteY28" fmla="*/ 3429042 h 6877477"/>
              <a:gd name="connsiteX29" fmla="*/ 1115005 w 12191999"/>
              <a:gd name="connsiteY29" fmla="*/ 4409788 h 6877477"/>
              <a:gd name="connsiteX30" fmla="*/ 134258 w 12191999"/>
              <a:gd name="connsiteY30" fmla="*/ 3429042 h 6877477"/>
              <a:gd name="connsiteX31" fmla="*/ 12182376 w 12191999"/>
              <a:gd name="connsiteY31" fmla="*/ 2448295 h 6877477"/>
              <a:gd name="connsiteX32" fmla="*/ 12191999 w 12191999"/>
              <a:gd name="connsiteY32" fmla="*/ 2457918 h 6877477"/>
              <a:gd name="connsiteX33" fmla="*/ 12191999 w 12191999"/>
              <a:gd name="connsiteY33" fmla="*/ 4400165 h 6877477"/>
              <a:gd name="connsiteX34" fmla="*/ 12182376 w 12191999"/>
              <a:gd name="connsiteY34" fmla="*/ 4409788 h 6877477"/>
              <a:gd name="connsiteX35" fmla="*/ 11201628 w 12191999"/>
              <a:gd name="connsiteY35" fmla="*/ 3429042 h 6877477"/>
              <a:gd name="connsiteX36" fmla="*/ 9949130 w 12191999"/>
              <a:gd name="connsiteY36" fmla="*/ 2448295 h 6877477"/>
              <a:gd name="connsiteX37" fmla="*/ 10929877 w 12191999"/>
              <a:gd name="connsiteY37" fmla="*/ 3429042 h 6877477"/>
              <a:gd name="connsiteX38" fmla="*/ 9949130 w 12191999"/>
              <a:gd name="connsiteY38" fmla="*/ 4409788 h 6877477"/>
              <a:gd name="connsiteX39" fmla="*/ 8968382 w 12191999"/>
              <a:gd name="connsiteY39" fmla="*/ 3429042 h 6877477"/>
              <a:gd name="connsiteX40" fmla="*/ 7740598 w 12191999"/>
              <a:gd name="connsiteY40" fmla="*/ 2448295 h 6877477"/>
              <a:gd name="connsiteX41" fmla="*/ 8721345 w 12191999"/>
              <a:gd name="connsiteY41" fmla="*/ 3429042 h 6877477"/>
              <a:gd name="connsiteX42" fmla="*/ 7740598 w 12191999"/>
              <a:gd name="connsiteY42" fmla="*/ 4409788 h 6877477"/>
              <a:gd name="connsiteX43" fmla="*/ 6759852 w 12191999"/>
              <a:gd name="connsiteY43" fmla="*/ 3429042 h 6877477"/>
              <a:gd name="connsiteX44" fmla="*/ 11053396 w 12191999"/>
              <a:gd name="connsiteY44" fmla="*/ 1313009 h 6877477"/>
              <a:gd name="connsiteX45" fmla="*/ 12034143 w 12191999"/>
              <a:gd name="connsiteY45" fmla="*/ 2293756 h 6877477"/>
              <a:gd name="connsiteX46" fmla="*/ 11053396 w 12191999"/>
              <a:gd name="connsiteY46" fmla="*/ 3274502 h 6877477"/>
              <a:gd name="connsiteX47" fmla="*/ 10072648 w 12191999"/>
              <a:gd name="connsiteY47" fmla="*/ 2293756 h 6877477"/>
              <a:gd name="connsiteX48" fmla="*/ 8844864 w 12191999"/>
              <a:gd name="connsiteY48" fmla="*/ 1313009 h 6877477"/>
              <a:gd name="connsiteX49" fmla="*/ 9825611 w 12191999"/>
              <a:gd name="connsiteY49" fmla="*/ 2293756 h 6877477"/>
              <a:gd name="connsiteX50" fmla="*/ 8844864 w 12191999"/>
              <a:gd name="connsiteY50" fmla="*/ 3274503 h 6877477"/>
              <a:gd name="connsiteX51" fmla="*/ 7864116 w 12191999"/>
              <a:gd name="connsiteY51" fmla="*/ 2293756 h 6877477"/>
              <a:gd name="connsiteX52" fmla="*/ 6636337 w 12191999"/>
              <a:gd name="connsiteY52" fmla="*/ 1313009 h 6877477"/>
              <a:gd name="connsiteX53" fmla="*/ 7617079 w 12191999"/>
              <a:gd name="connsiteY53" fmla="*/ 2293756 h 6877477"/>
              <a:gd name="connsiteX54" fmla="*/ 6636337 w 12191999"/>
              <a:gd name="connsiteY54" fmla="*/ 3274503 h 6877477"/>
              <a:gd name="connsiteX55" fmla="*/ 5655588 w 12191999"/>
              <a:gd name="connsiteY55" fmla="*/ 2293756 h 6877477"/>
              <a:gd name="connsiteX56" fmla="*/ 2219273 w 12191999"/>
              <a:gd name="connsiteY56" fmla="*/ 1313009 h 6877477"/>
              <a:gd name="connsiteX57" fmla="*/ 3200020 w 12191999"/>
              <a:gd name="connsiteY57" fmla="*/ 2293756 h 6877477"/>
              <a:gd name="connsiteX58" fmla="*/ 2219273 w 12191999"/>
              <a:gd name="connsiteY58" fmla="*/ 3274503 h 6877477"/>
              <a:gd name="connsiteX59" fmla="*/ 1238524 w 12191999"/>
              <a:gd name="connsiteY59" fmla="*/ 2293756 h 6877477"/>
              <a:gd name="connsiteX60" fmla="*/ 10741 w 12191999"/>
              <a:gd name="connsiteY60" fmla="*/ 1313009 h 6877477"/>
              <a:gd name="connsiteX61" fmla="*/ 991488 w 12191999"/>
              <a:gd name="connsiteY61" fmla="*/ 2293756 h 6877477"/>
              <a:gd name="connsiteX62" fmla="*/ 10741 w 12191999"/>
              <a:gd name="connsiteY62" fmla="*/ 3274503 h 6877477"/>
              <a:gd name="connsiteX63" fmla="*/ 0 w 12191999"/>
              <a:gd name="connsiteY63" fmla="*/ 3263761 h 6877477"/>
              <a:gd name="connsiteX64" fmla="*/ 0 w 12191999"/>
              <a:gd name="connsiteY64" fmla="*/ 1323750 h 6877477"/>
              <a:gd name="connsiteX65" fmla="*/ 7740598 w 12191999"/>
              <a:gd name="connsiteY65" fmla="*/ 179783 h 6877477"/>
              <a:gd name="connsiteX66" fmla="*/ 8721345 w 12191999"/>
              <a:gd name="connsiteY66" fmla="*/ 1160530 h 6877477"/>
              <a:gd name="connsiteX67" fmla="*/ 7740598 w 12191999"/>
              <a:gd name="connsiteY67" fmla="*/ 2141277 h 6877477"/>
              <a:gd name="connsiteX68" fmla="*/ 6759852 w 12191999"/>
              <a:gd name="connsiteY68" fmla="*/ 1160530 h 6877477"/>
              <a:gd name="connsiteX69" fmla="*/ 5532073 w 12191999"/>
              <a:gd name="connsiteY69" fmla="*/ 179783 h 6877477"/>
              <a:gd name="connsiteX70" fmla="*/ 6512819 w 12191999"/>
              <a:gd name="connsiteY70" fmla="*/ 1160530 h 6877477"/>
              <a:gd name="connsiteX71" fmla="*/ 5532073 w 12191999"/>
              <a:gd name="connsiteY71" fmla="*/ 2141277 h 6877477"/>
              <a:gd name="connsiteX72" fmla="*/ 4551324 w 12191999"/>
              <a:gd name="connsiteY72" fmla="*/ 1160530 h 6877477"/>
              <a:gd name="connsiteX73" fmla="*/ 3323540 w 12191999"/>
              <a:gd name="connsiteY73" fmla="*/ 179783 h 6877477"/>
              <a:gd name="connsiteX74" fmla="*/ 4304287 w 12191999"/>
              <a:gd name="connsiteY74" fmla="*/ 1160530 h 6877477"/>
              <a:gd name="connsiteX75" fmla="*/ 3323540 w 12191999"/>
              <a:gd name="connsiteY75" fmla="*/ 2141277 h 6877477"/>
              <a:gd name="connsiteX76" fmla="*/ 2342792 w 12191999"/>
              <a:gd name="connsiteY76" fmla="*/ 1160530 h 6877477"/>
              <a:gd name="connsiteX77" fmla="*/ 1115008 w 12191999"/>
              <a:gd name="connsiteY77" fmla="*/ 179783 h 6877477"/>
              <a:gd name="connsiteX78" fmla="*/ 2095755 w 12191999"/>
              <a:gd name="connsiteY78" fmla="*/ 1160530 h 6877477"/>
              <a:gd name="connsiteX79" fmla="*/ 1115008 w 12191999"/>
              <a:gd name="connsiteY79" fmla="*/ 2141277 h 6877477"/>
              <a:gd name="connsiteX80" fmla="*/ 134260 w 12191999"/>
              <a:gd name="connsiteY80" fmla="*/ 1160530 h 6877477"/>
              <a:gd name="connsiteX81" fmla="*/ 12182376 w 12191999"/>
              <a:gd name="connsiteY81" fmla="*/ 179782 h 6877477"/>
              <a:gd name="connsiteX82" fmla="*/ 12191999 w 12191999"/>
              <a:gd name="connsiteY82" fmla="*/ 189405 h 6877477"/>
              <a:gd name="connsiteX83" fmla="*/ 12191999 w 12191999"/>
              <a:gd name="connsiteY83" fmla="*/ 2131652 h 6877477"/>
              <a:gd name="connsiteX84" fmla="*/ 12182376 w 12191999"/>
              <a:gd name="connsiteY84" fmla="*/ 2141275 h 6877477"/>
              <a:gd name="connsiteX85" fmla="*/ 11201628 w 12191999"/>
              <a:gd name="connsiteY85" fmla="*/ 1160529 h 6877477"/>
              <a:gd name="connsiteX86" fmla="*/ 9949130 w 12191999"/>
              <a:gd name="connsiteY86" fmla="*/ 179782 h 6877477"/>
              <a:gd name="connsiteX87" fmla="*/ 10929877 w 12191999"/>
              <a:gd name="connsiteY87" fmla="*/ 1160530 h 6877477"/>
              <a:gd name="connsiteX88" fmla="*/ 9949130 w 12191999"/>
              <a:gd name="connsiteY88" fmla="*/ 2141275 h 6877477"/>
              <a:gd name="connsiteX89" fmla="*/ 8968382 w 12191999"/>
              <a:gd name="connsiteY89" fmla="*/ 1160530 h 6877477"/>
              <a:gd name="connsiteX90" fmla="*/ 10098921 w 12191999"/>
              <a:gd name="connsiteY90" fmla="*/ 0 h 6877477"/>
              <a:gd name="connsiteX91" fmla="*/ 12007870 w 12191999"/>
              <a:gd name="connsiteY91" fmla="*/ 0 h 6877477"/>
              <a:gd name="connsiteX92" fmla="*/ 12034143 w 12191999"/>
              <a:gd name="connsiteY92" fmla="*/ 26273 h 6877477"/>
              <a:gd name="connsiteX93" fmla="*/ 11053396 w 12191999"/>
              <a:gd name="connsiteY93" fmla="*/ 1007020 h 6877477"/>
              <a:gd name="connsiteX94" fmla="*/ 10072648 w 12191999"/>
              <a:gd name="connsiteY94" fmla="*/ 26273 h 6877477"/>
              <a:gd name="connsiteX95" fmla="*/ 7890389 w 12191999"/>
              <a:gd name="connsiteY95" fmla="*/ 0 h 6877477"/>
              <a:gd name="connsiteX96" fmla="*/ 9799338 w 12191999"/>
              <a:gd name="connsiteY96" fmla="*/ 0 h 6877477"/>
              <a:gd name="connsiteX97" fmla="*/ 9825611 w 12191999"/>
              <a:gd name="connsiteY97" fmla="*/ 26273 h 6877477"/>
              <a:gd name="connsiteX98" fmla="*/ 8844864 w 12191999"/>
              <a:gd name="connsiteY98" fmla="*/ 1007020 h 6877477"/>
              <a:gd name="connsiteX99" fmla="*/ 7864116 w 12191999"/>
              <a:gd name="connsiteY99" fmla="*/ 26273 h 6877477"/>
              <a:gd name="connsiteX100" fmla="*/ 5681864 w 12191999"/>
              <a:gd name="connsiteY100" fmla="*/ 0 h 6877477"/>
              <a:gd name="connsiteX101" fmla="*/ 7590806 w 12191999"/>
              <a:gd name="connsiteY101" fmla="*/ 0 h 6877477"/>
              <a:gd name="connsiteX102" fmla="*/ 7617079 w 12191999"/>
              <a:gd name="connsiteY102" fmla="*/ 26273 h 6877477"/>
              <a:gd name="connsiteX103" fmla="*/ 6636339 w 12191999"/>
              <a:gd name="connsiteY103" fmla="*/ 1007020 h 6877477"/>
              <a:gd name="connsiteX104" fmla="*/ 5655591 w 12191999"/>
              <a:gd name="connsiteY104" fmla="*/ 26273 h 6877477"/>
              <a:gd name="connsiteX105" fmla="*/ 3473334 w 12191999"/>
              <a:gd name="connsiteY105" fmla="*/ 0 h 6877477"/>
              <a:gd name="connsiteX106" fmla="*/ 5382281 w 12191999"/>
              <a:gd name="connsiteY106" fmla="*/ 0 h 6877477"/>
              <a:gd name="connsiteX107" fmla="*/ 5408554 w 12191999"/>
              <a:gd name="connsiteY107" fmla="*/ 26274 h 6877477"/>
              <a:gd name="connsiteX108" fmla="*/ 4427806 w 12191999"/>
              <a:gd name="connsiteY108" fmla="*/ 1007020 h 6877477"/>
              <a:gd name="connsiteX109" fmla="*/ 3447060 w 12191999"/>
              <a:gd name="connsiteY109" fmla="*/ 26274 h 6877477"/>
              <a:gd name="connsiteX110" fmla="*/ 1264801 w 12191999"/>
              <a:gd name="connsiteY110" fmla="*/ 0 h 6877477"/>
              <a:gd name="connsiteX111" fmla="*/ 3173749 w 12191999"/>
              <a:gd name="connsiteY111" fmla="*/ 0 h 6877477"/>
              <a:gd name="connsiteX112" fmla="*/ 3200023 w 12191999"/>
              <a:gd name="connsiteY112" fmla="*/ 26274 h 6877477"/>
              <a:gd name="connsiteX113" fmla="*/ 2219276 w 12191999"/>
              <a:gd name="connsiteY113" fmla="*/ 1007020 h 6877477"/>
              <a:gd name="connsiteX114" fmla="*/ 1238527 w 12191999"/>
              <a:gd name="connsiteY114" fmla="*/ 26274 h 6877477"/>
              <a:gd name="connsiteX115" fmla="*/ 0 w 12191999"/>
              <a:gd name="connsiteY115" fmla="*/ 0 h 6877477"/>
              <a:gd name="connsiteX116" fmla="*/ 965216 w 12191999"/>
              <a:gd name="connsiteY116" fmla="*/ 0 h 6877477"/>
              <a:gd name="connsiteX117" fmla="*/ 991490 w 12191999"/>
              <a:gd name="connsiteY117" fmla="*/ 26274 h 6877477"/>
              <a:gd name="connsiteX118" fmla="*/ 10744 w 12191999"/>
              <a:gd name="connsiteY118" fmla="*/ 1007021 h 6877477"/>
              <a:gd name="connsiteX119" fmla="*/ 0 w 12191999"/>
              <a:gd name="connsiteY119" fmla="*/ 996277 h 6877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12191999" h="6877477">
                <a:moveTo>
                  <a:pt x="11053396" y="5847975"/>
                </a:moveTo>
                <a:lnTo>
                  <a:pt x="12034143" y="6828722"/>
                </a:lnTo>
                <a:lnTo>
                  <a:pt x="11985388" y="6877477"/>
                </a:lnTo>
                <a:lnTo>
                  <a:pt x="10121403" y="6877477"/>
                </a:lnTo>
                <a:lnTo>
                  <a:pt x="10072648" y="6828722"/>
                </a:lnTo>
                <a:close/>
                <a:moveTo>
                  <a:pt x="12182376" y="4716808"/>
                </a:moveTo>
                <a:lnTo>
                  <a:pt x="12191999" y="4726431"/>
                </a:lnTo>
                <a:lnTo>
                  <a:pt x="12191999" y="6668679"/>
                </a:lnTo>
                <a:lnTo>
                  <a:pt x="12182376" y="6678302"/>
                </a:lnTo>
                <a:lnTo>
                  <a:pt x="11201628" y="5697555"/>
                </a:lnTo>
                <a:close/>
                <a:moveTo>
                  <a:pt x="9949130" y="4716808"/>
                </a:moveTo>
                <a:lnTo>
                  <a:pt x="10929877" y="5697555"/>
                </a:lnTo>
                <a:lnTo>
                  <a:pt x="9949130" y="6678302"/>
                </a:lnTo>
                <a:lnTo>
                  <a:pt x="8968382" y="5697555"/>
                </a:lnTo>
                <a:close/>
                <a:moveTo>
                  <a:pt x="11053396" y="3580491"/>
                </a:moveTo>
                <a:lnTo>
                  <a:pt x="12034143" y="4561237"/>
                </a:lnTo>
                <a:lnTo>
                  <a:pt x="11053396" y="5541984"/>
                </a:lnTo>
                <a:lnTo>
                  <a:pt x="10072648" y="4561237"/>
                </a:lnTo>
                <a:close/>
                <a:moveTo>
                  <a:pt x="8844864" y="3580491"/>
                </a:moveTo>
                <a:lnTo>
                  <a:pt x="9825611" y="4561237"/>
                </a:lnTo>
                <a:lnTo>
                  <a:pt x="8844864" y="5541984"/>
                </a:lnTo>
                <a:lnTo>
                  <a:pt x="7864116" y="4561237"/>
                </a:lnTo>
                <a:close/>
                <a:moveTo>
                  <a:pt x="10739" y="3580491"/>
                </a:moveTo>
                <a:lnTo>
                  <a:pt x="991485" y="4561237"/>
                </a:lnTo>
                <a:lnTo>
                  <a:pt x="10739" y="5541984"/>
                </a:lnTo>
                <a:lnTo>
                  <a:pt x="0" y="5531245"/>
                </a:lnTo>
                <a:lnTo>
                  <a:pt x="0" y="3591230"/>
                </a:lnTo>
                <a:close/>
                <a:moveTo>
                  <a:pt x="1115005" y="2448297"/>
                </a:moveTo>
                <a:lnTo>
                  <a:pt x="2095752" y="3429042"/>
                </a:lnTo>
                <a:lnTo>
                  <a:pt x="1115005" y="4409788"/>
                </a:lnTo>
                <a:lnTo>
                  <a:pt x="134258" y="3429042"/>
                </a:lnTo>
                <a:close/>
                <a:moveTo>
                  <a:pt x="12182376" y="2448295"/>
                </a:moveTo>
                <a:lnTo>
                  <a:pt x="12191999" y="2457918"/>
                </a:lnTo>
                <a:lnTo>
                  <a:pt x="12191999" y="4400165"/>
                </a:lnTo>
                <a:lnTo>
                  <a:pt x="12182376" y="4409788"/>
                </a:lnTo>
                <a:lnTo>
                  <a:pt x="11201628" y="3429042"/>
                </a:lnTo>
                <a:close/>
                <a:moveTo>
                  <a:pt x="9949130" y="2448295"/>
                </a:moveTo>
                <a:lnTo>
                  <a:pt x="10929877" y="3429042"/>
                </a:lnTo>
                <a:lnTo>
                  <a:pt x="9949130" y="4409788"/>
                </a:lnTo>
                <a:lnTo>
                  <a:pt x="8968382" y="3429042"/>
                </a:lnTo>
                <a:close/>
                <a:moveTo>
                  <a:pt x="7740598" y="2448295"/>
                </a:moveTo>
                <a:lnTo>
                  <a:pt x="8721345" y="3429042"/>
                </a:lnTo>
                <a:lnTo>
                  <a:pt x="7740598" y="4409788"/>
                </a:lnTo>
                <a:lnTo>
                  <a:pt x="6759852" y="3429042"/>
                </a:lnTo>
                <a:close/>
                <a:moveTo>
                  <a:pt x="11053396" y="1313009"/>
                </a:moveTo>
                <a:lnTo>
                  <a:pt x="12034143" y="2293756"/>
                </a:lnTo>
                <a:lnTo>
                  <a:pt x="11053396" y="3274502"/>
                </a:lnTo>
                <a:lnTo>
                  <a:pt x="10072648" y="2293756"/>
                </a:lnTo>
                <a:close/>
                <a:moveTo>
                  <a:pt x="8844864" y="1313009"/>
                </a:moveTo>
                <a:lnTo>
                  <a:pt x="9825611" y="2293756"/>
                </a:lnTo>
                <a:lnTo>
                  <a:pt x="8844864" y="3274503"/>
                </a:lnTo>
                <a:lnTo>
                  <a:pt x="7864116" y="2293756"/>
                </a:lnTo>
                <a:close/>
                <a:moveTo>
                  <a:pt x="6636337" y="1313009"/>
                </a:moveTo>
                <a:lnTo>
                  <a:pt x="7617079" y="2293756"/>
                </a:lnTo>
                <a:lnTo>
                  <a:pt x="6636337" y="3274503"/>
                </a:lnTo>
                <a:lnTo>
                  <a:pt x="5655588" y="2293756"/>
                </a:lnTo>
                <a:close/>
                <a:moveTo>
                  <a:pt x="2219273" y="1313009"/>
                </a:moveTo>
                <a:lnTo>
                  <a:pt x="3200020" y="2293756"/>
                </a:lnTo>
                <a:lnTo>
                  <a:pt x="2219273" y="3274503"/>
                </a:lnTo>
                <a:lnTo>
                  <a:pt x="1238524" y="2293756"/>
                </a:lnTo>
                <a:close/>
                <a:moveTo>
                  <a:pt x="10741" y="1313009"/>
                </a:moveTo>
                <a:lnTo>
                  <a:pt x="991488" y="2293756"/>
                </a:lnTo>
                <a:lnTo>
                  <a:pt x="10741" y="3274503"/>
                </a:lnTo>
                <a:lnTo>
                  <a:pt x="0" y="3263761"/>
                </a:lnTo>
                <a:lnTo>
                  <a:pt x="0" y="1323750"/>
                </a:lnTo>
                <a:close/>
                <a:moveTo>
                  <a:pt x="7740598" y="179783"/>
                </a:moveTo>
                <a:lnTo>
                  <a:pt x="8721345" y="1160530"/>
                </a:lnTo>
                <a:lnTo>
                  <a:pt x="7740598" y="2141277"/>
                </a:lnTo>
                <a:lnTo>
                  <a:pt x="6759852" y="1160530"/>
                </a:lnTo>
                <a:close/>
                <a:moveTo>
                  <a:pt x="5532073" y="179783"/>
                </a:moveTo>
                <a:lnTo>
                  <a:pt x="6512819" y="1160530"/>
                </a:lnTo>
                <a:lnTo>
                  <a:pt x="5532073" y="2141277"/>
                </a:lnTo>
                <a:lnTo>
                  <a:pt x="4551324" y="1160530"/>
                </a:lnTo>
                <a:close/>
                <a:moveTo>
                  <a:pt x="3323540" y="179783"/>
                </a:moveTo>
                <a:lnTo>
                  <a:pt x="4304287" y="1160530"/>
                </a:lnTo>
                <a:lnTo>
                  <a:pt x="3323540" y="2141277"/>
                </a:lnTo>
                <a:lnTo>
                  <a:pt x="2342792" y="1160530"/>
                </a:lnTo>
                <a:close/>
                <a:moveTo>
                  <a:pt x="1115008" y="179783"/>
                </a:moveTo>
                <a:lnTo>
                  <a:pt x="2095755" y="1160530"/>
                </a:lnTo>
                <a:lnTo>
                  <a:pt x="1115008" y="2141277"/>
                </a:lnTo>
                <a:lnTo>
                  <a:pt x="134260" y="1160530"/>
                </a:lnTo>
                <a:close/>
                <a:moveTo>
                  <a:pt x="12182376" y="179782"/>
                </a:moveTo>
                <a:lnTo>
                  <a:pt x="12191999" y="189405"/>
                </a:lnTo>
                <a:lnTo>
                  <a:pt x="12191999" y="2131652"/>
                </a:lnTo>
                <a:lnTo>
                  <a:pt x="12182376" y="2141275"/>
                </a:lnTo>
                <a:lnTo>
                  <a:pt x="11201628" y="1160529"/>
                </a:lnTo>
                <a:close/>
                <a:moveTo>
                  <a:pt x="9949130" y="179782"/>
                </a:moveTo>
                <a:lnTo>
                  <a:pt x="10929877" y="1160530"/>
                </a:lnTo>
                <a:lnTo>
                  <a:pt x="9949130" y="2141275"/>
                </a:lnTo>
                <a:lnTo>
                  <a:pt x="8968382" y="1160530"/>
                </a:lnTo>
                <a:close/>
                <a:moveTo>
                  <a:pt x="10098921" y="0"/>
                </a:moveTo>
                <a:lnTo>
                  <a:pt x="12007870" y="0"/>
                </a:lnTo>
                <a:lnTo>
                  <a:pt x="12034143" y="26273"/>
                </a:lnTo>
                <a:lnTo>
                  <a:pt x="11053396" y="1007020"/>
                </a:lnTo>
                <a:lnTo>
                  <a:pt x="10072648" y="26273"/>
                </a:lnTo>
                <a:close/>
                <a:moveTo>
                  <a:pt x="7890389" y="0"/>
                </a:moveTo>
                <a:lnTo>
                  <a:pt x="9799338" y="0"/>
                </a:lnTo>
                <a:lnTo>
                  <a:pt x="9825611" y="26273"/>
                </a:lnTo>
                <a:lnTo>
                  <a:pt x="8844864" y="1007020"/>
                </a:lnTo>
                <a:lnTo>
                  <a:pt x="7864116" y="26273"/>
                </a:lnTo>
                <a:close/>
                <a:moveTo>
                  <a:pt x="5681864" y="0"/>
                </a:moveTo>
                <a:lnTo>
                  <a:pt x="7590806" y="0"/>
                </a:lnTo>
                <a:lnTo>
                  <a:pt x="7617079" y="26273"/>
                </a:lnTo>
                <a:lnTo>
                  <a:pt x="6636339" y="1007020"/>
                </a:lnTo>
                <a:lnTo>
                  <a:pt x="5655591" y="26273"/>
                </a:lnTo>
                <a:close/>
                <a:moveTo>
                  <a:pt x="3473334" y="0"/>
                </a:moveTo>
                <a:lnTo>
                  <a:pt x="5382281" y="0"/>
                </a:lnTo>
                <a:lnTo>
                  <a:pt x="5408554" y="26274"/>
                </a:lnTo>
                <a:lnTo>
                  <a:pt x="4427806" y="1007020"/>
                </a:lnTo>
                <a:lnTo>
                  <a:pt x="3447060" y="26274"/>
                </a:lnTo>
                <a:close/>
                <a:moveTo>
                  <a:pt x="1264801" y="0"/>
                </a:moveTo>
                <a:lnTo>
                  <a:pt x="3173749" y="0"/>
                </a:lnTo>
                <a:lnTo>
                  <a:pt x="3200023" y="26274"/>
                </a:lnTo>
                <a:lnTo>
                  <a:pt x="2219276" y="1007020"/>
                </a:lnTo>
                <a:lnTo>
                  <a:pt x="1238527" y="26274"/>
                </a:lnTo>
                <a:close/>
                <a:moveTo>
                  <a:pt x="0" y="0"/>
                </a:moveTo>
                <a:lnTo>
                  <a:pt x="965216" y="0"/>
                </a:lnTo>
                <a:lnTo>
                  <a:pt x="991490" y="26274"/>
                </a:lnTo>
                <a:lnTo>
                  <a:pt x="10744" y="1007021"/>
                </a:lnTo>
                <a:lnTo>
                  <a:pt x="0" y="996277"/>
                </a:lnTo>
                <a:close/>
              </a:path>
            </a:pathLst>
          </a:custGeom>
          <a:solidFill>
            <a:schemeClr val="bg1">
              <a:lumMod val="95000"/>
            </a:schemeClr>
          </a:solidFill>
        </p:spPr>
        <p:txBody>
          <a:bodyPr wrap="square" anchor="ctr">
            <a:noAutofit/>
          </a:bodyP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89342127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7041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412611C-8F42-4A88-BF2C-3F14A15A3A2D}"/>
              </a:ext>
            </a:extLst>
          </p:cNvPr>
          <p:cNvSpPr/>
          <p:nvPr userDrawn="1"/>
        </p:nvSpPr>
        <p:spPr>
          <a:xfrm>
            <a:off x="4200072" y="1086699"/>
            <a:ext cx="3290634" cy="2160240"/>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5" name="Picture Placeholder 2">
            <a:extLst>
              <a:ext uri="{FF2B5EF4-FFF2-40B4-BE49-F238E27FC236}">
                <a16:creationId xmlns:a16="http://schemas.microsoft.com/office/drawing/2014/main" id="{96E1EE68-F749-4414-A326-ABFB18D5E9AF}"/>
              </a:ext>
            </a:extLst>
          </p:cNvPr>
          <p:cNvSpPr>
            <a:spLocks noGrp="1"/>
          </p:cNvSpPr>
          <p:nvPr>
            <p:ph type="pic" idx="23" hasCustomPrompt="1"/>
          </p:nvPr>
        </p:nvSpPr>
        <p:spPr>
          <a:xfrm>
            <a:off x="5002832" y="352527"/>
            <a:ext cx="1685114" cy="175505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6" name="Rectangle 5">
            <a:extLst>
              <a:ext uri="{FF2B5EF4-FFF2-40B4-BE49-F238E27FC236}">
                <a16:creationId xmlns:a16="http://schemas.microsoft.com/office/drawing/2014/main" id="{53346C86-7BD4-4931-8982-4954A955A0D2}"/>
              </a:ext>
            </a:extLst>
          </p:cNvPr>
          <p:cNvSpPr/>
          <p:nvPr userDrawn="1"/>
        </p:nvSpPr>
        <p:spPr>
          <a:xfrm>
            <a:off x="7997604" y="1086699"/>
            <a:ext cx="3290634" cy="2160240"/>
          </a:xfrm>
          <a:prstGeom prst="rect">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 name="Picture Placeholder 2">
            <a:extLst>
              <a:ext uri="{FF2B5EF4-FFF2-40B4-BE49-F238E27FC236}">
                <a16:creationId xmlns:a16="http://schemas.microsoft.com/office/drawing/2014/main" id="{4938B100-7DB2-4283-A72B-BFBB92152E89}"/>
              </a:ext>
            </a:extLst>
          </p:cNvPr>
          <p:cNvSpPr>
            <a:spLocks noGrp="1"/>
          </p:cNvSpPr>
          <p:nvPr>
            <p:ph type="pic" idx="24" hasCustomPrompt="1"/>
          </p:nvPr>
        </p:nvSpPr>
        <p:spPr>
          <a:xfrm>
            <a:off x="8800364" y="352527"/>
            <a:ext cx="1685114" cy="175505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8" name="Rectangle 7">
            <a:extLst>
              <a:ext uri="{FF2B5EF4-FFF2-40B4-BE49-F238E27FC236}">
                <a16:creationId xmlns:a16="http://schemas.microsoft.com/office/drawing/2014/main" id="{C2A0F9E1-604E-4D14-8F49-BC5799DEC58C}"/>
              </a:ext>
            </a:extLst>
          </p:cNvPr>
          <p:cNvSpPr/>
          <p:nvPr userDrawn="1"/>
        </p:nvSpPr>
        <p:spPr>
          <a:xfrm>
            <a:off x="4200072" y="4248150"/>
            <a:ext cx="3290634" cy="2160240"/>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9" name="Picture Placeholder 2">
            <a:extLst>
              <a:ext uri="{FF2B5EF4-FFF2-40B4-BE49-F238E27FC236}">
                <a16:creationId xmlns:a16="http://schemas.microsoft.com/office/drawing/2014/main" id="{F14D57A3-AC8C-481C-AFAC-A9FCFB199B2D}"/>
              </a:ext>
            </a:extLst>
          </p:cNvPr>
          <p:cNvSpPr>
            <a:spLocks noGrp="1"/>
          </p:cNvSpPr>
          <p:nvPr>
            <p:ph type="pic" idx="25" hasCustomPrompt="1"/>
          </p:nvPr>
        </p:nvSpPr>
        <p:spPr>
          <a:xfrm>
            <a:off x="5002832" y="3513978"/>
            <a:ext cx="1685114" cy="175505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0" name="Rectangle 9">
            <a:extLst>
              <a:ext uri="{FF2B5EF4-FFF2-40B4-BE49-F238E27FC236}">
                <a16:creationId xmlns:a16="http://schemas.microsoft.com/office/drawing/2014/main" id="{EECC6AC5-F655-4421-A219-B2F76C6CA2FD}"/>
              </a:ext>
            </a:extLst>
          </p:cNvPr>
          <p:cNvSpPr/>
          <p:nvPr userDrawn="1"/>
        </p:nvSpPr>
        <p:spPr>
          <a:xfrm>
            <a:off x="7997604" y="4248150"/>
            <a:ext cx="3290634" cy="2160240"/>
          </a:xfrm>
          <a:prstGeom prst="rect">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1" name="Picture Placeholder 2">
            <a:extLst>
              <a:ext uri="{FF2B5EF4-FFF2-40B4-BE49-F238E27FC236}">
                <a16:creationId xmlns:a16="http://schemas.microsoft.com/office/drawing/2014/main" id="{BA2332AA-B2D0-4A28-A218-73EE3FE44954}"/>
              </a:ext>
            </a:extLst>
          </p:cNvPr>
          <p:cNvSpPr>
            <a:spLocks noGrp="1"/>
          </p:cNvSpPr>
          <p:nvPr>
            <p:ph type="pic" idx="26" hasCustomPrompt="1"/>
          </p:nvPr>
        </p:nvSpPr>
        <p:spPr>
          <a:xfrm>
            <a:off x="8800364" y="3513978"/>
            <a:ext cx="1685114" cy="175505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163" name="Picture Placeholder 162">
            <a:extLst>
              <a:ext uri="{FF2B5EF4-FFF2-40B4-BE49-F238E27FC236}">
                <a16:creationId xmlns:a16="http://schemas.microsoft.com/office/drawing/2014/main" id="{8824B83C-4516-440E-B27E-09F0426F6C97}"/>
              </a:ext>
            </a:extLst>
          </p:cNvPr>
          <p:cNvSpPr>
            <a:spLocks noGrp="1"/>
          </p:cNvSpPr>
          <p:nvPr>
            <p:ph type="pic" idx="23" hasCustomPrompt="1"/>
          </p:nvPr>
        </p:nvSpPr>
        <p:spPr>
          <a:xfrm>
            <a:off x="1" y="2"/>
            <a:ext cx="12191999" cy="6877477"/>
          </a:xfrm>
          <a:custGeom>
            <a:avLst/>
            <a:gdLst>
              <a:gd name="connsiteX0" fmla="*/ 11053396 w 12191999"/>
              <a:gd name="connsiteY0" fmla="*/ 5847975 h 6877477"/>
              <a:gd name="connsiteX1" fmla="*/ 12034143 w 12191999"/>
              <a:gd name="connsiteY1" fmla="*/ 6828722 h 6877477"/>
              <a:gd name="connsiteX2" fmla="*/ 11985388 w 12191999"/>
              <a:gd name="connsiteY2" fmla="*/ 6877477 h 6877477"/>
              <a:gd name="connsiteX3" fmla="*/ 10121403 w 12191999"/>
              <a:gd name="connsiteY3" fmla="*/ 6877477 h 6877477"/>
              <a:gd name="connsiteX4" fmla="*/ 10072648 w 12191999"/>
              <a:gd name="connsiteY4" fmla="*/ 6828722 h 6877477"/>
              <a:gd name="connsiteX5" fmla="*/ 12182376 w 12191999"/>
              <a:gd name="connsiteY5" fmla="*/ 4716808 h 6877477"/>
              <a:gd name="connsiteX6" fmla="*/ 12191999 w 12191999"/>
              <a:gd name="connsiteY6" fmla="*/ 4726431 h 6877477"/>
              <a:gd name="connsiteX7" fmla="*/ 12191999 w 12191999"/>
              <a:gd name="connsiteY7" fmla="*/ 6668679 h 6877477"/>
              <a:gd name="connsiteX8" fmla="*/ 12182376 w 12191999"/>
              <a:gd name="connsiteY8" fmla="*/ 6678302 h 6877477"/>
              <a:gd name="connsiteX9" fmla="*/ 11201628 w 12191999"/>
              <a:gd name="connsiteY9" fmla="*/ 5697555 h 6877477"/>
              <a:gd name="connsiteX10" fmla="*/ 9949130 w 12191999"/>
              <a:gd name="connsiteY10" fmla="*/ 4716808 h 6877477"/>
              <a:gd name="connsiteX11" fmla="*/ 10929877 w 12191999"/>
              <a:gd name="connsiteY11" fmla="*/ 5697555 h 6877477"/>
              <a:gd name="connsiteX12" fmla="*/ 9949130 w 12191999"/>
              <a:gd name="connsiteY12" fmla="*/ 6678302 h 6877477"/>
              <a:gd name="connsiteX13" fmla="*/ 8968382 w 12191999"/>
              <a:gd name="connsiteY13" fmla="*/ 5697555 h 6877477"/>
              <a:gd name="connsiteX14" fmla="*/ 11053396 w 12191999"/>
              <a:gd name="connsiteY14" fmla="*/ 3580491 h 6877477"/>
              <a:gd name="connsiteX15" fmla="*/ 12034143 w 12191999"/>
              <a:gd name="connsiteY15" fmla="*/ 4561237 h 6877477"/>
              <a:gd name="connsiteX16" fmla="*/ 11053396 w 12191999"/>
              <a:gd name="connsiteY16" fmla="*/ 5541984 h 6877477"/>
              <a:gd name="connsiteX17" fmla="*/ 10072648 w 12191999"/>
              <a:gd name="connsiteY17" fmla="*/ 4561237 h 6877477"/>
              <a:gd name="connsiteX18" fmla="*/ 8844864 w 12191999"/>
              <a:gd name="connsiteY18" fmla="*/ 3580491 h 6877477"/>
              <a:gd name="connsiteX19" fmla="*/ 9825611 w 12191999"/>
              <a:gd name="connsiteY19" fmla="*/ 4561237 h 6877477"/>
              <a:gd name="connsiteX20" fmla="*/ 8844864 w 12191999"/>
              <a:gd name="connsiteY20" fmla="*/ 5541984 h 6877477"/>
              <a:gd name="connsiteX21" fmla="*/ 7864116 w 12191999"/>
              <a:gd name="connsiteY21" fmla="*/ 4561237 h 6877477"/>
              <a:gd name="connsiteX22" fmla="*/ 10739 w 12191999"/>
              <a:gd name="connsiteY22" fmla="*/ 3580491 h 6877477"/>
              <a:gd name="connsiteX23" fmla="*/ 991485 w 12191999"/>
              <a:gd name="connsiteY23" fmla="*/ 4561237 h 6877477"/>
              <a:gd name="connsiteX24" fmla="*/ 10739 w 12191999"/>
              <a:gd name="connsiteY24" fmla="*/ 5541984 h 6877477"/>
              <a:gd name="connsiteX25" fmla="*/ 0 w 12191999"/>
              <a:gd name="connsiteY25" fmla="*/ 5531245 h 6877477"/>
              <a:gd name="connsiteX26" fmla="*/ 0 w 12191999"/>
              <a:gd name="connsiteY26" fmla="*/ 3591230 h 6877477"/>
              <a:gd name="connsiteX27" fmla="*/ 1115005 w 12191999"/>
              <a:gd name="connsiteY27" fmla="*/ 2448297 h 6877477"/>
              <a:gd name="connsiteX28" fmla="*/ 2095752 w 12191999"/>
              <a:gd name="connsiteY28" fmla="*/ 3429042 h 6877477"/>
              <a:gd name="connsiteX29" fmla="*/ 1115005 w 12191999"/>
              <a:gd name="connsiteY29" fmla="*/ 4409788 h 6877477"/>
              <a:gd name="connsiteX30" fmla="*/ 134258 w 12191999"/>
              <a:gd name="connsiteY30" fmla="*/ 3429042 h 6877477"/>
              <a:gd name="connsiteX31" fmla="*/ 12182376 w 12191999"/>
              <a:gd name="connsiteY31" fmla="*/ 2448295 h 6877477"/>
              <a:gd name="connsiteX32" fmla="*/ 12191999 w 12191999"/>
              <a:gd name="connsiteY32" fmla="*/ 2457918 h 6877477"/>
              <a:gd name="connsiteX33" fmla="*/ 12191999 w 12191999"/>
              <a:gd name="connsiteY33" fmla="*/ 4400165 h 6877477"/>
              <a:gd name="connsiteX34" fmla="*/ 12182376 w 12191999"/>
              <a:gd name="connsiteY34" fmla="*/ 4409788 h 6877477"/>
              <a:gd name="connsiteX35" fmla="*/ 11201628 w 12191999"/>
              <a:gd name="connsiteY35" fmla="*/ 3429042 h 6877477"/>
              <a:gd name="connsiteX36" fmla="*/ 9949130 w 12191999"/>
              <a:gd name="connsiteY36" fmla="*/ 2448295 h 6877477"/>
              <a:gd name="connsiteX37" fmla="*/ 10929877 w 12191999"/>
              <a:gd name="connsiteY37" fmla="*/ 3429042 h 6877477"/>
              <a:gd name="connsiteX38" fmla="*/ 9949130 w 12191999"/>
              <a:gd name="connsiteY38" fmla="*/ 4409788 h 6877477"/>
              <a:gd name="connsiteX39" fmla="*/ 8968382 w 12191999"/>
              <a:gd name="connsiteY39" fmla="*/ 3429042 h 6877477"/>
              <a:gd name="connsiteX40" fmla="*/ 7740598 w 12191999"/>
              <a:gd name="connsiteY40" fmla="*/ 2448295 h 6877477"/>
              <a:gd name="connsiteX41" fmla="*/ 8721345 w 12191999"/>
              <a:gd name="connsiteY41" fmla="*/ 3429042 h 6877477"/>
              <a:gd name="connsiteX42" fmla="*/ 7740598 w 12191999"/>
              <a:gd name="connsiteY42" fmla="*/ 4409788 h 6877477"/>
              <a:gd name="connsiteX43" fmla="*/ 6759852 w 12191999"/>
              <a:gd name="connsiteY43" fmla="*/ 3429042 h 6877477"/>
              <a:gd name="connsiteX44" fmla="*/ 11053396 w 12191999"/>
              <a:gd name="connsiteY44" fmla="*/ 1313009 h 6877477"/>
              <a:gd name="connsiteX45" fmla="*/ 12034143 w 12191999"/>
              <a:gd name="connsiteY45" fmla="*/ 2293756 h 6877477"/>
              <a:gd name="connsiteX46" fmla="*/ 11053396 w 12191999"/>
              <a:gd name="connsiteY46" fmla="*/ 3274502 h 6877477"/>
              <a:gd name="connsiteX47" fmla="*/ 10072648 w 12191999"/>
              <a:gd name="connsiteY47" fmla="*/ 2293756 h 6877477"/>
              <a:gd name="connsiteX48" fmla="*/ 8844864 w 12191999"/>
              <a:gd name="connsiteY48" fmla="*/ 1313009 h 6877477"/>
              <a:gd name="connsiteX49" fmla="*/ 9825611 w 12191999"/>
              <a:gd name="connsiteY49" fmla="*/ 2293756 h 6877477"/>
              <a:gd name="connsiteX50" fmla="*/ 8844864 w 12191999"/>
              <a:gd name="connsiteY50" fmla="*/ 3274503 h 6877477"/>
              <a:gd name="connsiteX51" fmla="*/ 7864116 w 12191999"/>
              <a:gd name="connsiteY51" fmla="*/ 2293756 h 6877477"/>
              <a:gd name="connsiteX52" fmla="*/ 6636337 w 12191999"/>
              <a:gd name="connsiteY52" fmla="*/ 1313009 h 6877477"/>
              <a:gd name="connsiteX53" fmla="*/ 7617079 w 12191999"/>
              <a:gd name="connsiteY53" fmla="*/ 2293756 h 6877477"/>
              <a:gd name="connsiteX54" fmla="*/ 6636337 w 12191999"/>
              <a:gd name="connsiteY54" fmla="*/ 3274503 h 6877477"/>
              <a:gd name="connsiteX55" fmla="*/ 5655588 w 12191999"/>
              <a:gd name="connsiteY55" fmla="*/ 2293756 h 6877477"/>
              <a:gd name="connsiteX56" fmla="*/ 2219273 w 12191999"/>
              <a:gd name="connsiteY56" fmla="*/ 1313009 h 6877477"/>
              <a:gd name="connsiteX57" fmla="*/ 3200020 w 12191999"/>
              <a:gd name="connsiteY57" fmla="*/ 2293756 h 6877477"/>
              <a:gd name="connsiteX58" fmla="*/ 2219273 w 12191999"/>
              <a:gd name="connsiteY58" fmla="*/ 3274503 h 6877477"/>
              <a:gd name="connsiteX59" fmla="*/ 1238524 w 12191999"/>
              <a:gd name="connsiteY59" fmla="*/ 2293756 h 6877477"/>
              <a:gd name="connsiteX60" fmla="*/ 10741 w 12191999"/>
              <a:gd name="connsiteY60" fmla="*/ 1313009 h 6877477"/>
              <a:gd name="connsiteX61" fmla="*/ 991488 w 12191999"/>
              <a:gd name="connsiteY61" fmla="*/ 2293756 h 6877477"/>
              <a:gd name="connsiteX62" fmla="*/ 10741 w 12191999"/>
              <a:gd name="connsiteY62" fmla="*/ 3274503 h 6877477"/>
              <a:gd name="connsiteX63" fmla="*/ 0 w 12191999"/>
              <a:gd name="connsiteY63" fmla="*/ 3263761 h 6877477"/>
              <a:gd name="connsiteX64" fmla="*/ 0 w 12191999"/>
              <a:gd name="connsiteY64" fmla="*/ 1323750 h 6877477"/>
              <a:gd name="connsiteX65" fmla="*/ 7740598 w 12191999"/>
              <a:gd name="connsiteY65" fmla="*/ 179783 h 6877477"/>
              <a:gd name="connsiteX66" fmla="*/ 8721345 w 12191999"/>
              <a:gd name="connsiteY66" fmla="*/ 1160530 h 6877477"/>
              <a:gd name="connsiteX67" fmla="*/ 7740598 w 12191999"/>
              <a:gd name="connsiteY67" fmla="*/ 2141277 h 6877477"/>
              <a:gd name="connsiteX68" fmla="*/ 6759852 w 12191999"/>
              <a:gd name="connsiteY68" fmla="*/ 1160530 h 6877477"/>
              <a:gd name="connsiteX69" fmla="*/ 5532073 w 12191999"/>
              <a:gd name="connsiteY69" fmla="*/ 179783 h 6877477"/>
              <a:gd name="connsiteX70" fmla="*/ 6512819 w 12191999"/>
              <a:gd name="connsiteY70" fmla="*/ 1160530 h 6877477"/>
              <a:gd name="connsiteX71" fmla="*/ 5532073 w 12191999"/>
              <a:gd name="connsiteY71" fmla="*/ 2141277 h 6877477"/>
              <a:gd name="connsiteX72" fmla="*/ 4551324 w 12191999"/>
              <a:gd name="connsiteY72" fmla="*/ 1160530 h 6877477"/>
              <a:gd name="connsiteX73" fmla="*/ 3323540 w 12191999"/>
              <a:gd name="connsiteY73" fmla="*/ 179783 h 6877477"/>
              <a:gd name="connsiteX74" fmla="*/ 4304287 w 12191999"/>
              <a:gd name="connsiteY74" fmla="*/ 1160530 h 6877477"/>
              <a:gd name="connsiteX75" fmla="*/ 3323540 w 12191999"/>
              <a:gd name="connsiteY75" fmla="*/ 2141277 h 6877477"/>
              <a:gd name="connsiteX76" fmla="*/ 2342792 w 12191999"/>
              <a:gd name="connsiteY76" fmla="*/ 1160530 h 6877477"/>
              <a:gd name="connsiteX77" fmla="*/ 1115008 w 12191999"/>
              <a:gd name="connsiteY77" fmla="*/ 179783 h 6877477"/>
              <a:gd name="connsiteX78" fmla="*/ 2095755 w 12191999"/>
              <a:gd name="connsiteY78" fmla="*/ 1160530 h 6877477"/>
              <a:gd name="connsiteX79" fmla="*/ 1115008 w 12191999"/>
              <a:gd name="connsiteY79" fmla="*/ 2141277 h 6877477"/>
              <a:gd name="connsiteX80" fmla="*/ 134260 w 12191999"/>
              <a:gd name="connsiteY80" fmla="*/ 1160530 h 6877477"/>
              <a:gd name="connsiteX81" fmla="*/ 12182376 w 12191999"/>
              <a:gd name="connsiteY81" fmla="*/ 179782 h 6877477"/>
              <a:gd name="connsiteX82" fmla="*/ 12191999 w 12191999"/>
              <a:gd name="connsiteY82" fmla="*/ 189405 h 6877477"/>
              <a:gd name="connsiteX83" fmla="*/ 12191999 w 12191999"/>
              <a:gd name="connsiteY83" fmla="*/ 2131652 h 6877477"/>
              <a:gd name="connsiteX84" fmla="*/ 12182376 w 12191999"/>
              <a:gd name="connsiteY84" fmla="*/ 2141275 h 6877477"/>
              <a:gd name="connsiteX85" fmla="*/ 11201628 w 12191999"/>
              <a:gd name="connsiteY85" fmla="*/ 1160529 h 6877477"/>
              <a:gd name="connsiteX86" fmla="*/ 9949130 w 12191999"/>
              <a:gd name="connsiteY86" fmla="*/ 179782 h 6877477"/>
              <a:gd name="connsiteX87" fmla="*/ 10929877 w 12191999"/>
              <a:gd name="connsiteY87" fmla="*/ 1160530 h 6877477"/>
              <a:gd name="connsiteX88" fmla="*/ 9949130 w 12191999"/>
              <a:gd name="connsiteY88" fmla="*/ 2141275 h 6877477"/>
              <a:gd name="connsiteX89" fmla="*/ 8968382 w 12191999"/>
              <a:gd name="connsiteY89" fmla="*/ 1160530 h 6877477"/>
              <a:gd name="connsiteX90" fmla="*/ 10098921 w 12191999"/>
              <a:gd name="connsiteY90" fmla="*/ 0 h 6877477"/>
              <a:gd name="connsiteX91" fmla="*/ 12007870 w 12191999"/>
              <a:gd name="connsiteY91" fmla="*/ 0 h 6877477"/>
              <a:gd name="connsiteX92" fmla="*/ 12034143 w 12191999"/>
              <a:gd name="connsiteY92" fmla="*/ 26273 h 6877477"/>
              <a:gd name="connsiteX93" fmla="*/ 11053396 w 12191999"/>
              <a:gd name="connsiteY93" fmla="*/ 1007020 h 6877477"/>
              <a:gd name="connsiteX94" fmla="*/ 10072648 w 12191999"/>
              <a:gd name="connsiteY94" fmla="*/ 26273 h 6877477"/>
              <a:gd name="connsiteX95" fmla="*/ 7890389 w 12191999"/>
              <a:gd name="connsiteY95" fmla="*/ 0 h 6877477"/>
              <a:gd name="connsiteX96" fmla="*/ 9799338 w 12191999"/>
              <a:gd name="connsiteY96" fmla="*/ 0 h 6877477"/>
              <a:gd name="connsiteX97" fmla="*/ 9825611 w 12191999"/>
              <a:gd name="connsiteY97" fmla="*/ 26273 h 6877477"/>
              <a:gd name="connsiteX98" fmla="*/ 8844864 w 12191999"/>
              <a:gd name="connsiteY98" fmla="*/ 1007020 h 6877477"/>
              <a:gd name="connsiteX99" fmla="*/ 7864116 w 12191999"/>
              <a:gd name="connsiteY99" fmla="*/ 26273 h 6877477"/>
              <a:gd name="connsiteX100" fmla="*/ 5681864 w 12191999"/>
              <a:gd name="connsiteY100" fmla="*/ 0 h 6877477"/>
              <a:gd name="connsiteX101" fmla="*/ 7590806 w 12191999"/>
              <a:gd name="connsiteY101" fmla="*/ 0 h 6877477"/>
              <a:gd name="connsiteX102" fmla="*/ 7617079 w 12191999"/>
              <a:gd name="connsiteY102" fmla="*/ 26273 h 6877477"/>
              <a:gd name="connsiteX103" fmla="*/ 6636339 w 12191999"/>
              <a:gd name="connsiteY103" fmla="*/ 1007020 h 6877477"/>
              <a:gd name="connsiteX104" fmla="*/ 5655591 w 12191999"/>
              <a:gd name="connsiteY104" fmla="*/ 26273 h 6877477"/>
              <a:gd name="connsiteX105" fmla="*/ 3473334 w 12191999"/>
              <a:gd name="connsiteY105" fmla="*/ 0 h 6877477"/>
              <a:gd name="connsiteX106" fmla="*/ 5382281 w 12191999"/>
              <a:gd name="connsiteY106" fmla="*/ 0 h 6877477"/>
              <a:gd name="connsiteX107" fmla="*/ 5408554 w 12191999"/>
              <a:gd name="connsiteY107" fmla="*/ 26274 h 6877477"/>
              <a:gd name="connsiteX108" fmla="*/ 4427806 w 12191999"/>
              <a:gd name="connsiteY108" fmla="*/ 1007020 h 6877477"/>
              <a:gd name="connsiteX109" fmla="*/ 3447060 w 12191999"/>
              <a:gd name="connsiteY109" fmla="*/ 26274 h 6877477"/>
              <a:gd name="connsiteX110" fmla="*/ 1264801 w 12191999"/>
              <a:gd name="connsiteY110" fmla="*/ 0 h 6877477"/>
              <a:gd name="connsiteX111" fmla="*/ 3173749 w 12191999"/>
              <a:gd name="connsiteY111" fmla="*/ 0 h 6877477"/>
              <a:gd name="connsiteX112" fmla="*/ 3200023 w 12191999"/>
              <a:gd name="connsiteY112" fmla="*/ 26274 h 6877477"/>
              <a:gd name="connsiteX113" fmla="*/ 2219276 w 12191999"/>
              <a:gd name="connsiteY113" fmla="*/ 1007020 h 6877477"/>
              <a:gd name="connsiteX114" fmla="*/ 1238527 w 12191999"/>
              <a:gd name="connsiteY114" fmla="*/ 26274 h 6877477"/>
              <a:gd name="connsiteX115" fmla="*/ 0 w 12191999"/>
              <a:gd name="connsiteY115" fmla="*/ 0 h 6877477"/>
              <a:gd name="connsiteX116" fmla="*/ 965216 w 12191999"/>
              <a:gd name="connsiteY116" fmla="*/ 0 h 6877477"/>
              <a:gd name="connsiteX117" fmla="*/ 991490 w 12191999"/>
              <a:gd name="connsiteY117" fmla="*/ 26274 h 6877477"/>
              <a:gd name="connsiteX118" fmla="*/ 10744 w 12191999"/>
              <a:gd name="connsiteY118" fmla="*/ 1007021 h 6877477"/>
              <a:gd name="connsiteX119" fmla="*/ 0 w 12191999"/>
              <a:gd name="connsiteY119" fmla="*/ 996277 h 6877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12191999" h="6877477">
                <a:moveTo>
                  <a:pt x="11053396" y="5847975"/>
                </a:moveTo>
                <a:lnTo>
                  <a:pt x="12034143" y="6828722"/>
                </a:lnTo>
                <a:lnTo>
                  <a:pt x="11985388" y="6877477"/>
                </a:lnTo>
                <a:lnTo>
                  <a:pt x="10121403" y="6877477"/>
                </a:lnTo>
                <a:lnTo>
                  <a:pt x="10072648" y="6828722"/>
                </a:lnTo>
                <a:close/>
                <a:moveTo>
                  <a:pt x="12182376" y="4716808"/>
                </a:moveTo>
                <a:lnTo>
                  <a:pt x="12191999" y="4726431"/>
                </a:lnTo>
                <a:lnTo>
                  <a:pt x="12191999" y="6668679"/>
                </a:lnTo>
                <a:lnTo>
                  <a:pt x="12182376" y="6678302"/>
                </a:lnTo>
                <a:lnTo>
                  <a:pt x="11201628" y="5697555"/>
                </a:lnTo>
                <a:close/>
                <a:moveTo>
                  <a:pt x="9949130" y="4716808"/>
                </a:moveTo>
                <a:lnTo>
                  <a:pt x="10929877" y="5697555"/>
                </a:lnTo>
                <a:lnTo>
                  <a:pt x="9949130" y="6678302"/>
                </a:lnTo>
                <a:lnTo>
                  <a:pt x="8968382" y="5697555"/>
                </a:lnTo>
                <a:close/>
                <a:moveTo>
                  <a:pt x="11053396" y="3580491"/>
                </a:moveTo>
                <a:lnTo>
                  <a:pt x="12034143" y="4561237"/>
                </a:lnTo>
                <a:lnTo>
                  <a:pt x="11053396" y="5541984"/>
                </a:lnTo>
                <a:lnTo>
                  <a:pt x="10072648" y="4561237"/>
                </a:lnTo>
                <a:close/>
                <a:moveTo>
                  <a:pt x="8844864" y="3580491"/>
                </a:moveTo>
                <a:lnTo>
                  <a:pt x="9825611" y="4561237"/>
                </a:lnTo>
                <a:lnTo>
                  <a:pt x="8844864" y="5541984"/>
                </a:lnTo>
                <a:lnTo>
                  <a:pt x="7864116" y="4561237"/>
                </a:lnTo>
                <a:close/>
                <a:moveTo>
                  <a:pt x="10739" y="3580491"/>
                </a:moveTo>
                <a:lnTo>
                  <a:pt x="991485" y="4561237"/>
                </a:lnTo>
                <a:lnTo>
                  <a:pt x="10739" y="5541984"/>
                </a:lnTo>
                <a:lnTo>
                  <a:pt x="0" y="5531245"/>
                </a:lnTo>
                <a:lnTo>
                  <a:pt x="0" y="3591230"/>
                </a:lnTo>
                <a:close/>
                <a:moveTo>
                  <a:pt x="1115005" y="2448297"/>
                </a:moveTo>
                <a:lnTo>
                  <a:pt x="2095752" y="3429042"/>
                </a:lnTo>
                <a:lnTo>
                  <a:pt x="1115005" y="4409788"/>
                </a:lnTo>
                <a:lnTo>
                  <a:pt x="134258" y="3429042"/>
                </a:lnTo>
                <a:close/>
                <a:moveTo>
                  <a:pt x="12182376" y="2448295"/>
                </a:moveTo>
                <a:lnTo>
                  <a:pt x="12191999" y="2457918"/>
                </a:lnTo>
                <a:lnTo>
                  <a:pt x="12191999" y="4400165"/>
                </a:lnTo>
                <a:lnTo>
                  <a:pt x="12182376" y="4409788"/>
                </a:lnTo>
                <a:lnTo>
                  <a:pt x="11201628" y="3429042"/>
                </a:lnTo>
                <a:close/>
                <a:moveTo>
                  <a:pt x="9949130" y="2448295"/>
                </a:moveTo>
                <a:lnTo>
                  <a:pt x="10929877" y="3429042"/>
                </a:lnTo>
                <a:lnTo>
                  <a:pt x="9949130" y="4409788"/>
                </a:lnTo>
                <a:lnTo>
                  <a:pt x="8968382" y="3429042"/>
                </a:lnTo>
                <a:close/>
                <a:moveTo>
                  <a:pt x="7740598" y="2448295"/>
                </a:moveTo>
                <a:lnTo>
                  <a:pt x="8721345" y="3429042"/>
                </a:lnTo>
                <a:lnTo>
                  <a:pt x="7740598" y="4409788"/>
                </a:lnTo>
                <a:lnTo>
                  <a:pt x="6759852" y="3429042"/>
                </a:lnTo>
                <a:close/>
                <a:moveTo>
                  <a:pt x="11053396" y="1313009"/>
                </a:moveTo>
                <a:lnTo>
                  <a:pt x="12034143" y="2293756"/>
                </a:lnTo>
                <a:lnTo>
                  <a:pt x="11053396" y="3274502"/>
                </a:lnTo>
                <a:lnTo>
                  <a:pt x="10072648" y="2293756"/>
                </a:lnTo>
                <a:close/>
                <a:moveTo>
                  <a:pt x="8844864" y="1313009"/>
                </a:moveTo>
                <a:lnTo>
                  <a:pt x="9825611" y="2293756"/>
                </a:lnTo>
                <a:lnTo>
                  <a:pt x="8844864" y="3274503"/>
                </a:lnTo>
                <a:lnTo>
                  <a:pt x="7864116" y="2293756"/>
                </a:lnTo>
                <a:close/>
                <a:moveTo>
                  <a:pt x="6636337" y="1313009"/>
                </a:moveTo>
                <a:lnTo>
                  <a:pt x="7617079" y="2293756"/>
                </a:lnTo>
                <a:lnTo>
                  <a:pt x="6636337" y="3274503"/>
                </a:lnTo>
                <a:lnTo>
                  <a:pt x="5655588" y="2293756"/>
                </a:lnTo>
                <a:close/>
                <a:moveTo>
                  <a:pt x="2219273" y="1313009"/>
                </a:moveTo>
                <a:lnTo>
                  <a:pt x="3200020" y="2293756"/>
                </a:lnTo>
                <a:lnTo>
                  <a:pt x="2219273" y="3274503"/>
                </a:lnTo>
                <a:lnTo>
                  <a:pt x="1238524" y="2293756"/>
                </a:lnTo>
                <a:close/>
                <a:moveTo>
                  <a:pt x="10741" y="1313009"/>
                </a:moveTo>
                <a:lnTo>
                  <a:pt x="991488" y="2293756"/>
                </a:lnTo>
                <a:lnTo>
                  <a:pt x="10741" y="3274503"/>
                </a:lnTo>
                <a:lnTo>
                  <a:pt x="0" y="3263761"/>
                </a:lnTo>
                <a:lnTo>
                  <a:pt x="0" y="1323750"/>
                </a:lnTo>
                <a:close/>
                <a:moveTo>
                  <a:pt x="7740598" y="179783"/>
                </a:moveTo>
                <a:lnTo>
                  <a:pt x="8721345" y="1160530"/>
                </a:lnTo>
                <a:lnTo>
                  <a:pt x="7740598" y="2141277"/>
                </a:lnTo>
                <a:lnTo>
                  <a:pt x="6759852" y="1160530"/>
                </a:lnTo>
                <a:close/>
                <a:moveTo>
                  <a:pt x="5532073" y="179783"/>
                </a:moveTo>
                <a:lnTo>
                  <a:pt x="6512819" y="1160530"/>
                </a:lnTo>
                <a:lnTo>
                  <a:pt x="5532073" y="2141277"/>
                </a:lnTo>
                <a:lnTo>
                  <a:pt x="4551324" y="1160530"/>
                </a:lnTo>
                <a:close/>
                <a:moveTo>
                  <a:pt x="3323540" y="179783"/>
                </a:moveTo>
                <a:lnTo>
                  <a:pt x="4304287" y="1160530"/>
                </a:lnTo>
                <a:lnTo>
                  <a:pt x="3323540" y="2141277"/>
                </a:lnTo>
                <a:lnTo>
                  <a:pt x="2342792" y="1160530"/>
                </a:lnTo>
                <a:close/>
                <a:moveTo>
                  <a:pt x="1115008" y="179783"/>
                </a:moveTo>
                <a:lnTo>
                  <a:pt x="2095755" y="1160530"/>
                </a:lnTo>
                <a:lnTo>
                  <a:pt x="1115008" y="2141277"/>
                </a:lnTo>
                <a:lnTo>
                  <a:pt x="134260" y="1160530"/>
                </a:lnTo>
                <a:close/>
                <a:moveTo>
                  <a:pt x="12182376" y="179782"/>
                </a:moveTo>
                <a:lnTo>
                  <a:pt x="12191999" y="189405"/>
                </a:lnTo>
                <a:lnTo>
                  <a:pt x="12191999" y="2131652"/>
                </a:lnTo>
                <a:lnTo>
                  <a:pt x="12182376" y="2141275"/>
                </a:lnTo>
                <a:lnTo>
                  <a:pt x="11201628" y="1160529"/>
                </a:lnTo>
                <a:close/>
                <a:moveTo>
                  <a:pt x="9949130" y="179782"/>
                </a:moveTo>
                <a:lnTo>
                  <a:pt x="10929877" y="1160530"/>
                </a:lnTo>
                <a:lnTo>
                  <a:pt x="9949130" y="2141275"/>
                </a:lnTo>
                <a:lnTo>
                  <a:pt x="8968382" y="1160530"/>
                </a:lnTo>
                <a:close/>
                <a:moveTo>
                  <a:pt x="10098921" y="0"/>
                </a:moveTo>
                <a:lnTo>
                  <a:pt x="12007870" y="0"/>
                </a:lnTo>
                <a:lnTo>
                  <a:pt x="12034143" y="26273"/>
                </a:lnTo>
                <a:lnTo>
                  <a:pt x="11053396" y="1007020"/>
                </a:lnTo>
                <a:lnTo>
                  <a:pt x="10072648" y="26273"/>
                </a:lnTo>
                <a:close/>
                <a:moveTo>
                  <a:pt x="7890389" y="0"/>
                </a:moveTo>
                <a:lnTo>
                  <a:pt x="9799338" y="0"/>
                </a:lnTo>
                <a:lnTo>
                  <a:pt x="9825611" y="26273"/>
                </a:lnTo>
                <a:lnTo>
                  <a:pt x="8844864" y="1007020"/>
                </a:lnTo>
                <a:lnTo>
                  <a:pt x="7864116" y="26273"/>
                </a:lnTo>
                <a:close/>
                <a:moveTo>
                  <a:pt x="5681864" y="0"/>
                </a:moveTo>
                <a:lnTo>
                  <a:pt x="7590806" y="0"/>
                </a:lnTo>
                <a:lnTo>
                  <a:pt x="7617079" y="26273"/>
                </a:lnTo>
                <a:lnTo>
                  <a:pt x="6636339" y="1007020"/>
                </a:lnTo>
                <a:lnTo>
                  <a:pt x="5655591" y="26273"/>
                </a:lnTo>
                <a:close/>
                <a:moveTo>
                  <a:pt x="3473334" y="0"/>
                </a:moveTo>
                <a:lnTo>
                  <a:pt x="5382281" y="0"/>
                </a:lnTo>
                <a:lnTo>
                  <a:pt x="5408554" y="26274"/>
                </a:lnTo>
                <a:lnTo>
                  <a:pt x="4427806" y="1007020"/>
                </a:lnTo>
                <a:lnTo>
                  <a:pt x="3447060" y="26274"/>
                </a:lnTo>
                <a:close/>
                <a:moveTo>
                  <a:pt x="1264801" y="0"/>
                </a:moveTo>
                <a:lnTo>
                  <a:pt x="3173749" y="0"/>
                </a:lnTo>
                <a:lnTo>
                  <a:pt x="3200023" y="26274"/>
                </a:lnTo>
                <a:lnTo>
                  <a:pt x="2219276" y="1007020"/>
                </a:lnTo>
                <a:lnTo>
                  <a:pt x="1238527" y="26274"/>
                </a:lnTo>
                <a:close/>
                <a:moveTo>
                  <a:pt x="0" y="0"/>
                </a:moveTo>
                <a:lnTo>
                  <a:pt x="965216" y="0"/>
                </a:lnTo>
                <a:lnTo>
                  <a:pt x="991490" y="26274"/>
                </a:lnTo>
                <a:lnTo>
                  <a:pt x="10744" y="1007021"/>
                </a:lnTo>
                <a:lnTo>
                  <a:pt x="0" y="996277"/>
                </a:lnTo>
                <a:close/>
              </a:path>
            </a:pathLst>
          </a:custGeom>
          <a:solidFill>
            <a:schemeClr val="bg1">
              <a:lumMod val="95000"/>
            </a:schemeClr>
          </a:solidFill>
        </p:spPr>
        <p:txBody>
          <a:bodyPr wrap="square" anchor="ctr">
            <a:noAutofit/>
          </a:bodyP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2634E82-9DE3-4223-A15F-5A164AD987FB}"/>
              </a:ext>
            </a:extLst>
          </p:cNvPr>
          <p:cNvSpPr/>
          <p:nvPr userDrawn="1"/>
        </p:nvSpPr>
        <p:spPr>
          <a:xfrm>
            <a:off x="502468" y="884977"/>
            <a:ext cx="11187065" cy="50880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3" name="그림 개체 틀 2">
            <a:extLst>
              <a:ext uri="{FF2B5EF4-FFF2-40B4-BE49-F238E27FC236}">
                <a16:creationId xmlns:a16="http://schemas.microsoft.com/office/drawing/2014/main" id="{9FAEA46E-E59A-4542-8B95-8481B55D1786}"/>
              </a:ext>
            </a:extLst>
          </p:cNvPr>
          <p:cNvSpPr>
            <a:spLocks noGrp="1"/>
          </p:cNvSpPr>
          <p:nvPr>
            <p:ph type="pic" sz="quarter" idx="14" hasCustomPrompt="1"/>
          </p:nvPr>
        </p:nvSpPr>
        <p:spPr>
          <a:xfrm>
            <a:off x="1791108" y="1155269"/>
            <a:ext cx="3188298" cy="4547463"/>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11995856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4.xml"/><Relationship Id="rId7" Type="http://schemas.openxmlformats.org/officeDocument/2006/relationships/slideLayout" Target="../slideLayouts/slideLayout28.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5" Type="http://schemas.openxmlformats.org/officeDocument/2006/relationships/slideLayout" Target="../slideLayouts/slideLayout26.xml"/><Relationship Id="rId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9" r:id="rId15"/>
    <p:sldLayoutId id="2147483688" r:id="rId16"/>
    <p:sldLayoutId id="2147483687" r:id="rId17"/>
    <p:sldLayoutId id="2147483671" r:id="rId18"/>
    <p:sldLayoutId id="2147483672"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 id="2147483690" r:id="rId2"/>
    <p:sldLayoutId id="2147483691" r:id="rId3"/>
    <p:sldLayoutId id="2147483692" r:id="rId4"/>
    <p:sldLayoutId id="2147483693" r:id="rId5"/>
    <p:sldLayoutId id="2147483694" r:id="rId6"/>
    <p:sldLayoutId id="2147483695" r:id="rId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02894AB-D42D-4C72-AF38-625276C2FFA8}"/>
              </a:ext>
            </a:extLst>
          </p:cNvPr>
          <p:cNvSpPr/>
          <p:nvPr/>
        </p:nvSpPr>
        <p:spPr>
          <a:xfrm>
            <a:off x="-1" y="4516940"/>
            <a:ext cx="12192001" cy="2332182"/>
          </a:xfrm>
          <a:prstGeom prst="rect">
            <a:avLst/>
          </a:prstGeom>
          <a:solidFill>
            <a:schemeClr val="accent2">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93694D8-8CF5-4FE1-B692-77DAC5112306}"/>
              </a:ext>
            </a:extLst>
          </p:cNvPr>
          <p:cNvSpPr txBox="1"/>
          <p:nvPr/>
        </p:nvSpPr>
        <p:spPr>
          <a:xfrm>
            <a:off x="-233082" y="4743016"/>
            <a:ext cx="12191999" cy="830997"/>
          </a:xfrm>
          <a:prstGeom prst="rect">
            <a:avLst/>
          </a:prstGeom>
          <a:noFill/>
        </p:spPr>
        <p:txBody>
          <a:bodyPr wrap="square" rtlCol="0" anchor="ctr">
            <a:spAutoFit/>
          </a:bodyPr>
          <a:lstStyle/>
          <a:p>
            <a:pPr algn="ctr"/>
            <a:r>
              <a:rPr lang="en-US" sz="4800" dirty="0">
                <a:solidFill>
                  <a:schemeClr val="bg1"/>
                </a:solidFill>
                <a:latin typeface="+mj-lt"/>
              </a:rPr>
              <a:t>SERVICE MANAGEMENT COMPONENT </a:t>
            </a:r>
            <a:endParaRPr lang="ko-KR" altLang="en-US" sz="4800" dirty="0">
              <a:solidFill>
                <a:schemeClr val="bg1"/>
              </a:solidFill>
              <a:latin typeface="+mj-lt"/>
              <a:cs typeface="Arial" pitchFamily="34" charset="0"/>
            </a:endParaRPr>
          </a:p>
        </p:txBody>
      </p:sp>
      <p:sp>
        <p:nvSpPr>
          <p:cNvPr id="11" name="TextBox 10">
            <a:extLst>
              <a:ext uri="{FF2B5EF4-FFF2-40B4-BE49-F238E27FC236}">
                <a16:creationId xmlns:a16="http://schemas.microsoft.com/office/drawing/2014/main" id="{ADF0DB56-26DE-4005-902B-2E68ACC2F5A6}"/>
              </a:ext>
            </a:extLst>
          </p:cNvPr>
          <p:cNvSpPr txBox="1"/>
          <p:nvPr/>
        </p:nvSpPr>
        <p:spPr>
          <a:xfrm>
            <a:off x="-233082" y="5800089"/>
            <a:ext cx="12191998" cy="379656"/>
          </a:xfrm>
          <a:prstGeom prst="rect">
            <a:avLst/>
          </a:prstGeom>
          <a:noFill/>
        </p:spPr>
        <p:txBody>
          <a:bodyPr wrap="square" rtlCol="0" anchor="ctr">
            <a:spAutoFit/>
          </a:bodyPr>
          <a:lstStyle/>
          <a:p>
            <a:pPr algn="ctr"/>
            <a:r>
              <a:rPr lang="en-US" altLang="ko-KR" sz="1867" dirty="0">
                <a:solidFill>
                  <a:schemeClr val="bg1"/>
                </a:solidFill>
                <a:cs typeface="Arial" pitchFamily="34" charset="0"/>
              </a:rPr>
              <a:t>WS23/24</a:t>
            </a:r>
            <a:endParaRPr lang="ko-KR" altLang="en-US" sz="1867" dirty="0">
              <a:solidFill>
                <a:schemeClr val="bg1"/>
              </a:solidFill>
              <a:cs typeface="Arial" pitchFamily="34" charset="0"/>
            </a:endParaRPr>
          </a:p>
        </p:txBody>
      </p:sp>
    </p:spTree>
    <p:extLst>
      <p:ext uri="{BB962C8B-B14F-4D97-AF65-F5344CB8AC3E}">
        <p14:creationId xmlns:p14="http://schemas.microsoft.com/office/powerpoint/2010/main" val="1981054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158800-8D42-AAD8-61A3-AE65D0AF546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595EE88A-EBD1-F333-AF9C-B969246B070E}"/>
              </a:ext>
            </a:extLst>
          </p:cNvPr>
          <p:cNvSpPr>
            <a:spLocks noGrp="1"/>
          </p:cNvSpPr>
          <p:nvPr>
            <p:ph type="body" sz="quarter" idx="10"/>
          </p:nvPr>
        </p:nvSpPr>
        <p:spPr/>
        <p:txBody>
          <a:bodyPr/>
          <a:lstStyle/>
          <a:p>
            <a:r>
              <a:rPr lang="en-US" dirty="0"/>
              <a:t>Service management UI</a:t>
            </a:r>
          </a:p>
        </p:txBody>
      </p:sp>
      <p:grpSp>
        <p:nvGrpSpPr>
          <p:cNvPr id="21" name="Group 20">
            <a:extLst>
              <a:ext uri="{FF2B5EF4-FFF2-40B4-BE49-F238E27FC236}">
                <a16:creationId xmlns:a16="http://schemas.microsoft.com/office/drawing/2014/main" id="{A3D9F1F1-85C2-FBCD-DCF0-3C059E57DD74}"/>
              </a:ext>
            </a:extLst>
          </p:cNvPr>
          <p:cNvGrpSpPr/>
          <p:nvPr/>
        </p:nvGrpSpPr>
        <p:grpSpPr>
          <a:xfrm>
            <a:off x="1415799" y="5209730"/>
            <a:ext cx="3995022" cy="802767"/>
            <a:chOff x="755576" y="5013176"/>
            <a:chExt cx="3362774" cy="802767"/>
          </a:xfrm>
        </p:grpSpPr>
        <p:sp>
          <p:nvSpPr>
            <p:cNvPr id="22" name="TextBox 21">
              <a:extLst>
                <a:ext uri="{FF2B5EF4-FFF2-40B4-BE49-F238E27FC236}">
                  <a16:creationId xmlns:a16="http://schemas.microsoft.com/office/drawing/2014/main" id="{C121A98E-3C78-FCB0-3AA6-6124426EC6FB}"/>
                </a:ext>
              </a:extLst>
            </p:cNvPr>
            <p:cNvSpPr txBox="1"/>
            <p:nvPr/>
          </p:nvSpPr>
          <p:spPr>
            <a:xfrm>
              <a:off x="755576" y="5354278"/>
              <a:ext cx="3362774" cy="461665"/>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Users can see the offers with the accept/decline button. If we decline, then we can provide the reason for it. </a:t>
              </a:r>
              <a:endParaRPr lang="ko-KR" altLang="en-US" sz="1200" dirty="0">
                <a:solidFill>
                  <a:schemeClr val="tx1">
                    <a:lumMod val="85000"/>
                    <a:lumOff val="15000"/>
                  </a:schemeClr>
                </a:solidFill>
                <a:cs typeface="Arial" pitchFamily="34" charset="0"/>
              </a:endParaRPr>
            </a:p>
          </p:txBody>
        </p:sp>
        <p:sp>
          <p:nvSpPr>
            <p:cNvPr id="23" name="TextBox 22">
              <a:extLst>
                <a:ext uri="{FF2B5EF4-FFF2-40B4-BE49-F238E27FC236}">
                  <a16:creationId xmlns:a16="http://schemas.microsoft.com/office/drawing/2014/main" id="{4F467965-9470-5FFD-4D6A-AF1D04A4F0A3}"/>
                </a:ext>
              </a:extLst>
            </p:cNvPr>
            <p:cNvSpPr txBox="1"/>
            <p:nvPr/>
          </p:nvSpPr>
          <p:spPr>
            <a:xfrm>
              <a:off x="755576" y="5013176"/>
              <a:ext cx="3362773" cy="369332"/>
            </a:xfrm>
            <a:prstGeom prst="rect">
              <a:avLst/>
            </a:prstGeom>
            <a:noFill/>
          </p:spPr>
          <p:txBody>
            <a:bodyPr wrap="square" rtlCol="0">
              <a:spAutoFit/>
            </a:bodyPr>
            <a:lstStyle/>
            <a:p>
              <a:pPr algn="ctr"/>
              <a:r>
                <a:rPr lang="en-US" altLang="ko-KR" b="1" dirty="0">
                  <a:solidFill>
                    <a:schemeClr val="tx1">
                      <a:lumMod val="85000"/>
                      <a:lumOff val="15000"/>
                    </a:schemeClr>
                  </a:solidFill>
                  <a:cs typeface="Arial" pitchFamily="34" charset="0"/>
                </a:rPr>
                <a:t>Offers</a:t>
              </a:r>
              <a:endParaRPr lang="ko-KR" altLang="en-US" b="1" dirty="0">
                <a:solidFill>
                  <a:schemeClr val="tx1">
                    <a:lumMod val="85000"/>
                    <a:lumOff val="15000"/>
                  </a:schemeClr>
                </a:solidFill>
                <a:cs typeface="Arial" pitchFamily="34" charset="0"/>
              </a:endParaRPr>
            </a:p>
          </p:txBody>
        </p:sp>
      </p:grpSp>
      <p:grpSp>
        <p:nvGrpSpPr>
          <p:cNvPr id="24" name="Group 23">
            <a:extLst>
              <a:ext uri="{FF2B5EF4-FFF2-40B4-BE49-F238E27FC236}">
                <a16:creationId xmlns:a16="http://schemas.microsoft.com/office/drawing/2014/main" id="{0C77DCCE-1B31-0912-8E84-D00EB6578A0C}"/>
              </a:ext>
            </a:extLst>
          </p:cNvPr>
          <p:cNvGrpSpPr/>
          <p:nvPr/>
        </p:nvGrpSpPr>
        <p:grpSpPr>
          <a:xfrm>
            <a:off x="6732532" y="5209730"/>
            <a:ext cx="4281892" cy="981483"/>
            <a:chOff x="755576" y="5013176"/>
            <a:chExt cx="3604244" cy="981483"/>
          </a:xfrm>
        </p:grpSpPr>
        <p:sp>
          <p:nvSpPr>
            <p:cNvPr id="25" name="TextBox 24">
              <a:extLst>
                <a:ext uri="{FF2B5EF4-FFF2-40B4-BE49-F238E27FC236}">
                  <a16:creationId xmlns:a16="http://schemas.microsoft.com/office/drawing/2014/main" id="{862F4465-7DEC-BFBE-37D5-59A001847731}"/>
                </a:ext>
              </a:extLst>
            </p:cNvPr>
            <p:cNvSpPr txBox="1"/>
            <p:nvPr/>
          </p:nvSpPr>
          <p:spPr>
            <a:xfrm>
              <a:off x="997046" y="5348328"/>
              <a:ext cx="3362774" cy="646331"/>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Users can see the status of the requests (pending/completed). Also, requests can be deleted(only for the </a:t>
              </a:r>
              <a:r>
                <a:rPr lang="en-US" altLang="ko-KR" sz="1200" dirty="0" err="1">
                  <a:solidFill>
                    <a:schemeClr val="tx1">
                      <a:lumMod val="85000"/>
                      <a:lumOff val="15000"/>
                    </a:schemeClr>
                  </a:solidFill>
                  <a:cs typeface="Arial" pitchFamily="34" charset="0"/>
                </a:rPr>
                <a:t>serviceIds</a:t>
              </a:r>
              <a:r>
                <a:rPr lang="en-US" altLang="ko-KR" sz="1200" dirty="0">
                  <a:solidFill>
                    <a:schemeClr val="tx1">
                      <a:lumMod val="85000"/>
                      <a:lumOff val="15000"/>
                    </a:schemeClr>
                  </a:solidFill>
                  <a:cs typeface="Arial" pitchFamily="34" charset="0"/>
                </a:rPr>
                <a:t> whose offers are not available)</a:t>
              </a:r>
              <a:endParaRPr lang="ko-KR" altLang="en-US" sz="1200" dirty="0">
                <a:solidFill>
                  <a:schemeClr val="tx1">
                    <a:lumMod val="85000"/>
                    <a:lumOff val="15000"/>
                  </a:schemeClr>
                </a:solidFill>
                <a:cs typeface="Arial" pitchFamily="34" charset="0"/>
              </a:endParaRPr>
            </a:p>
          </p:txBody>
        </p:sp>
        <p:sp>
          <p:nvSpPr>
            <p:cNvPr id="26" name="TextBox 25">
              <a:extLst>
                <a:ext uri="{FF2B5EF4-FFF2-40B4-BE49-F238E27FC236}">
                  <a16:creationId xmlns:a16="http://schemas.microsoft.com/office/drawing/2014/main" id="{ADAA98F5-E560-F3F1-ADA5-734465A069A8}"/>
                </a:ext>
              </a:extLst>
            </p:cNvPr>
            <p:cNvSpPr txBox="1"/>
            <p:nvPr/>
          </p:nvSpPr>
          <p:spPr>
            <a:xfrm>
              <a:off x="755576" y="5013176"/>
              <a:ext cx="3362773" cy="369332"/>
            </a:xfrm>
            <a:prstGeom prst="rect">
              <a:avLst/>
            </a:prstGeom>
            <a:noFill/>
          </p:spPr>
          <p:txBody>
            <a:bodyPr wrap="square" rtlCol="0">
              <a:spAutoFit/>
            </a:bodyPr>
            <a:lstStyle/>
            <a:p>
              <a:pPr algn="ctr"/>
              <a:r>
                <a:rPr lang="en-US" altLang="ko-KR" b="1" dirty="0">
                  <a:solidFill>
                    <a:schemeClr val="tx1">
                      <a:lumMod val="85000"/>
                      <a:lumOff val="15000"/>
                    </a:schemeClr>
                  </a:solidFill>
                  <a:cs typeface="Arial" pitchFamily="34" charset="0"/>
                </a:rPr>
                <a:t>Request status</a:t>
              </a:r>
              <a:endParaRPr lang="ko-KR" altLang="en-US" b="1" dirty="0">
                <a:solidFill>
                  <a:schemeClr val="tx1">
                    <a:lumMod val="85000"/>
                    <a:lumOff val="15000"/>
                  </a:schemeClr>
                </a:solidFill>
                <a:cs typeface="Arial" pitchFamily="34" charset="0"/>
              </a:endParaRPr>
            </a:p>
          </p:txBody>
        </p:sp>
      </p:grpSp>
      <p:pic>
        <p:nvPicPr>
          <p:cNvPr id="10" name="Picture Placeholder 9">
            <a:extLst>
              <a:ext uri="{FF2B5EF4-FFF2-40B4-BE49-F238E27FC236}">
                <a16:creationId xmlns:a16="http://schemas.microsoft.com/office/drawing/2014/main" id="{E65964FC-CA1C-3D16-DB5E-46302047E471}"/>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13464" r="13464"/>
          <a:stretch>
            <a:fillRect/>
          </a:stretch>
        </p:blipFill>
        <p:spPr/>
      </p:pic>
      <p:pic>
        <p:nvPicPr>
          <p:cNvPr id="16" name="Picture Placeholder 15">
            <a:extLst>
              <a:ext uri="{FF2B5EF4-FFF2-40B4-BE49-F238E27FC236}">
                <a16:creationId xmlns:a16="http://schemas.microsoft.com/office/drawing/2014/main" id="{4D863964-227B-690F-E2F5-31ABDC9E348F}"/>
              </a:ext>
            </a:extLst>
          </p:cNvPr>
          <p:cNvPicPr>
            <a:picLocks noGrp="1" noChangeAspect="1"/>
          </p:cNvPicPr>
          <p:nvPr>
            <p:ph type="pic" sz="quarter" idx="12"/>
          </p:nvPr>
        </p:nvPicPr>
        <p:blipFill>
          <a:blip r:embed="rId3">
            <a:extLst>
              <a:ext uri="{28A0092B-C50C-407E-A947-70E740481C1C}">
                <a14:useLocalDpi xmlns:a14="http://schemas.microsoft.com/office/drawing/2010/main" val="0"/>
              </a:ext>
            </a:extLst>
          </a:blip>
          <a:srcRect t="1845" b="1845"/>
          <a:stretch>
            <a:fillRect/>
          </a:stretch>
        </p:blipFill>
        <p:spPr/>
      </p:pic>
    </p:spTree>
    <p:extLst>
      <p:ext uri="{BB962C8B-B14F-4D97-AF65-F5344CB8AC3E}">
        <p14:creationId xmlns:p14="http://schemas.microsoft.com/office/powerpoint/2010/main" val="3073113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363AFB-691D-D525-6DC3-778D8036EB43}"/>
            </a:ext>
          </a:extLst>
        </p:cNvPr>
        <p:cNvGrpSpPr/>
        <p:nvPr/>
      </p:nvGrpSpPr>
      <p:grpSpPr>
        <a:xfrm>
          <a:off x="0" y="0"/>
          <a:ext cx="0" cy="0"/>
          <a:chOff x="0" y="0"/>
          <a:chExt cx="0" cy="0"/>
        </a:xfrm>
      </p:grpSpPr>
      <p:grpSp>
        <p:nvGrpSpPr>
          <p:cNvPr id="3" name="Group 2">
            <a:extLst>
              <a:ext uri="{FF2B5EF4-FFF2-40B4-BE49-F238E27FC236}">
                <a16:creationId xmlns:a16="http://schemas.microsoft.com/office/drawing/2014/main" id="{68BEE536-9F0F-5D1C-4D2E-D074EDE0F0A1}"/>
              </a:ext>
            </a:extLst>
          </p:cNvPr>
          <p:cNvGrpSpPr/>
          <p:nvPr/>
        </p:nvGrpSpPr>
        <p:grpSpPr>
          <a:xfrm>
            <a:off x="1791107" y="4705164"/>
            <a:ext cx="8975324" cy="974739"/>
            <a:chOff x="6096000" y="2289688"/>
            <a:chExt cx="4949228" cy="731116"/>
          </a:xfrm>
        </p:grpSpPr>
        <p:sp>
          <p:nvSpPr>
            <p:cNvPr id="4" name="TextBox 3">
              <a:extLst>
                <a:ext uri="{FF2B5EF4-FFF2-40B4-BE49-F238E27FC236}">
                  <a16:creationId xmlns:a16="http://schemas.microsoft.com/office/drawing/2014/main" id="{B95C48C3-04C1-8505-D6D3-263D82FA7931}"/>
                </a:ext>
              </a:extLst>
            </p:cNvPr>
            <p:cNvSpPr txBox="1"/>
            <p:nvPr/>
          </p:nvSpPr>
          <p:spPr>
            <a:xfrm>
              <a:off x="6096000" y="2289688"/>
              <a:ext cx="4425054" cy="523220"/>
            </a:xfrm>
            <a:prstGeom prst="rect">
              <a:avLst/>
            </a:prstGeom>
            <a:noFill/>
          </p:spPr>
          <p:txBody>
            <a:bodyPr wrap="square" rtlCol="0">
              <a:spAutoFit/>
            </a:bodyPr>
            <a:lstStyle/>
            <a:p>
              <a:r>
                <a:rPr lang="en-US" altLang="ko-KR" sz="2800" b="1" dirty="0">
                  <a:solidFill>
                    <a:schemeClr val="bg1"/>
                  </a:solidFill>
                  <a:cs typeface="Arial" pitchFamily="34" charset="0"/>
                </a:rPr>
                <a:t>POST</a:t>
              </a:r>
              <a:endParaRPr lang="en-US" altLang="ko-KR" sz="2800" dirty="0">
                <a:solidFill>
                  <a:schemeClr val="bg1"/>
                </a:solidFill>
              </a:endParaRPr>
            </a:p>
          </p:txBody>
        </p:sp>
        <p:sp>
          <p:nvSpPr>
            <p:cNvPr id="6" name="TextBox 5">
              <a:extLst>
                <a:ext uri="{FF2B5EF4-FFF2-40B4-BE49-F238E27FC236}">
                  <a16:creationId xmlns:a16="http://schemas.microsoft.com/office/drawing/2014/main" id="{F537353F-8299-EE38-765F-49F49373A0A5}"/>
                </a:ext>
              </a:extLst>
            </p:cNvPr>
            <p:cNvSpPr txBox="1"/>
            <p:nvPr/>
          </p:nvSpPr>
          <p:spPr>
            <a:xfrm>
              <a:off x="6096000" y="2813037"/>
              <a:ext cx="4949228" cy="207767"/>
            </a:xfrm>
            <a:prstGeom prst="rect">
              <a:avLst/>
            </a:prstGeom>
            <a:noFill/>
          </p:spPr>
          <p:txBody>
            <a:bodyPr wrap="square" rtlCol="0">
              <a:spAutoFit/>
            </a:bodyPr>
            <a:lstStyle/>
            <a:p>
              <a:r>
                <a:rPr lang="en-US" altLang="ko-KR" sz="1200" dirty="0">
                  <a:solidFill>
                    <a:schemeClr val="bg1"/>
                  </a:solidFill>
                  <a:cs typeface="Arial" pitchFamily="34" charset="0"/>
                </a:rPr>
                <a:t>….</a:t>
              </a:r>
            </a:p>
          </p:txBody>
        </p:sp>
      </p:grpSp>
      <p:sp>
        <p:nvSpPr>
          <p:cNvPr id="17" name="TextBox 16">
            <a:extLst>
              <a:ext uri="{FF2B5EF4-FFF2-40B4-BE49-F238E27FC236}">
                <a16:creationId xmlns:a16="http://schemas.microsoft.com/office/drawing/2014/main" id="{58CB386C-0747-2642-4E27-C5388E781196}"/>
              </a:ext>
            </a:extLst>
          </p:cNvPr>
          <p:cNvSpPr txBox="1"/>
          <p:nvPr/>
        </p:nvSpPr>
        <p:spPr>
          <a:xfrm rot="16200000" flipH="1">
            <a:off x="-1451886" y="3044279"/>
            <a:ext cx="5067300" cy="769441"/>
          </a:xfrm>
          <a:prstGeom prst="rect">
            <a:avLst/>
          </a:prstGeom>
          <a:noFill/>
        </p:spPr>
        <p:txBody>
          <a:bodyPr wrap="square" rtlCol="0">
            <a:spAutoFit/>
          </a:bodyPr>
          <a:lstStyle/>
          <a:p>
            <a:pPr marL="0" indent="0" algn="ctr">
              <a:buNone/>
            </a:pPr>
            <a:r>
              <a:rPr lang="en-US" altLang="ko-KR" sz="4400" dirty="0">
                <a:solidFill>
                  <a:schemeClr val="bg1"/>
                </a:solidFill>
                <a:latin typeface="+mj-lt"/>
                <a:cs typeface="Arial" pitchFamily="34" charset="0"/>
              </a:rPr>
              <a:t>API</a:t>
            </a:r>
          </a:p>
        </p:txBody>
      </p:sp>
      <p:pic>
        <p:nvPicPr>
          <p:cNvPr id="12" name="Picture 11">
            <a:extLst>
              <a:ext uri="{FF2B5EF4-FFF2-40B4-BE49-F238E27FC236}">
                <a16:creationId xmlns:a16="http://schemas.microsoft.com/office/drawing/2014/main" id="{FBEB6AFD-9B91-0632-4803-23182B2FEBF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1106" y="1085794"/>
            <a:ext cx="8349367" cy="3619199"/>
          </a:xfrm>
          <a:prstGeom prst="rect">
            <a:avLst/>
          </a:prstGeom>
          <a:noFill/>
        </p:spPr>
      </p:pic>
    </p:spTree>
    <p:extLst>
      <p:ext uri="{BB962C8B-B14F-4D97-AF65-F5344CB8AC3E}">
        <p14:creationId xmlns:p14="http://schemas.microsoft.com/office/powerpoint/2010/main" val="3044020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5DD371-D3F7-6647-01DA-ADE9EC1579E6}"/>
            </a:ext>
          </a:extLst>
        </p:cNvPr>
        <p:cNvGrpSpPr/>
        <p:nvPr/>
      </p:nvGrpSpPr>
      <p:grpSpPr>
        <a:xfrm>
          <a:off x="0" y="0"/>
          <a:ext cx="0" cy="0"/>
          <a:chOff x="0" y="0"/>
          <a:chExt cx="0" cy="0"/>
        </a:xfrm>
      </p:grpSpPr>
      <p:grpSp>
        <p:nvGrpSpPr>
          <p:cNvPr id="3" name="Group 2">
            <a:extLst>
              <a:ext uri="{FF2B5EF4-FFF2-40B4-BE49-F238E27FC236}">
                <a16:creationId xmlns:a16="http://schemas.microsoft.com/office/drawing/2014/main" id="{7E1B5520-87DD-3957-A2DF-B93244C7BCEF}"/>
              </a:ext>
            </a:extLst>
          </p:cNvPr>
          <p:cNvGrpSpPr/>
          <p:nvPr/>
        </p:nvGrpSpPr>
        <p:grpSpPr>
          <a:xfrm>
            <a:off x="1791108" y="4643020"/>
            <a:ext cx="9634453" cy="976360"/>
            <a:chOff x="6096000" y="2289688"/>
            <a:chExt cx="4949228" cy="730634"/>
          </a:xfrm>
        </p:grpSpPr>
        <p:sp>
          <p:nvSpPr>
            <p:cNvPr id="4" name="TextBox 3">
              <a:extLst>
                <a:ext uri="{FF2B5EF4-FFF2-40B4-BE49-F238E27FC236}">
                  <a16:creationId xmlns:a16="http://schemas.microsoft.com/office/drawing/2014/main" id="{FEDD5727-9405-463C-0975-20A122C57075}"/>
                </a:ext>
              </a:extLst>
            </p:cNvPr>
            <p:cNvSpPr txBox="1"/>
            <p:nvPr/>
          </p:nvSpPr>
          <p:spPr>
            <a:xfrm>
              <a:off x="6096000" y="2289688"/>
              <a:ext cx="4425054" cy="392448"/>
            </a:xfrm>
            <a:prstGeom prst="rect">
              <a:avLst/>
            </a:prstGeom>
            <a:noFill/>
          </p:spPr>
          <p:txBody>
            <a:bodyPr wrap="square" rtlCol="0">
              <a:spAutoFit/>
            </a:bodyPr>
            <a:lstStyle/>
            <a:p>
              <a:r>
                <a:rPr lang="en-US" altLang="ko-KR" sz="2800" b="1" dirty="0">
                  <a:solidFill>
                    <a:schemeClr val="bg1"/>
                  </a:solidFill>
                  <a:cs typeface="Arial" pitchFamily="34" charset="0"/>
                </a:rPr>
                <a:t>GET</a:t>
              </a:r>
              <a:endParaRPr lang="en-US" altLang="ko-KR" sz="2800" dirty="0">
                <a:solidFill>
                  <a:schemeClr val="bg1"/>
                </a:solidFill>
              </a:endParaRPr>
            </a:p>
          </p:txBody>
        </p:sp>
        <p:sp>
          <p:nvSpPr>
            <p:cNvPr id="6" name="TextBox 5">
              <a:extLst>
                <a:ext uri="{FF2B5EF4-FFF2-40B4-BE49-F238E27FC236}">
                  <a16:creationId xmlns:a16="http://schemas.microsoft.com/office/drawing/2014/main" id="{E17431B9-AE4F-2E1D-EB3A-7A46C21E3B50}"/>
                </a:ext>
              </a:extLst>
            </p:cNvPr>
            <p:cNvSpPr txBox="1"/>
            <p:nvPr/>
          </p:nvSpPr>
          <p:spPr>
            <a:xfrm>
              <a:off x="6096000" y="2813037"/>
              <a:ext cx="4949228" cy="207285"/>
            </a:xfrm>
            <a:prstGeom prst="rect">
              <a:avLst/>
            </a:prstGeom>
            <a:noFill/>
          </p:spPr>
          <p:txBody>
            <a:bodyPr wrap="square" rtlCol="0">
              <a:spAutoFit/>
            </a:bodyPr>
            <a:lstStyle/>
            <a:p>
              <a:r>
                <a:rPr lang="en-US" altLang="ko-KR" sz="1200" dirty="0">
                  <a:solidFill>
                    <a:schemeClr val="bg1"/>
                  </a:solidFill>
                  <a:cs typeface="Arial" pitchFamily="34" charset="0"/>
                </a:rPr>
                <a:t>….</a:t>
              </a:r>
            </a:p>
          </p:txBody>
        </p:sp>
      </p:grpSp>
      <p:sp>
        <p:nvSpPr>
          <p:cNvPr id="17" name="TextBox 16">
            <a:extLst>
              <a:ext uri="{FF2B5EF4-FFF2-40B4-BE49-F238E27FC236}">
                <a16:creationId xmlns:a16="http://schemas.microsoft.com/office/drawing/2014/main" id="{5459CE27-D2F7-A3FF-F8F4-F979FB0940C7}"/>
              </a:ext>
            </a:extLst>
          </p:cNvPr>
          <p:cNvSpPr txBox="1"/>
          <p:nvPr/>
        </p:nvSpPr>
        <p:spPr>
          <a:xfrm rot="16200000" flipH="1">
            <a:off x="-1451886" y="3044279"/>
            <a:ext cx="5067300" cy="769441"/>
          </a:xfrm>
          <a:prstGeom prst="rect">
            <a:avLst/>
          </a:prstGeom>
          <a:noFill/>
        </p:spPr>
        <p:txBody>
          <a:bodyPr wrap="square" rtlCol="0">
            <a:spAutoFit/>
          </a:bodyPr>
          <a:lstStyle/>
          <a:p>
            <a:pPr marL="0" indent="0" algn="ctr">
              <a:buNone/>
            </a:pPr>
            <a:r>
              <a:rPr lang="en-US" altLang="ko-KR" sz="4400" dirty="0">
                <a:solidFill>
                  <a:schemeClr val="bg1"/>
                </a:solidFill>
                <a:latin typeface="+mj-lt"/>
                <a:cs typeface="Arial" pitchFamily="34" charset="0"/>
              </a:rPr>
              <a:t>API</a:t>
            </a:r>
          </a:p>
        </p:txBody>
      </p:sp>
      <p:pic>
        <p:nvPicPr>
          <p:cNvPr id="12" name="Picture 11" descr="A screenshot of a computer&#10;&#10;Description automatically generated">
            <a:extLst>
              <a:ext uri="{FF2B5EF4-FFF2-40B4-BE49-F238E27FC236}">
                <a16:creationId xmlns:a16="http://schemas.microsoft.com/office/drawing/2014/main" id="{0BF8C12D-815D-32F2-0E16-9361106067F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1108" y="1145460"/>
            <a:ext cx="8542500" cy="3399907"/>
          </a:xfrm>
          <a:prstGeom prst="rect">
            <a:avLst/>
          </a:prstGeom>
          <a:noFill/>
          <a:ln>
            <a:noFill/>
          </a:ln>
        </p:spPr>
      </p:pic>
    </p:spTree>
    <p:extLst>
      <p:ext uri="{BB962C8B-B14F-4D97-AF65-F5344CB8AC3E}">
        <p14:creationId xmlns:p14="http://schemas.microsoft.com/office/powerpoint/2010/main" val="4064723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C4AD27-BB78-C347-66C6-68BAF28BF8E4}"/>
            </a:ext>
          </a:extLst>
        </p:cNvPr>
        <p:cNvGrpSpPr/>
        <p:nvPr/>
      </p:nvGrpSpPr>
      <p:grpSpPr>
        <a:xfrm>
          <a:off x="0" y="0"/>
          <a:ext cx="0" cy="0"/>
          <a:chOff x="0" y="0"/>
          <a:chExt cx="0" cy="0"/>
        </a:xfrm>
      </p:grpSpPr>
      <p:grpSp>
        <p:nvGrpSpPr>
          <p:cNvPr id="3" name="Group 2">
            <a:extLst>
              <a:ext uri="{FF2B5EF4-FFF2-40B4-BE49-F238E27FC236}">
                <a16:creationId xmlns:a16="http://schemas.microsoft.com/office/drawing/2014/main" id="{5592FC23-C95F-393A-0388-51762DF5FBB8}"/>
              </a:ext>
            </a:extLst>
          </p:cNvPr>
          <p:cNvGrpSpPr/>
          <p:nvPr/>
        </p:nvGrpSpPr>
        <p:grpSpPr>
          <a:xfrm>
            <a:off x="1791108" y="4643020"/>
            <a:ext cx="9634453" cy="976360"/>
            <a:chOff x="6096000" y="2289688"/>
            <a:chExt cx="4949228" cy="730634"/>
          </a:xfrm>
        </p:grpSpPr>
        <p:sp>
          <p:nvSpPr>
            <p:cNvPr id="4" name="TextBox 3">
              <a:extLst>
                <a:ext uri="{FF2B5EF4-FFF2-40B4-BE49-F238E27FC236}">
                  <a16:creationId xmlns:a16="http://schemas.microsoft.com/office/drawing/2014/main" id="{C25E581C-5980-1F1B-63DB-B9EA972B8570}"/>
                </a:ext>
              </a:extLst>
            </p:cNvPr>
            <p:cNvSpPr txBox="1"/>
            <p:nvPr/>
          </p:nvSpPr>
          <p:spPr>
            <a:xfrm>
              <a:off x="6096000" y="2289688"/>
              <a:ext cx="4425054" cy="392448"/>
            </a:xfrm>
            <a:prstGeom prst="rect">
              <a:avLst/>
            </a:prstGeom>
            <a:noFill/>
          </p:spPr>
          <p:txBody>
            <a:bodyPr wrap="square" rtlCol="0">
              <a:spAutoFit/>
            </a:bodyPr>
            <a:lstStyle/>
            <a:p>
              <a:r>
                <a:rPr lang="en-US" altLang="ko-KR" sz="2800" b="1" dirty="0">
                  <a:solidFill>
                    <a:schemeClr val="bg1"/>
                  </a:solidFill>
                  <a:cs typeface="Arial" pitchFamily="34" charset="0"/>
                </a:rPr>
                <a:t>DELETE</a:t>
              </a:r>
              <a:endParaRPr lang="en-US" altLang="ko-KR" sz="2800" dirty="0">
                <a:solidFill>
                  <a:schemeClr val="bg1"/>
                </a:solidFill>
              </a:endParaRPr>
            </a:p>
          </p:txBody>
        </p:sp>
        <p:sp>
          <p:nvSpPr>
            <p:cNvPr id="6" name="TextBox 5">
              <a:extLst>
                <a:ext uri="{FF2B5EF4-FFF2-40B4-BE49-F238E27FC236}">
                  <a16:creationId xmlns:a16="http://schemas.microsoft.com/office/drawing/2014/main" id="{FFAF84EF-752B-01FE-0893-1A5FCC0C3DE6}"/>
                </a:ext>
              </a:extLst>
            </p:cNvPr>
            <p:cNvSpPr txBox="1"/>
            <p:nvPr/>
          </p:nvSpPr>
          <p:spPr>
            <a:xfrm>
              <a:off x="6096000" y="2813037"/>
              <a:ext cx="4949228" cy="207285"/>
            </a:xfrm>
            <a:prstGeom prst="rect">
              <a:avLst/>
            </a:prstGeom>
            <a:noFill/>
          </p:spPr>
          <p:txBody>
            <a:bodyPr wrap="square" rtlCol="0">
              <a:spAutoFit/>
            </a:bodyPr>
            <a:lstStyle/>
            <a:p>
              <a:r>
                <a:rPr lang="en-US" altLang="ko-KR" sz="1200" dirty="0">
                  <a:solidFill>
                    <a:schemeClr val="bg1"/>
                  </a:solidFill>
                  <a:cs typeface="Arial" pitchFamily="34" charset="0"/>
                </a:rPr>
                <a:t>….</a:t>
              </a:r>
            </a:p>
          </p:txBody>
        </p:sp>
      </p:grpSp>
      <p:sp>
        <p:nvSpPr>
          <p:cNvPr id="17" name="TextBox 16">
            <a:extLst>
              <a:ext uri="{FF2B5EF4-FFF2-40B4-BE49-F238E27FC236}">
                <a16:creationId xmlns:a16="http://schemas.microsoft.com/office/drawing/2014/main" id="{CBA4515D-E629-9D8D-51E4-4DAB517DB4AE}"/>
              </a:ext>
            </a:extLst>
          </p:cNvPr>
          <p:cNvSpPr txBox="1"/>
          <p:nvPr/>
        </p:nvSpPr>
        <p:spPr>
          <a:xfrm rot="16200000" flipH="1">
            <a:off x="-1451886" y="3044279"/>
            <a:ext cx="5067300" cy="769441"/>
          </a:xfrm>
          <a:prstGeom prst="rect">
            <a:avLst/>
          </a:prstGeom>
          <a:noFill/>
        </p:spPr>
        <p:txBody>
          <a:bodyPr wrap="square" rtlCol="0">
            <a:spAutoFit/>
          </a:bodyPr>
          <a:lstStyle/>
          <a:p>
            <a:pPr marL="0" indent="0" algn="ctr">
              <a:buNone/>
            </a:pPr>
            <a:r>
              <a:rPr lang="en-US" altLang="ko-KR" sz="4400" dirty="0">
                <a:solidFill>
                  <a:schemeClr val="bg1"/>
                </a:solidFill>
                <a:latin typeface="+mj-lt"/>
                <a:cs typeface="Arial" pitchFamily="34" charset="0"/>
              </a:rPr>
              <a:t>API</a:t>
            </a:r>
          </a:p>
        </p:txBody>
      </p:sp>
      <p:pic>
        <p:nvPicPr>
          <p:cNvPr id="2" name="Picture 1" descr="image">
            <a:extLst>
              <a:ext uri="{FF2B5EF4-FFF2-40B4-BE49-F238E27FC236}">
                <a16:creationId xmlns:a16="http://schemas.microsoft.com/office/drawing/2014/main" id="{01F01F17-08F4-ED5B-3B51-6E51D464F82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1108" y="1280969"/>
            <a:ext cx="8856834" cy="3187126"/>
          </a:xfrm>
          <a:prstGeom prst="rect">
            <a:avLst/>
          </a:prstGeom>
          <a:noFill/>
          <a:ln>
            <a:noFill/>
          </a:ln>
        </p:spPr>
      </p:pic>
    </p:spTree>
    <p:extLst>
      <p:ext uri="{BB962C8B-B14F-4D97-AF65-F5344CB8AC3E}">
        <p14:creationId xmlns:p14="http://schemas.microsoft.com/office/powerpoint/2010/main" val="1549333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F6EC3-1988-F117-273A-FF78B758FD23}"/>
            </a:ext>
          </a:extLst>
        </p:cNvPr>
        <p:cNvGrpSpPr/>
        <p:nvPr/>
      </p:nvGrpSpPr>
      <p:grpSpPr>
        <a:xfrm>
          <a:off x="0" y="0"/>
          <a:ext cx="0" cy="0"/>
          <a:chOff x="0" y="0"/>
          <a:chExt cx="0" cy="0"/>
        </a:xfrm>
      </p:grpSpPr>
      <p:sp>
        <p:nvSpPr>
          <p:cNvPr id="18" name="TextBox 17">
            <a:extLst>
              <a:ext uri="{FF2B5EF4-FFF2-40B4-BE49-F238E27FC236}">
                <a16:creationId xmlns:a16="http://schemas.microsoft.com/office/drawing/2014/main" id="{605BEFFD-6D5E-23B4-2E03-136289FD2AC9}"/>
              </a:ext>
            </a:extLst>
          </p:cNvPr>
          <p:cNvSpPr txBox="1"/>
          <p:nvPr/>
        </p:nvSpPr>
        <p:spPr>
          <a:xfrm>
            <a:off x="7255418" y="3991922"/>
            <a:ext cx="4519617" cy="830997"/>
          </a:xfrm>
          <a:prstGeom prst="rect">
            <a:avLst/>
          </a:prstGeom>
          <a:noFill/>
        </p:spPr>
        <p:txBody>
          <a:bodyPr wrap="square" rtlCol="0" anchor="ctr">
            <a:spAutoFit/>
          </a:bodyPr>
          <a:lstStyle/>
          <a:p>
            <a:r>
              <a:rPr lang="en-US" altLang="ko-KR" sz="4800" b="1" dirty="0">
                <a:solidFill>
                  <a:schemeClr val="bg1"/>
                </a:solidFill>
                <a:latin typeface="+mj-lt"/>
                <a:cs typeface="Arial" pitchFamily="34" charset="0"/>
              </a:rPr>
              <a:t>Conclusion</a:t>
            </a:r>
            <a:endParaRPr lang="ko-KR" altLang="en-US" sz="4800" b="1" dirty="0">
              <a:solidFill>
                <a:schemeClr val="bg1"/>
              </a:solidFill>
              <a:latin typeface="+mj-lt"/>
              <a:cs typeface="Arial" pitchFamily="34" charset="0"/>
            </a:endParaRPr>
          </a:p>
        </p:txBody>
      </p:sp>
    </p:spTree>
    <p:extLst>
      <p:ext uri="{BB962C8B-B14F-4D97-AF65-F5344CB8AC3E}">
        <p14:creationId xmlns:p14="http://schemas.microsoft.com/office/powerpoint/2010/main" val="917527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F4B162-3457-F1D4-9A98-1482C30C93EE}"/>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41CD1A45-03AB-0E9D-A938-20DDBA8E20FB}"/>
              </a:ext>
            </a:extLst>
          </p:cNvPr>
          <p:cNvSpPr txBox="1"/>
          <p:nvPr/>
        </p:nvSpPr>
        <p:spPr>
          <a:xfrm>
            <a:off x="2619507" y="4198441"/>
            <a:ext cx="4848093" cy="2123658"/>
          </a:xfrm>
          <a:prstGeom prst="rect">
            <a:avLst/>
          </a:prstGeom>
          <a:noFill/>
        </p:spPr>
        <p:txBody>
          <a:bodyPr wrap="square" rtlCol="0">
            <a:spAutoFit/>
          </a:bodyPr>
          <a:lstStyle/>
          <a:p>
            <a:pPr algn="l"/>
            <a:endParaRPr lang="en-US" sz="1200" b="0" i="0" dirty="0">
              <a:effectLst/>
            </a:endParaRPr>
          </a:p>
          <a:p>
            <a:pPr algn="l">
              <a:buFont typeface="+mj-lt"/>
              <a:buAutoNum type="arabicPeriod"/>
            </a:pPr>
            <a:r>
              <a:rPr lang="en-US" sz="1200" b="1" i="0" dirty="0">
                <a:effectLst/>
              </a:rPr>
              <a:t>Project Objectives:</a:t>
            </a:r>
            <a:r>
              <a:rPr lang="en-US" sz="1200" b="0" i="0" dirty="0">
                <a:effectLst/>
              </a:rPr>
              <a:t> The Service Management Component has been instrumental in contributing to the successful realization of our project goals.</a:t>
            </a:r>
          </a:p>
          <a:p>
            <a:pPr algn="l">
              <a:buFont typeface="+mj-lt"/>
              <a:buAutoNum type="arabicPeriod"/>
            </a:pPr>
            <a:r>
              <a:rPr lang="en-US" sz="1200" b="1" i="0" dirty="0">
                <a:effectLst/>
              </a:rPr>
              <a:t>Agile Methodology:</a:t>
            </a:r>
            <a:r>
              <a:rPr lang="en-US" sz="1200" b="0" i="0" dirty="0">
                <a:effectLst/>
              </a:rPr>
              <a:t> Our agile approach has fostered collaboration, adaptability, and a focus on customer value, aligning seamlessly with the dynamic nature of our project.</a:t>
            </a:r>
          </a:p>
          <a:p>
            <a:pPr algn="l">
              <a:buFont typeface="+mj-lt"/>
              <a:buAutoNum type="arabicPeriod"/>
            </a:pPr>
            <a:r>
              <a:rPr lang="en-US" sz="1200" b="1" i="0" dirty="0">
                <a:effectLst/>
              </a:rPr>
              <a:t>Kanban Integration:</a:t>
            </a:r>
            <a:r>
              <a:rPr lang="en-US" sz="1200" b="0" i="0" dirty="0">
                <a:effectLst/>
              </a:rPr>
              <a:t> The incorporation of a Kanban board has proven invaluable in managing user stories, sprint timelines, and overall project progress with clarity and efficiency.</a:t>
            </a:r>
          </a:p>
          <a:p>
            <a:endParaRPr lang="en-US" altLang="ko-KR" sz="1200" dirty="0">
              <a:cs typeface="Arial" pitchFamily="34" charset="0"/>
            </a:endParaRPr>
          </a:p>
        </p:txBody>
      </p:sp>
      <p:sp>
        <p:nvSpPr>
          <p:cNvPr id="17" name="TextBox 16">
            <a:extLst>
              <a:ext uri="{FF2B5EF4-FFF2-40B4-BE49-F238E27FC236}">
                <a16:creationId xmlns:a16="http://schemas.microsoft.com/office/drawing/2014/main" id="{80CE2507-56BC-3D08-240D-FB853FA26832}"/>
              </a:ext>
            </a:extLst>
          </p:cNvPr>
          <p:cNvSpPr txBox="1"/>
          <p:nvPr/>
        </p:nvSpPr>
        <p:spPr>
          <a:xfrm flipH="1">
            <a:off x="2619507" y="3429000"/>
            <a:ext cx="3993932" cy="769441"/>
          </a:xfrm>
          <a:prstGeom prst="rect">
            <a:avLst/>
          </a:prstGeom>
          <a:noFill/>
        </p:spPr>
        <p:txBody>
          <a:bodyPr wrap="square" rtlCol="0">
            <a:spAutoFit/>
          </a:bodyPr>
          <a:lstStyle/>
          <a:p>
            <a:pPr marL="0" indent="0">
              <a:buNone/>
            </a:pPr>
            <a:r>
              <a:rPr lang="en-US" altLang="ko-KR" sz="4400" b="1" spc="300" dirty="0">
                <a:solidFill>
                  <a:schemeClr val="accent2"/>
                </a:solidFill>
                <a:latin typeface="+mj-lt"/>
                <a:cs typeface="Arial" pitchFamily="34" charset="0"/>
              </a:rPr>
              <a:t>Conclusion</a:t>
            </a:r>
          </a:p>
        </p:txBody>
      </p:sp>
      <p:pic>
        <p:nvPicPr>
          <p:cNvPr id="6" name="Picture Placeholder 5">
            <a:extLst>
              <a:ext uri="{FF2B5EF4-FFF2-40B4-BE49-F238E27FC236}">
                <a16:creationId xmlns:a16="http://schemas.microsoft.com/office/drawing/2014/main" id="{AE886D5D-1D39-21E5-4B45-50FA7458AEE4}"/>
              </a:ext>
            </a:extLst>
          </p:cNvPr>
          <p:cNvPicPr>
            <a:picLocks noGrp="1" noChangeAspect="1"/>
          </p:cNvPicPr>
          <p:nvPr>
            <p:ph type="pic" idx="23"/>
          </p:nvPr>
        </p:nvPicPr>
        <p:blipFill>
          <a:blip r:embed="rId2">
            <a:extLst>
              <a:ext uri="{28A0092B-C50C-407E-A947-70E740481C1C}">
                <a14:useLocalDpi xmlns:a14="http://schemas.microsoft.com/office/drawing/2010/main" val="0"/>
              </a:ext>
            </a:extLst>
          </a:blip>
          <a:srcRect t="4013" b="4013"/>
          <a:stretch>
            <a:fillRect/>
          </a:stretch>
        </p:blipFill>
        <p:spPr/>
      </p:pic>
    </p:spTree>
    <p:extLst>
      <p:ext uri="{BB962C8B-B14F-4D97-AF65-F5344CB8AC3E}">
        <p14:creationId xmlns:p14="http://schemas.microsoft.com/office/powerpoint/2010/main" val="1964535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3A736B-42CA-C4B1-5932-C43760C48DB9}"/>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A1478E05-912F-CEF3-FD55-41AE608FC69E}"/>
              </a:ext>
            </a:extLst>
          </p:cNvPr>
          <p:cNvSpPr txBox="1"/>
          <p:nvPr/>
        </p:nvSpPr>
        <p:spPr>
          <a:xfrm>
            <a:off x="7246710" y="4093801"/>
            <a:ext cx="4519617" cy="923330"/>
          </a:xfrm>
          <a:prstGeom prst="rect">
            <a:avLst/>
          </a:prstGeom>
          <a:noFill/>
        </p:spPr>
        <p:txBody>
          <a:bodyPr wrap="square" rtlCol="0" anchor="ctr">
            <a:spAutoFit/>
          </a:bodyPr>
          <a:lstStyle/>
          <a:p>
            <a:r>
              <a:rPr lang="en-US" altLang="ko-KR" sz="5400" dirty="0">
                <a:solidFill>
                  <a:schemeClr val="bg1"/>
                </a:solidFill>
                <a:cs typeface="Arial" pitchFamily="34" charset="0"/>
              </a:rPr>
              <a:t>THANK YOU</a:t>
            </a:r>
            <a:endParaRPr lang="ko-KR" altLang="en-US" sz="5400" dirty="0">
              <a:solidFill>
                <a:schemeClr val="bg1"/>
              </a:solidFill>
              <a:cs typeface="Arial" pitchFamily="34" charset="0"/>
            </a:endParaRPr>
          </a:p>
        </p:txBody>
      </p:sp>
    </p:spTree>
    <p:extLst>
      <p:ext uri="{BB962C8B-B14F-4D97-AF65-F5344CB8AC3E}">
        <p14:creationId xmlns:p14="http://schemas.microsoft.com/office/powerpoint/2010/main" val="1950616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DC460A-1302-48A5-8229-DBB2E1EBFCDC}"/>
              </a:ext>
            </a:extLst>
          </p:cNvPr>
          <p:cNvSpPr/>
          <p:nvPr/>
        </p:nvSpPr>
        <p:spPr>
          <a:xfrm>
            <a:off x="3574473" y="0"/>
            <a:ext cx="8617527" cy="6856661"/>
          </a:xfrm>
          <a:custGeom>
            <a:avLst/>
            <a:gdLst>
              <a:gd name="connsiteX0" fmla="*/ 0 w 7259782"/>
              <a:gd name="connsiteY0" fmla="*/ 0 h 6856661"/>
              <a:gd name="connsiteX1" fmla="*/ 7259782 w 7259782"/>
              <a:gd name="connsiteY1" fmla="*/ 0 h 6856661"/>
              <a:gd name="connsiteX2" fmla="*/ 7259782 w 7259782"/>
              <a:gd name="connsiteY2" fmla="*/ 6856661 h 6856661"/>
              <a:gd name="connsiteX3" fmla="*/ 0 w 7259782"/>
              <a:gd name="connsiteY3" fmla="*/ 6856661 h 6856661"/>
              <a:gd name="connsiteX4" fmla="*/ 0 w 7259782"/>
              <a:gd name="connsiteY4" fmla="*/ 0 h 6856661"/>
              <a:gd name="connsiteX0" fmla="*/ 0 w 7259782"/>
              <a:gd name="connsiteY0" fmla="*/ 0 h 6856661"/>
              <a:gd name="connsiteX1" fmla="*/ 7259782 w 7259782"/>
              <a:gd name="connsiteY1" fmla="*/ 0 h 6856661"/>
              <a:gd name="connsiteX2" fmla="*/ 7259782 w 7259782"/>
              <a:gd name="connsiteY2" fmla="*/ 6856661 h 6856661"/>
              <a:gd name="connsiteX3" fmla="*/ 2309091 w 7259782"/>
              <a:gd name="connsiteY3" fmla="*/ 6838188 h 6856661"/>
              <a:gd name="connsiteX4" fmla="*/ 0 w 7259782"/>
              <a:gd name="connsiteY4" fmla="*/ 0 h 6856661"/>
              <a:gd name="connsiteX0" fmla="*/ 0 w 7259782"/>
              <a:gd name="connsiteY0" fmla="*/ 0 h 6856661"/>
              <a:gd name="connsiteX1" fmla="*/ 7259782 w 7259782"/>
              <a:gd name="connsiteY1" fmla="*/ 0 h 6856661"/>
              <a:gd name="connsiteX2" fmla="*/ 7259782 w 7259782"/>
              <a:gd name="connsiteY2" fmla="*/ 6856661 h 6856661"/>
              <a:gd name="connsiteX3" fmla="*/ 2318327 w 7259782"/>
              <a:gd name="connsiteY3" fmla="*/ 6856661 h 6856661"/>
              <a:gd name="connsiteX4" fmla="*/ 0 w 7259782"/>
              <a:gd name="connsiteY4" fmla="*/ 0 h 6856661"/>
              <a:gd name="connsiteX0" fmla="*/ 0 w 7259782"/>
              <a:gd name="connsiteY0" fmla="*/ 0 h 6856661"/>
              <a:gd name="connsiteX1" fmla="*/ 7259782 w 7259782"/>
              <a:gd name="connsiteY1" fmla="*/ 0 h 6856661"/>
              <a:gd name="connsiteX2" fmla="*/ 7259782 w 7259782"/>
              <a:gd name="connsiteY2" fmla="*/ 6856661 h 6856661"/>
              <a:gd name="connsiteX3" fmla="*/ 2586182 w 7259782"/>
              <a:gd name="connsiteY3" fmla="*/ 6828951 h 6856661"/>
              <a:gd name="connsiteX4" fmla="*/ 0 w 7259782"/>
              <a:gd name="connsiteY4" fmla="*/ 0 h 6856661"/>
              <a:gd name="connsiteX0" fmla="*/ 0 w 7259782"/>
              <a:gd name="connsiteY0" fmla="*/ 0 h 6856661"/>
              <a:gd name="connsiteX1" fmla="*/ 7259782 w 7259782"/>
              <a:gd name="connsiteY1" fmla="*/ 0 h 6856661"/>
              <a:gd name="connsiteX2" fmla="*/ 7259782 w 7259782"/>
              <a:gd name="connsiteY2" fmla="*/ 6856661 h 6856661"/>
              <a:gd name="connsiteX3" fmla="*/ 2807854 w 7259782"/>
              <a:gd name="connsiteY3" fmla="*/ 6819715 h 6856661"/>
              <a:gd name="connsiteX4" fmla="*/ 0 w 7259782"/>
              <a:gd name="connsiteY4" fmla="*/ 0 h 6856661"/>
              <a:gd name="connsiteX0" fmla="*/ 0 w 7259782"/>
              <a:gd name="connsiteY0" fmla="*/ 0 h 6856661"/>
              <a:gd name="connsiteX1" fmla="*/ 7259782 w 7259782"/>
              <a:gd name="connsiteY1" fmla="*/ 0 h 6856661"/>
              <a:gd name="connsiteX2" fmla="*/ 7259782 w 7259782"/>
              <a:gd name="connsiteY2" fmla="*/ 6856661 h 6856661"/>
              <a:gd name="connsiteX3" fmla="*/ 2807854 w 7259782"/>
              <a:gd name="connsiteY3" fmla="*/ 6847425 h 6856661"/>
              <a:gd name="connsiteX4" fmla="*/ 0 w 7259782"/>
              <a:gd name="connsiteY4" fmla="*/ 0 h 6856661"/>
              <a:gd name="connsiteX0" fmla="*/ 0 w 7259782"/>
              <a:gd name="connsiteY0" fmla="*/ 0 h 6856661"/>
              <a:gd name="connsiteX1" fmla="*/ 7259782 w 7259782"/>
              <a:gd name="connsiteY1" fmla="*/ 0 h 6856661"/>
              <a:gd name="connsiteX2" fmla="*/ 7259782 w 7259782"/>
              <a:gd name="connsiteY2" fmla="*/ 6856661 h 6856661"/>
              <a:gd name="connsiteX3" fmla="*/ 2798618 w 7259782"/>
              <a:gd name="connsiteY3" fmla="*/ 6856661 h 6856661"/>
              <a:gd name="connsiteX4" fmla="*/ 0 w 7259782"/>
              <a:gd name="connsiteY4" fmla="*/ 0 h 6856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9782" h="6856661">
                <a:moveTo>
                  <a:pt x="0" y="0"/>
                </a:moveTo>
                <a:lnTo>
                  <a:pt x="7259782" y="0"/>
                </a:lnTo>
                <a:lnTo>
                  <a:pt x="7259782" y="6856661"/>
                </a:lnTo>
                <a:lnTo>
                  <a:pt x="2798618" y="6856661"/>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5A4BDA0-C270-4764-9C18-A593BCE2C965}"/>
              </a:ext>
            </a:extLst>
          </p:cNvPr>
          <p:cNvSpPr txBox="1"/>
          <p:nvPr/>
        </p:nvSpPr>
        <p:spPr>
          <a:xfrm>
            <a:off x="4608945" y="270649"/>
            <a:ext cx="7583055" cy="923330"/>
          </a:xfrm>
          <a:prstGeom prst="rect">
            <a:avLst/>
          </a:prstGeom>
          <a:noFill/>
        </p:spPr>
        <p:txBody>
          <a:bodyPr wrap="square" rtlCol="0" anchor="ctr">
            <a:spAutoFit/>
          </a:bodyPr>
          <a:lstStyle/>
          <a:p>
            <a:r>
              <a:rPr lang="en-US" altLang="ko-KR" sz="5400" dirty="0">
                <a:solidFill>
                  <a:schemeClr val="bg1"/>
                </a:solidFill>
                <a:cs typeface="Arial" pitchFamily="34" charset="0"/>
              </a:rPr>
              <a:t>Agenda </a:t>
            </a:r>
            <a:endParaRPr lang="ko-KR" altLang="en-US" sz="5400" dirty="0">
              <a:solidFill>
                <a:schemeClr val="bg1"/>
              </a:solidFill>
              <a:cs typeface="Arial" pitchFamily="34" charset="0"/>
            </a:endParaRPr>
          </a:p>
        </p:txBody>
      </p:sp>
      <p:grpSp>
        <p:nvGrpSpPr>
          <p:cNvPr id="10" name="Group 9">
            <a:extLst>
              <a:ext uri="{FF2B5EF4-FFF2-40B4-BE49-F238E27FC236}">
                <a16:creationId xmlns:a16="http://schemas.microsoft.com/office/drawing/2014/main" id="{05C8D0C1-7E99-4B90-A44B-505072FCBBC5}"/>
              </a:ext>
            </a:extLst>
          </p:cNvPr>
          <p:cNvGrpSpPr/>
          <p:nvPr/>
        </p:nvGrpSpPr>
        <p:grpSpPr>
          <a:xfrm>
            <a:off x="6331272" y="4239843"/>
            <a:ext cx="4931788" cy="1124044"/>
            <a:chOff x="5680459" y="1490186"/>
            <a:chExt cx="4931788" cy="1124044"/>
          </a:xfrm>
        </p:grpSpPr>
        <p:sp>
          <p:nvSpPr>
            <p:cNvPr id="11" name="TextBox 10">
              <a:extLst>
                <a:ext uri="{FF2B5EF4-FFF2-40B4-BE49-F238E27FC236}">
                  <a16:creationId xmlns:a16="http://schemas.microsoft.com/office/drawing/2014/main" id="{D9D22DE1-90A6-406A-B71D-82B00E2A807D}"/>
                </a:ext>
              </a:extLst>
            </p:cNvPr>
            <p:cNvSpPr txBox="1"/>
            <p:nvPr/>
          </p:nvSpPr>
          <p:spPr>
            <a:xfrm>
              <a:off x="5680459" y="1490186"/>
              <a:ext cx="763624" cy="553998"/>
            </a:xfrm>
            <a:prstGeom prst="rect">
              <a:avLst/>
            </a:prstGeom>
            <a:noFill/>
          </p:spPr>
          <p:txBody>
            <a:bodyPr wrap="square" lIns="0" tIns="0" rIns="0" bIns="0" rtlCol="0" anchor="ctr">
              <a:spAutoFit/>
            </a:bodyPr>
            <a:lstStyle/>
            <a:p>
              <a:pPr algn="ctr"/>
              <a:r>
                <a:rPr lang="en-US" altLang="ko-KR" sz="3600" b="1" dirty="0">
                  <a:solidFill>
                    <a:schemeClr val="bg1"/>
                  </a:solidFill>
                  <a:cs typeface="Arial" pitchFamily="34" charset="0"/>
                </a:rPr>
                <a:t>03</a:t>
              </a:r>
              <a:endParaRPr lang="ko-KR" altLang="en-US" sz="3600" b="1" dirty="0">
                <a:solidFill>
                  <a:schemeClr val="bg1"/>
                </a:solidFill>
                <a:cs typeface="Arial" pitchFamily="34" charset="0"/>
              </a:endParaRPr>
            </a:p>
          </p:txBody>
        </p:sp>
        <p:sp>
          <p:nvSpPr>
            <p:cNvPr id="12" name="TextBox 11">
              <a:extLst>
                <a:ext uri="{FF2B5EF4-FFF2-40B4-BE49-F238E27FC236}">
                  <a16:creationId xmlns:a16="http://schemas.microsoft.com/office/drawing/2014/main" id="{832A2F40-F990-4558-BFA4-15734C704557}"/>
                </a:ext>
              </a:extLst>
            </p:cNvPr>
            <p:cNvSpPr txBox="1"/>
            <p:nvPr/>
          </p:nvSpPr>
          <p:spPr>
            <a:xfrm>
              <a:off x="5967846" y="2002075"/>
              <a:ext cx="4644400" cy="612155"/>
            </a:xfrm>
            <a:prstGeom prst="rect">
              <a:avLst/>
            </a:prstGeom>
            <a:noFill/>
          </p:spPr>
          <p:txBody>
            <a:bodyPr wrap="square" rtlCol="0">
              <a:spAutoFit/>
            </a:bodyPr>
            <a:lstStyle/>
            <a:p>
              <a:pPr marL="171450" indent="-171450">
                <a:lnSpc>
                  <a:spcPct val="150000"/>
                </a:lnSpc>
                <a:buFont typeface="Wingdings" panose="05000000000000000000" pitchFamily="2" charset="2"/>
                <a:buChar char="Ø"/>
              </a:pPr>
              <a:r>
                <a:rPr lang="en-US" altLang="ko-KR" sz="1200" dirty="0">
                  <a:solidFill>
                    <a:schemeClr val="bg1"/>
                  </a:solidFill>
                  <a:cs typeface="Arial" pitchFamily="34" charset="0"/>
                </a:rPr>
                <a:t>UI</a:t>
              </a:r>
              <a:endParaRPr lang="ko-KR" altLang="en-US" sz="1200" dirty="0">
                <a:solidFill>
                  <a:schemeClr val="bg1"/>
                </a:solidFill>
                <a:cs typeface="Arial" pitchFamily="34" charset="0"/>
              </a:endParaRPr>
            </a:p>
            <a:p>
              <a:pPr marL="171450" indent="-171450">
                <a:lnSpc>
                  <a:spcPct val="150000"/>
                </a:lnSpc>
                <a:buFont typeface="Wingdings" panose="05000000000000000000" pitchFamily="2" charset="2"/>
                <a:buChar char="Ø"/>
              </a:pPr>
              <a:r>
                <a:rPr lang="en-US" altLang="ko-KR" sz="1200" dirty="0">
                  <a:solidFill>
                    <a:schemeClr val="bg1"/>
                  </a:solidFill>
                  <a:cs typeface="Arial" pitchFamily="34" charset="0"/>
                </a:rPr>
                <a:t>APIs</a:t>
              </a:r>
            </a:p>
          </p:txBody>
        </p:sp>
        <p:sp>
          <p:nvSpPr>
            <p:cNvPr id="13" name="TextBox 12">
              <a:extLst>
                <a:ext uri="{FF2B5EF4-FFF2-40B4-BE49-F238E27FC236}">
                  <a16:creationId xmlns:a16="http://schemas.microsoft.com/office/drawing/2014/main" id="{A3040624-AA78-4707-9171-C7F7E4A4286D}"/>
                </a:ext>
              </a:extLst>
            </p:cNvPr>
            <p:cNvSpPr txBox="1"/>
            <p:nvPr/>
          </p:nvSpPr>
          <p:spPr>
            <a:xfrm>
              <a:off x="6444083" y="1536352"/>
              <a:ext cx="4168164" cy="461665"/>
            </a:xfrm>
            <a:prstGeom prst="rect">
              <a:avLst/>
            </a:prstGeom>
            <a:noFill/>
          </p:spPr>
          <p:txBody>
            <a:bodyPr wrap="square" lIns="108000" rIns="108000" rtlCol="0" anchor="ctr">
              <a:spAutoFit/>
            </a:bodyPr>
            <a:lstStyle/>
            <a:p>
              <a:r>
                <a:rPr lang="en-US" altLang="ko-KR" sz="2400" b="1" dirty="0">
                  <a:solidFill>
                    <a:schemeClr val="bg1"/>
                  </a:solidFill>
                  <a:cs typeface="Arial" pitchFamily="34" charset="0"/>
                </a:rPr>
                <a:t>Results</a:t>
              </a:r>
              <a:endParaRPr lang="ko-KR" altLang="en-US" sz="2400" b="1" dirty="0">
                <a:solidFill>
                  <a:schemeClr val="bg1"/>
                </a:solidFill>
                <a:cs typeface="Arial" pitchFamily="34" charset="0"/>
              </a:endParaRPr>
            </a:p>
          </p:txBody>
        </p:sp>
      </p:grpSp>
      <p:grpSp>
        <p:nvGrpSpPr>
          <p:cNvPr id="14" name="Group 13">
            <a:extLst>
              <a:ext uri="{FF2B5EF4-FFF2-40B4-BE49-F238E27FC236}">
                <a16:creationId xmlns:a16="http://schemas.microsoft.com/office/drawing/2014/main" id="{8E42B0B6-5FD8-4991-892A-63FB88A0AED1}"/>
              </a:ext>
            </a:extLst>
          </p:cNvPr>
          <p:cNvGrpSpPr/>
          <p:nvPr/>
        </p:nvGrpSpPr>
        <p:grpSpPr>
          <a:xfrm>
            <a:off x="5098467" y="1463959"/>
            <a:ext cx="4931788" cy="1124044"/>
            <a:chOff x="5680459" y="1490186"/>
            <a:chExt cx="4931788" cy="1124044"/>
          </a:xfrm>
        </p:grpSpPr>
        <p:sp>
          <p:nvSpPr>
            <p:cNvPr id="15" name="TextBox 14">
              <a:extLst>
                <a:ext uri="{FF2B5EF4-FFF2-40B4-BE49-F238E27FC236}">
                  <a16:creationId xmlns:a16="http://schemas.microsoft.com/office/drawing/2014/main" id="{DB413086-557E-4D9D-8C44-646AD8EE131E}"/>
                </a:ext>
              </a:extLst>
            </p:cNvPr>
            <p:cNvSpPr txBox="1"/>
            <p:nvPr/>
          </p:nvSpPr>
          <p:spPr>
            <a:xfrm>
              <a:off x="5680459" y="1490186"/>
              <a:ext cx="763624" cy="553998"/>
            </a:xfrm>
            <a:prstGeom prst="rect">
              <a:avLst/>
            </a:prstGeom>
            <a:noFill/>
          </p:spPr>
          <p:txBody>
            <a:bodyPr wrap="square" lIns="0" tIns="0" rIns="0" bIns="0" rtlCol="0" anchor="ctr">
              <a:spAutoFit/>
            </a:bodyPr>
            <a:lstStyle/>
            <a:p>
              <a:pPr algn="ctr"/>
              <a:r>
                <a:rPr lang="en-US" altLang="ko-KR" sz="3600" b="1" dirty="0">
                  <a:solidFill>
                    <a:schemeClr val="bg1"/>
                  </a:solidFill>
                  <a:cs typeface="Arial" pitchFamily="34" charset="0"/>
                </a:rPr>
                <a:t>01</a:t>
              </a:r>
              <a:endParaRPr lang="ko-KR" altLang="en-US" sz="3600" b="1" dirty="0">
                <a:solidFill>
                  <a:schemeClr val="bg1"/>
                </a:solidFill>
                <a:cs typeface="Arial" pitchFamily="34" charset="0"/>
              </a:endParaRPr>
            </a:p>
          </p:txBody>
        </p:sp>
        <p:sp>
          <p:nvSpPr>
            <p:cNvPr id="16" name="TextBox 15">
              <a:extLst>
                <a:ext uri="{FF2B5EF4-FFF2-40B4-BE49-F238E27FC236}">
                  <a16:creationId xmlns:a16="http://schemas.microsoft.com/office/drawing/2014/main" id="{58300F6A-862A-40CA-9B5E-7B2DD860FD49}"/>
                </a:ext>
              </a:extLst>
            </p:cNvPr>
            <p:cNvSpPr txBox="1"/>
            <p:nvPr/>
          </p:nvSpPr>
          <p:spPr>
            <a:xfrm>
              <a:off x="5967846" y="2002075"/>
              <a:ext cx="4644400" cy="612155"/>
            </a:xfrm>
            <a:prstGeom prst="rect">
              <a:avLst/>
            </a:prstGeom>
            <a:noFill/>
          </p:spPr>
          <p:txBody>
            <a:bodyPr wrap="square" rtlCol="0">
              <a:spAutoFit/>
            </a:bodyPr>
            <a:lstStyle/>
            <a:p>
              <a:pPr marL="171450" indent="-171450">
                <a:lnSpc>
                  <a:spcPct val="150000"/>
                </a:lnSpc>
                <a:buFont typeface="Wingdings" panose="05000000000000000000" pitchFamily="2" charset="2"/>
                <a:buChar char="Ø"/>
              </a:pPr>
              <a:r>
                <a:rPr lang="en-US" altLang="ko-KR" sz="1200" dirty="0">
                  <a:solidFill>
                    <a:schemeClr val="bg1"/>
                  </a:solidFill>
                  <a:cs typeface="Arial" pitchFamily="34" charset="0"/>
                </a:rPr>
                <a:t>Overview of Service Management Component  </a:t>
              </a:r>
            </a:p>
            <a:p>
              <a:pPr marL="171450" indent="-171450">
                <a:lnSpc>
                  <a:spcPct val="150000"/>
                </a:lnSpc>
                <a:buFont typeface="Wingdings" panose="05000000000000000000" pitchFamily="2" charset="2"/>
                <a:buChar char="Ø"/>
              </a:pPr>
              <a:r>
                <a:rPr lang="en-US" altLang="ko-KR" sz="1200" dirty="0">
                  <a:solidFill>
                    <a:schemeClr val="bg1"/>
                  </a:solidFill>
                  <a:cs typeface="Arial" pitchFamily="34" charset="0"/>
                </a:rPr>
                <a:t>Key Components</a:t>
              </a:r>
            </a:p>
          </p:txBody>
        </p:sp>
        <p:sp>
          <p:nvSpPr>
            <p:cNvPr id="17" name="TextBox 16">
              <a:extLst>
                <a:ext uri="{FF2B5EF4-FFF2-40B4-BE49-F238E27FC236}">
                  <a16:creationId xmlns:a16="http://schemas.microsoft.com/office/drawing/2014/main" id="{049B8D0E-F4DB-407F-93E8-B01A240069D5}"/>
                </a:ext>
              </a:extLst>
            </p:cNvPr>
            <p:cNvSpPr txBox="1"/>
            <p:nvPr/>
          </p:nvSpPr>
          <p:spPr>
            <a:xfrm>
              <a:off x="6444083" y="1536352"/>
              <a:ext cx="4168164" cy="461665"/>
            </a:xfrm>
            <a:prstGeom prst="rect">
              <a:avLst/>
            </a:prstGeom>
            <a:noFill/>
          </p:spPr>
          <p:txBody>
            <a:bodyPr wrap="square" lIns="108000" rIns="108000" rtlCol="0" anchor="ctr">
              <a:spAutoFit/>
            </a:bodyPr>
            <a:lstStyle/>
            <a:p>
              <a:r>
                <a:rPr lang="en-US" altLang="ko-KR" sz="2400" b="1" dirty="0">
                  <a:solidFill>
                    <a:schemeClr val="bg1"/>
                  </a:solidFill>
                  <a:cs typeface="Arial" pitchFamily="34" charset="0"/>
                </a:rPr>
                <a:t>Introduction</a:t>
              </a:r>
              <a:endParaRPr lang="ko-KR" altLang="en-US" sz="2400" b="1" dirty="0">
                <a:solidFill>
                  <a:schemeClr val="bg1"/>
                </a:solidFill>
                <a:cs typeface="Arial" pitchFamily="34" charset="0"/>
              </a:endParaRPr>
            </a:p>
          </p:txBody>
        </p:sp>
      </p:grpSp>
      <p:grpSp>
        <p:nvGrpSpPr>
          <p:cNvPr id="18" name="Group 17">
            <a:extLst>
              <a:ext uri="{FF2B5EF4-FFF2-40B4-BE49-F238E27FC236}">
                <a16:creationId xmlns:a16="http://schemas.microsoft.com/office/drawing/2014/main" id="{0277BAFE-DBE5-4F13-9AC0-26A4FC2689D1}"/>
              </a:ext>
            </a:extLst>
          </p:cNvPr>
          <p:cNvGrpSpPr/>
          <p:nvPr/>
        </p:nvGrpSpPr>
        <p:grpSpPr>
          <a:xfrm>
            <a:off x="5692675" y="2713895"/>
            <a:ext cx="4931788" cy="1401043"/>
            <a:chOff x="5680459" y="1490186"/>
            <a:chExt cx="4931788" cy="1401043"/>
          </a:xfrm>
        </p:grpSpPr>
        <p:sp>
          <p:nvSpPr>
            <p:cNvPr id="19" name="TextBox 18">
              <a:extLst>
                <a:ext uri="{FF2B5EF4-FFF2-40B4-BE49-F238E27FC236}">
                  <a16:creationId xmlns:a16="http://schemas.microsoft.com/office/drawing/2014/main" id="{400724BC-16F9-4DF6-83AC-300BCB3F42E9}"/>
                </a:ext>
              </a:extLst>
            </p:cNvPr>
            <p:cNvSpPr txBox="1"/>
            <p:nvPr/>
          </p:nvSpPr>
          <p:spPr>
            <a:xfrm>
              <a:off x="5680459" y="1490186"/>
              <a:ext cx="763624" cy="553998"/>
            </a:xfrm>
            <a:prstGeom prst="rect">
              <a:avLst/>
            </a:prstGeom>
            <a:noFill/>
          </p:spPr>
          <p:txBody>
            <a:bodyPr wrap="square" lIns="0" tIns="0" rIns="0" bIns="0" rtlCol="0" anchor="ctr">
              <a:spAutoFit/>
            </a:bodyPr>
            <a:lstStyle/>
            <a:p>
              <a:pPr algn="ctr"/>
              <a:r>
                <a:rPr lang="en-US" altLang="ko-KR" sz="3600" b="1" dirty="0">
                  <a:solidFill>
                    <a:schemeClr val="bg1"/>
                  </a:solidFill>
                  <a:cs typeface="Arial" pitchFamily="34" charset="0"/>
                </a:rPr>
                <a:t>02</a:t>
              </a:r>
              <a:endParaRPr lang="ko-KR" altLang="en-US" sz="3600" b="1" dirty="0">
                <a:solidFill>
                  <a:schemeClr val="bg1"/>
                </a:solidFill>
                <a:cs typeface="Arial" pitchFamily="34" charset="0"/>
              </a:endParaRPr>
            </a:p>
          </p:txBody>
        </p:sp>
        <p:sp>
          <p:nvSpPr>
            <p:cNvPr id="20" name="TextBox 19">
              <a:extLst>
                <a:ext uri="{FF2B5EF4-FFF2-40B4-BE49-F238E27FC236}">
                  <a16:creationId xmlns:a16="http://schemas.microsoft.com/office/drawing/2014/main" id="{CCAE126C-D507-4F09-88A3-D1DD36AFB970}"/>
                </a:ext>
              </a:extLst>
            </p:cNvPr>
            <p:cNvSpPr txBox="1"/>
            <p:nvPr/>
          </p:nvSpPr>
          <p:spPr>
            <a:xfrm>
              <a:off x="5967846" y="2002075"/>
              <a:ext cx="4644400" cy="889154"/>
            </a:xfrm>
            <a:prstGeom prst="rect">
              <a:avLst/>
            </a:prstGeom>
            <a:noFill/>
          </p:spPr>
          <p:txBody>
            <a:bodyPr wrap="square" rtlCol="0">
              <a:spAutoFit/>
            </a:bodyPr>
            <a:lstStyle/>
            <a:p>
              <a:pPr marL="171450" indent="-171450">
                <a:lnSpc>
                  <a:spcPct val="150000"/>
                </a:lnSpc>
                <a:buFont typeface="Wingdings" panose="05000000000000000000" pitchFamily="2" charset="2"/>
                <a:buChar char="Ø"/>
              </a:pPr>
              <a:r>
                <a:rPr lang="en-US" altLang="ko-KR" sz="1200" dirty="0">
                  <a:solidFill>
                    <a:schemeClr val="bg1"/>
                  </a:solidFill>
                  <a:cs typeface="Arial" pitchFamily="34" charset="0"/>
                </a:rPr>
                <a:t>Kanban Framework</a:t>
              </a:r>
            </a:p>
            <a:p>
              <a:pPr marL="171450" indent="-171450">
                <a:lnSpc>
                  <a:spcPct val="150000"/>
                </a:lnSpc>
                <a:buFont typeface="Wingdings" panose="05000000000000000000" pitchFamily="2" charset="2"/>
                <a:buChar char="Ø"/>
              </a:pPr>
              <a:r>
                <a:rPr lang="en-US" altLang="ko-KR" sz="1200" dirty="0">
                  <a:solidFill>
                    <a:schemeClr val="bg1"/>
                  </a:solidFill>
                  <a:cs typeface="Arial" pitchFamily="34" charset="0"/>
                </a:rPr>
                <a:t>SCRUM as Agile</a:t>
              </a:r>
            </a:p>
            <a:p>
              <a:pPr marL="171450" indent="-171450">
                <a:lnSpc>
                  <a:spcPct val="150000"/>
                </a:lnSpc>
                <a:buFont typeface="Wingdings" panose="05000000000000000000" pitchFamily="2" charset="2"/>
                <a:buChar char="Ø"/>
              </a:pPr>
              <a:r>
                <a:rPr lang="en-US" altLang="ko-KR" sz="1200" dirty="0">
                  <a:solidFill>
                    <a:schemeClr val="bg1"/>
                  </a:solidFill>
                  <a:cs typeface="Arial" pitchFamily="34" charset="0"/>
                </a:rPr>
                <a:t>Sprints</a:t>
              </a:r>
            </a:p>
          </p:txBody>
        </p:sp>
        <p:sp>
          <p:nvSpPr>
            <p:cNvPr id="21" name="TextBox 20">
              <a:extLst>
                <a:ext uri="{FF2B5EF4-FFF2-40B4-BE49-F238E27FC236}">
                  <a16:creationId xmlns:a16="http://schemas.microsoft.com/office/drawing/2014/main" id="{E038538C-6E3A-4B1A-8BFE-657AD74CA570}"/>
                </a:ext>
              </a:extLst>
            </p:cNvPr>
            <p:cNvSpPr txBox="1"/>
            <p:nvPr/>
          </p:nvSpPr>
          <p:spPr>
            <a:xfrm>
              <a:off x="6444083" y="1536352"/>
              <a:ext cx="4168164" cy="461665"/>
            </a:xfrm>
            <a:prstGeom prst="rect">
              <a:avLst/>
            </a:prstGeom>
            <a:noFill/>
          </p:spPr>
          <p:txBody>
            <a:bodyPr wrap="square" lIns="108000" rIns="108000" rtlCol="0" anchor="ctr">
              <a:spAutoFit/>
            </a:bodyPr>
            <a:lstStyle/>
            <a:p>
              <a:r>
                <a:rPr lang="en-US" altLang="ko-KR" sz="2400" b="1" dirty="0">
                  <a:solidFill>
                    <a:schemeClr val="bg1"/>
                  </a:solidFill>
                  <a:cs typeface="Arial" pitchFamily="34" charset="0"/>
                </a:rPr>
                <a:t>Agile Methodology</a:t>
              </a:r>
              <a:endParaRPr lang="ko-KR" altLang="en-US" sz="2400" b="1" dirty="0">
                <a:solidFill>
                  <a:schemeClr val="bg1"/>
                </a:solidFill>
                <a:cs typeface="Arial" pitchFamily="34" charset="0"/>
              </a:endParaRPr>
            </a:p>
          </p:txBody>
        </p:sp>
      </p:grpSp>
      <p:grpSp>
        <p:nvGrpSpPr>
          <p:cNvPr id="22" name="Group 21">
            <a:extLst>
              <a:ext uri="{FF2B5EF4-FFF2-40B4-BE49-F238E27FC236}">
                <a16:creationId xmlns:a16="http://schemas.microsoft.com/office/drawing/2014/main" id="{1912A19E-5D85-47EF-949E-7F8792FA3EB5}"/>
              </a:ext>
            </a:extLst>
          </p:cNvPr>
          <p:cNvGrpSpPr/>
          <p:nvPr/>
        </p:nvGrpSpPr>
        <p:grpSpPr>
          <a:xfrm>
            <a:off x="6889969" y="5443613"/>
            <a:ext cx="4931788" cy="553998"/>
            <a:chOff x="5680459" y="1490186"/>
            <a:chExt cx="4931788" cy="553998"/>
          </a:xfrm>
        </p:grpSpPr>
        <p:sp>
          <p:nvSpPr>
            <p:cNvPr id="23" name="TextBox 22">
              <a:extLst>
                <a:ext uri="{FF2B5EF4-FFF2-40B4-BE49-F238E27FC236}">
                  <a16:creationId xmlns:a16="http://schemas.microsoft.com/office/drawing/2014/main" id="{FC0554F8-07F9-4245-9EC5-807A5DBF9900}"/>
                </a:ext>
              </a:extLst>
            </p:cNvPr>
            <p:cNvSpPr txBox="1"/>
            <p:nvPr/>
          </p:nvSpPr>
          <p:spPr>
            <a:xfrm>
              <a:off x="5680459" y="1490186"/>
              <a:ext cx="763624" cy="553998"/>
            </a:xfrm>
            <a:prstGeom prst="rect">
              <a:avLst/>
            </a:prstGeom>
            <a:noFill/>
          </p:spPr>
          <p:txBody>
            <a:bodyPr wrap="square" lIns="0" tIns="0" rIns="0" bIns="0" rtlCol="0" anchor="ctr">
              <a:spAutoFit/>
            </a:bodyPr>
            <a:lstStyle/>
            <a:p>
              <a:pPr algn="ctr"/>
              <a:r>
                <a:rPr lang="en-US" altLang="ko-KR" sz="3600" b="1" dirty="0">
                  <a:solidFill>
                    <a:schemeClr val="bg1"/>
                  </a:solidFill>
                  <a:cs typeface="Arial" pitchFamily="34" charset="0"/>
                </a:rPr>
                <a:t>04</a:t>
              </a:r>
              <a:endParaRPr lang="ko-KR" altLang="en-US" sz="3600" b="1" dirty="0">
                <a:solidFill>
                  <a:schemeClr val="bg1"/>
                </a:solidFill>
                <a:cs typeface="Arial" pitchFamily="34" charset="0"/>
              </a:endParaRPr>
            </a:p>
          </p:txBody>
        </p:sp>
        <p:sp>
          <p:nvSpPr>
            <p:cNvPr id="25" name="TextBox 24">
              <a:extLst>
                <a:ext uri="{FF2B5EF4-FFF2-40B4-BE49-F238E27FC236}">
                  <a16:creationId xmlns:a16="http://schemas.microsoft.com/office/drawing/2014/main" id="{B9B7F10F-1188-4C94-9236-30A83820C779}"/>
                </a:ext>
              </a:extLst>
            </p:cNvPr>
            <p:cNvSpPr txBox="1"/>
            <p:nvPr/>
          </p:nvSpPr>
          <p:spPr>
            <a:xfrm>
              <a:off x="6444083" y="1536352"/>
              <a:ext cx="4168164" cy="461665"/>
            </a:xfrm>
            <a:prstGeom prst="rect">
              <a:avLst/>
            </a:prstGeom>
            <a:noFill/>
          </p:spPr>
          <p:txBody>
            <a:bodyPr wrap="square" lIns="108000" rIns="108000" rtlCol="0" anchor="ctr">
              <a:spAutoFit/>
            </a:bodyPr>
            <a:lstStyle/>
            <a:p>
              <a:r>
                <a:rPr lang="en-US" altLang="ko-KR" sz="2400" b="1" dirty="0">
                  <a:solidFill>
                    <a:schemeClr val="bg1"/>
                  </a:solidFill>
                  <a:cs typeface="Arial" pitchFamily="34" charset="0"/>
                </a:rPr>
                <a:t>Conclusion</a:t>
              </a:r>
              <a:endParaRPr lang="ko-KR" altLang="en-US" sz="2400" b="1" dirty="0">
                <a:solidFill>
                  <a:schemeClr val="bg1"/>
                </a:solidFill>
                <a:cs typeface="Arial" pitchFamily="34" charset="0"/>
              </a:endParaRPr>
            </a:p>
          </p:txBody>
        </p:sp>
      </p:grpSp>
    </p:spTree>
    <p:extLst>
      <p:ext uri="{BB962C8B-B14F-4D97-AF65-F5344CB8AC3E}">
        <p14:creationId xmlns:p14="http://schemas.microsoft.com/office/powerpoint/2010/main" val="3148822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086F4C07-E00D-48E6-B67E-3E0D413CD695}"/>
              </a:ext>
            </a:extLst>
          </p:cNvPr>
          <p:cNvSpPr txBox="1"/>
          <p:nvPr/>
        </p:nvSpPr>
        <p:spPr>
          <a:xfrm>
            <a:off x="7255418" y="3991922"/>
            <a:ext cx="4519617" cy="830997"/>
          </a:xfrm>
          <a:prstGeom prst="rect">
            <a:avLst/>
          </a:prstGeom>
          <a:noFill/>
        </p:spPr>
        <p:txBody>
          <a:bodyPr wrap="square" rtlCol="0" anchor="ctr">
            <a:spAutoFit/>
          </a:bodyPr>
          <a:lstStyle/>
          <a:p>
            <a:r>
              <a:rPr lang="en-US" altLang="ko-KR" sz="4800" b="1" dirty="0">
                <a:solidFill>
                  <a:schemeClr val="bg1"/>
                </a:solidFill>
                <a:latin typeface="+mj-lt"/>
                <a:cs typeface="Arial" pitchFamily="34" charset="0"/>
              </a:rPr>
              <a:t>Introduction</a:t>
            </a:r>
            <a:endParaRPr lang="ko-KR" altLang="en-US" sz="4800" b="1" dirty="0">
              <a:solidFill>
                <a:schemeClr val="bg1"/>
              </a:solidFill>
              <a:latin typeface="+mj-lt"/>
              <a:cs typeface="Arial" pitchFamily="34" charset="0"/>
            </a:endParaRPr>
          </a:p>
        </p:txBody>
      </p:sp>
    </p:spTree>
    <p:extLst>
      <p:ext uri="{BB962C8B-B14F-4D97-AF65-F5344CB8AC3E}">
        <p14:creationId xmlns:p14="http://schemas.microsoft.com/office/powerpoint/2010/main" val="3145329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464630-13B8-B25E-F843-061565219800}"/>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1484EB49-66CA-1184-36FA-50B61A9DC3B6}"/>
              </a:ext>
            </a:extLst>
          </p:cNvPr>
          <p:cNvSpPr/>
          <p:nvPr/>
        </p:nvSpPr>
        <p:spPr>
          <a:xfrm>
            <a:off x="7694578" y="409839"/>
            <a:ext cx="4497421" cy="3578501"/>
          </a:xfrm>
          <a:prstGeom prst="rect">
            <a:avLst/>
          </a:prstGeom>
          <a:solidFill>
            <a:schemeClr val="accent3">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90378B2-6E4E-3D94-2E14-C94777200E63}"/>
              </a:ext>
            </a:extLst>
          </p:cNvPr>
          <p:cNvSpPr txBox="1"/>
          <p:nvPr/>
        </p:nvSpPr>
        <p:spPr>
          <a:xfrm>
            <a:off x="509284" y="5063166"/>
            <a:ext cx="5412371" cy="1107996"/>
          </a:xfrm>
          <a:prstGeom prst="rect">
            <a:avLst/>
          </a:prstGeom>
          <a:noFill/>
        </p:spPr>
        <p:txBody>
          <a:bodyPr wrap="square" lIns="36000" tIns="0" rIns="36000" bIns="0" rtlCol="0" anchor="ctr">
            <a:spAutoFit/>
          </a:bodyPr>
          <a:lstStyle/>
          <a:p>
            <a:r>
              <a:rPr lang="en-US" altLang="ko-KR" sz="3600" dirty="0">
                <a:solidFill>
                  <a:schemeClr val="bg1"/>
                </a:solidFill>
              </a:rPr>
              <a:t>Overview of Service Management Component</a:t>
            </a:r>
            <a:endParaRPr lang="ko-KR" altLang="en-US" sz="3600" dirty="0">
              <a:solidFill>
                <a:schemeClr val="bg1"/>
              </a:solidFill>
            </a:endParaRPr>
          </a:p>
        </p:txBody>
      </p:sp>
      <p:sp>
        <p:nvSpPr>
          <p:cNvPr id="5" name="TextBox 4">
            <a:extLst>
              <a:ext uri="{FF2B5EF4-FFF2-40B4-BE49-F238E27FC236}">
                <a16:creationId xmlns:a16="http://schemas.microsoft.com/office/drawing/2014/main" id="{671C936E-FA0C-A63C-A9DA-B74D128D3990}"/>
              </a:ext>
            </a:extLst>
          </p:cNvPr>
          <p:cNvSpPr txBox="1"/>
          <p:nvPr/>
        </p:nvSpPr>
        <p:spPr>
          <a:xfrm>
            <a:off x="8105313" y="1211023"/>
            <a:ext cx="3834681" cy="1815882"/>
          </a:xfrm>
          <a:prstGeom prst="rect">
            <a:avLst/>
          </a:prstGeom>
          <a:noFill/>
        </p:spPr>
        <p:txBody>
          <a:bodyPr wrap="square" rtlCol="0">
            <a:spAutoFit/>
          </a:bodyPr>
          <a:lstStyle/>
          <a:p>
            <a:r>
              <a:rPr lang="en-US" altLang="ko-KR" sz="1400" dirty="0">
                <a:solidFill>
                  <a:schemeClr val="bg1"/>
                </a:solidFill>
                <a:cs typeface="Arial" pitchFamily="34" charset="0"/>
              </a:rPr>
              <a:t>The Service Management Component in the Provider Management Platform efficiently handles IT service requests. Users can initiate, track, and manage requests, including creating them, evaluating provider offers, and assessing service quality. It also promotes collaboration with providers and gathers user feedback on service delivery.</a:t>
            </a:r>
            <a:endParaRPr lang="ko-KR" altLang="en-US" sz="1400" dirty="0">
              <a:solidFill>
                <a:schemeClr val="bg1"/>
              </a:solidFill>
              <a:cs typeface="Arial" pitchFamily="34" charset="0"/>
            </a:endParaRPr>
          </a:p>
        </p:txBody>
      </p:sp>
    </p:spTree>
    <p:extLst>
      <p:ext uri="{BB962C8B-B14F-4D97-AF65-F5344CB8AC3E}">
        <p14:creationId xmlns:p14="http://schemas.microsoft.com/office/powerpoint/2010/main" val="825406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51B548-CD44-7052-8F49-D5562579B08E}"/>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22A643F0-0C37-7518-00A6-33ABB75ED606}"/>
              </a:ext>
            </a:extLst>
          </p:cNvPr>
          <p:cNvSpPr>
            <a:spLocks noGrp="1"/>
          </p:cNvSpPr>
          <p:nvPr>
            <p:ph type="body" sz="quarter" idx="10"/>
          </p:nvPr>
        </p:nvSpPr>
        <p:spPr/>
        <p:txBody>
          <a:bodyPr/>
          <a:lstStyle/>
          <a:p>
            <a:r>
              <a:rPr lang="en-US" dirty="0"/>
              <a:t>Key features</a:t>
            </a:r>
          </a:p>
        </p:txBody>
      </p:sp>
      <p:grpSp>
        <p:nvGrpSpPr>
          <p:cNvPr id="3" name="Group 2">
            <a:extLst>
              <a:ext uri="{FF2B5EF4-FFF2-40B4-BE49-F238E27FC236}">
                <a16:creationId xmlns:a16="http://schemas.microsoft.com/office/drawing/2014/main" id="{3874888C-9216-E0DF-8517-C9798EF7A49D}"/>
              </a:ext>
            </a:extLst>
          </p:cNvPr>
          <p:cNvGrpSpPr/>
          <p:nvPr/>
        </p:nvGrpSpPr>
        <p:grpSpPr>
          <a:xfrm>
            <a:off x="7372515" y="5410389"/>
            <a:ext cx="4062015" cy="923330"/>
            <a:chOff x="3017859" y="4283314"/>
            <a:chExt cx="2579765" cy="923329"/>
          </a:xfrm>
        </p:grpSpPr>
        <p:sp>
          <p:nvSpPr>
            <p:cNvPr id="4" name="TextBox 3">
              <a:extLst>
                <a:ext uri="{FF2B5EF4-FFF2-40B4-BE49-F238E27FC236}">
                  <a16:creationId xmlns:a16="http://schemas.microsoft.com/office/drawing/2014/main" id="{857141CF-F336-E976-03BF-3B958EACCA83}"/>
                </a:ext>
              </a:extLst>
            </p:cNvPr>
            <p:cNvSpPr txBox="1"/>
            <p:nvPr/>
          </p:nvSpPr>
          <p:spPr>
            <a:xfrm>
              <a:off x="3021855" y="4560313"/>
              <a:ext cx="2575769" cy="646330"/>
            </a:xfrm>
            <a:prstGeom prst="rect">
              <a:avLst/>
            </a:prstGeom>
            <a:noFill/>
          </p:spPr>
          <p:txBody>
            <a:bodyPr wrap="square" rtlCol="0">
              <a:spAutoFit/>
            </a:bodyPr>
            <a:lstStyle/>
            <a:p>
              <a:r>
                <a:rPr lang="en-US" sz="1200" dirty="0">
                  <a:solidFill>
                    <a:schemeClr val="tx1">
                      <a:lumMod val="75000"/>
                      <a:lumOff val="25000"/>
                    </a:schemeClr>
                  </a:solidFill>
                  <a:cs typeface="Arial" pitchFamily="34" charset="0"/>
                </a:rPr>
                <a:t>Users can evaluate offers received, provide reasons for rejecting offers that do not match requirements, and select profiles from matching offers.</a:t>
              </a:r>
              <a:endParaRPr lang="en-US" altLang="ko-KR" sz="1200" dirty="0">
                <a:solidFill>
                  <a:schemeClr val="tx1">
                    <a:lumMod val="75000"/>
                    <a:lumOff val="25000"/>
                  </a:schemeClr>
                </a:solidFill>
                <a:cs typeface="Arial" pitchFamily="34" charset="0"/>
              </a:endParaRPr>
            </a:p>
          </p:txBody>
        </p:sp>
        <p:sp>
          <p:nvSpPr>
            <p:cNvPr id="5" name="TextBox 4">
              <a:extLst>
                <a:ext uri="{FF2B5EF4-FFF2-40B4-BE49-F238E27FC236}">
                  <a16:creationId xmlns:a16="http://schemas.microsoft.com/office/drawing/2014/main" id="{B89C264E-C036-B786-FE97-5E4EB4D63854}"/>
                </a:ext>
              </a:extLst>
            </p:cNvPr>
            <p:cNvSpPr txBox="1"/>
            <p:nvPr/>
          </p:nvSpPr>
          <p:spPr>
            <a:xfrm>
              <a:off x="3017859" y="4283314"/>
              <a:ext cx="2553872" cy="276999"/>
            </a:xfrm>
            <a:prstGeom prst="rect">
              <a:avLst/>
            </a:prstGeom>
            <a:noFill/>
          </p:spPr>
          <p:txBody>
            <a:bodyPr wrap="square" rtlCol="0">
              <a:spAutoFit/>
            </a:bodyPr>
            <a:lstStyle/>
            <a:p>
              <a:r>
                <a:rPr lang="en-US" sz="1200" b="1" dirty="0">
                  <a:solidFill>
                    <a:schemeClr val="tx1">
                      <a:lumMod val="65000"/>
                      <a:lumOff val="35000"/>
                    </a:schemeClr>
                  </a:solidFill>
                  <a:cs typeface="Arial" pitchFamily="34" charset="0"/>
                </a:rPr>
                <a:t>Offer Evaluation and Profile Selection</a:t>
              </a:r>
              <a:endParaRPr lang="ko-KR" altLang="en-US" sz="1200" b="1" dirty="0">
                <a:solidFill>
                  <a:schemeClr val="tx1">
                    <a:lumMod val="65000"/>
                    <a:lumOff val="35000"/>
                  </a:schemeClr>
                </a:solidFill>
                <a:cs typeface="Arial" pitchFamily="34" charset="0"/>
              </a:endParaRPr>
            </a:p>
          </p:txBody>
        </p:sp>
      </p:grpSp>
      <p:grpSp>
        <p:nvGrpSpPr>
          <p:cNvPr id="6" name="Group 5">
            <a:extLst>
              <a:ext uri="{FF2B5EF4-FFF2-40B4-BE49-F238E27FC236}">
                <a16:creationId xmlns:a16="http://schemas.microsoft.com/office/drawing/2014/main" id="{4981FD2B-A1E5-6E42-094C-CE4054B6FD88}"/>
              </a:ext>
            </a:extLst>
          </p:cNvPr>
          <p:cNvGrpSpPr/>
          <p:nvPr/>
        </p:nvGrpSpPr>
        <p:grpSpPr>
          <a:xfrm>
            <a:off x="7372515" y="1671936"/>
            <a:ext cx="4631786" cy="688362"/>
            <a:chOff x="3017859" y="4283314"/>
            <a:chExt cx="2575769" cy="688361"/>
          </a:xfrm>
        </p:grpSpPr>
        <p:sp>
          <p:nvSpPr>
            <p:cNvPr id="7" name="TextBox 6">
              <a:extLst>
                <a:ext uri="{FF2B5EF4-FFF2-40B4-BE49-F238E27FC236}">
                  <a16:creationId xmlns:a16="http://schemas.microsoft.com/office/drawing/2014/main" id="{AA89072E-E042-010B-2063-FD9B470FA1C7}"/>
                </a:ext>
              </a:extLst>
            </p:cNvPr>
            <p:cNvSpPr txBox="1"/>
            <p:nvPr/>
          </p:nvSpPr>
          <p:spPr>
            <a:xfrm>
              <a:off x="3017859" y="4510011"/>
              <a:ext cx="2575769" cy="461664"/>
            </a:xfrm>
            <a:prstGeom prst="rect">
              <a:avLst/>
            </a:prstGeom>
            <a:noFill/>
          </p:spPr>
          <p:txBody>
            <a:bodyPr wrap="square" rtlCol="0">
              <a:spAutoFit/>
            </a:bodyPr>
            <a:lstStyle/>
            <a:p>
              <a:r>
                <a:rPr lang="en-US" sz="1200" dirty="0">
                  <a:solidFill>
                    <a:schemeClr val="tx1">
                      <a:lumMod val="75000"/>
                      <a:lumOff val="25000"/>
                    </a:schemeClr>
                  </a:solidFill>
                  <a:cs typeface="Arial" pitchFamily="34" charset="0"/>
                </a:rPr>
                <a:t>Users can securely login using the authentication component, ensuring a personalized and secure experience.</a:t>
              </a:r>
              <a:endParaRPr lang="en-US" altLang="ko-KR" sz="1200" dirty="0">
                <a:solidFill>
                  <a:schemeClr val="tx1">
                    <a:lumMod val="75000"/>
                    <a:lumOff val="25000"/>
                  </a:schemeClr>
                </a:solidFill>
                <a:cs typeface="Arial" pitchFamily="34" charset="0"/>
              </a:endParaRPr>
            </a:p>
          </p:txBody>
        </p:sp>
        <p:sp>
          <p:nvSpPr>
            <p:cNvPr id="8" name="TextBox 7">
              <a:extLst>
                <a:ext uri="{FF2B5EF4-FFF2-40B4-BE49-F238E27FC236}">
                  <a16:creationId xmlns:a16="http://schemas.microsoft.com/office/drawing/2014/main" id="{137BB5FE-A7B4-3B16-E34D-14B935330C8A}"/>
                </a:ext>
              </a:extLst>
            </p:cNvPr>
            <p:cNvSpPr txBox="1"/>
            <p:nvPr/>
          </p:nvSpPr>
          <p:spPr>
            <a:xfrm>
              <a:off x="3017859" y="4283314"/>
              <a:ext cx="2553872" cy="276999"/>
            </a:xfrm>
            <a:prstGeom prst="rect">
              <a:avLst/>
            </a:prstGeom>
            <a:noFill/>
          </p:spPr>
          <p:txBody>
            <a:bodyPr wrap="square" rtlCol="0">
              <a:spAutoFit/>
            </a:bodyPr>
            <a:lstStyle/>
            <a:p>
              <a:r>
                <a:rPr lang="en-IN" sz="1200" b="1" dirty="0">
                  <a:solidFill>
                    <a:schemeClr val="tx1">
                      <a:lumMod val="65000"/>
                      <a:lumOff val="35000"/>
                    </a:schemeClr>
                  </a:solidFill>
                  <a:cs typeface="Arial" pitchFamily="34" charset="0"/>
                </a:rPr>
                <a:t>User Authentication and Access</a:t>
              </a:r>
              <a:endParaRPr lang="ko-KR" altLang="en-US" sz="1200" b="1" dirty="0">
                <a:solidFill>
                  <a:schemeClr val="tx1">
                    <a:lumMod val="65000"/>
                    <a:lumOff val="35000"/>
                  </a:schemeClr>
                </a:solidFill>
                <a:cs typeface="Arial" pitchFamily="34" charset="0"/>
              </a:endParaRPr>
            </a:p>
          </p:txBody>
        </p:sp>
      </p:grpSp>
      <p:grpSp>
        <p:nvGrpSpPr>
          <p:cNvPr id="9" name="Group 8">
            <a:extLst>
              <a:ext uri="{FF2B5EF4-FFF2-40B4-BE49-F238E27FC236}">
                <a16:creationId xmlns:a16="http://schemas.microsoft.com/office/drawing/2014/main" id="{ED390C9C-A19D-3F97-0A2D-FBE3C3D30A4D}"/>
              </a:ext>
            </a:extLst>
          </p:cNvPr>
          <p:cNvGrpSpPr/>
          <p:nvPr/>
        </p:nvGrpSpPr>
        <p:grpSpPr>
          <a:xfrm>
            <a:off x="7365507" y="2582538"/>
            <a:ext cx="4524211" cy="738665"/>
            <a:chOff x="3017859" y="4283314"/>
            <a:chExt cx="2579765" cy="738664"/>
          </a:xfrm>
        </p:grpSpPr>
        <p:sp>
          <p:nvSpPr>
            <p:cNvPr id="10" name="TextBox 9">
              <a:extLst>
                <a:ext uri="{FF2B5EF4-FFF2-40B4-BE49-F238E27FC236}">
                  <a16:creationId xmlns:a16="http://schemas.microsoft.com/office/drawing/2014/main" id="{EE281F5D-7328-17DB-8159-CFD6C9D8B67A}"/>
                </a:ext>
              </a:extLst>
            </p:cNvPr>
            <p:cNvSpPr txBox="1"/>
            <p:nvPr/>
          </p:nvSpPr>
          <p:spPr>
            <a:xfrm>
              <a:off x="3021855" y="4560313"/>
              <a:ext cx="2575769" cy="461665"/>
            </a:xfrm>
            <a:prstGeom prst="rect">
              <a:avLst/>
            </a:prstGeom>
            <a:noFill/>
          </p:spPr>
          <p:txBody>
            <a:bodyPr wrap="square" rtlCol="0">
              <a:spAutoFit/>
            </a:bodyPr>
            <a:lstStyle/>
            <a:p>
              <a:r>
                <a:rPr lang="en-US" sz="1200" dirty="0">
                  <a:solidFill>
                    <a:schemeClr val="tx1">
                      <a:lumMod val="75000"/>
                      <a:lumOff val="25000"/>
                    </a:schemeClr>
                  </a:solidFill>
                  <a:cs typeface="Arial" pitchFamily="34" charset="0"/>
                </a:rPr>
                <a:t>Users can create service requests specifying detailed requirements such as expertise level and role.</a:t>
              </a:r>
              <a:endParaRPr lang="en-US" altLang="ko-KR" sz="1200" dirty="0">
                <a:solidFill>
                  <a:schemeClr val="tx1">
                    <a:lumMod val="75000"/>
                    <a:lumOff val="25000"/>
                  </a:schemeClr>
                </a:solidFill>
                <a:cs typeface="Arial" pitchFamily="34" charset="0"/>
              </a:endParaRPr>
            </a:p>
          </p:txBody>
        </p:sp>
        <p:sp>
          <p:nvSpPr>
            <p:cNvPr id="11" name="TextBox 10">
              <a:extLst>
                <a:ext uri="{FF2B5EF4-FFF2-40B4-BE49-F238E27FC236}">
                  <a16:creationId xmlns:a16="http://schemas.microsoft.com/office/drawing/2014/main" id="{860F66AD-FD55-7306-27B9-0BB18F88E31E}"/>
                </a:ext>
              </a:extLst>
            </p:cNvPr>
            <p:cNvSpPr txBox="1"/>
            <p:nvPr/>
          </p:nvSpPr>
          <p:spPr>
            <a:xfrm>
              <a:off x="3017859" y="4283314"/>
              <a:ext cx="2553872" cy="276999"/>
            </a:xfrm>
            <a:prstGeom prst="rect">
              <a:avLst/>
            </a:prstGeom>
            <a:noFill/>
          </p:spPr>
          <p:txBody>
            <a:bodyPr wrap="square" rtlCol="0">
              <a:spAutoFit/>
            </a:bodyPr>
            <a:lstStyle/>
            <a:p>
              <a:r>
                <a:rPr lang="en-IN" sz="1200" b="1" dirty="0">
                  <a:solidFill>
                    <a:schemeClr val="tx1">
                      <a:lumMod val="65000"/>
                      <a:lumOff val="35000"/>
                    </a:schemeClr>
                  </a:solidFill>
                  <a:cs typeface="Arial" pitchFamily="34" charset="0"/>
                </a:rPr>
                <a:t>Service Request Management</a:t>
              </a:r>
              <a:endParaRPr lang="ko-KR" altLang="en-US" sz="1200" b="1" dirty="0">
                <a:solidFill>
                  <a:schemeClr val="tx1">
                    <a:lumMod val="65000"/>
                    <a:lumOff val="35000"/>
                  </a:schemeClr>
                </a:solidFill>
                <a:cs typeface="Arial" pitchFamily="34" charset="0"/>
              </a:endParaRPr>
            </a:p>
          </p:txBody>
        </p:sp>
      </p:grpSp>
      <p:grpSp>
        <p:nvGrpSpPr>
          <p:cNvPr id="12" name="Group 11">
            <a:extLst>
              <a:ext uri="{FF2B5EF4-FFF2-40B4-BE49-F238E27FC236}">
                <a16:creationId xmlns:a16="http://schemas.microsoft.com/office/drawing/2014/main" id="{2AFBF858-AF14-9A74-9424-A5931B6CE869}"/>
              </a:ext>
            </a:extLst>
          </p:cNvPr>
          <p:cNvGrpSpPr/>
          <p:nvPr/>
        </p:nvGrpSpPr>
        <p:grpSpPr>
          <a:xfrm>
            <a:off x="7391715" y="3489416"/>
            <a:ext cx="4475333" cy="889481"/>
            <a:chOff x="3017859" y="4283314"/>
            <a:chExt cx="2577767" cy="889479"/>
          </a:xfrm>
        </p:grpSpPr>
        <p:sp>
          <p:nvSpPr>
            <p:cNvPr id="13" name="TextBox 12">
              <a:extLst>
                <a:ext uri="{FF2B5EF4-FFF2-40B4-BE49-F238E27FC236}">
                  <a16:creationId xmlns:a16="http://schemas.microsoft.com/office/drawing/2014/main" id="{EAFE0549-5CF3-5F49-9C03-93B3B56534B8}"/>
                </a:ext>
              </a:extLst>
            </p:cNvPr>
            <p:cNvSpPr txBox="1"/>
            <p:nvPr/>
          </p:nvSpPr>
          <p:spPr>
            <a:xfrm>
              <a:off x="3019857" y="4526463"/>
              <a:ext cx="2575769" cy="646330"/>
            </a:xfrm>
            <a:prstGeom prst="rect">
              <a:avLst/>
            </a:prstGeom>
            <a:noFill/>
          </p:spPr>
          <p:txBody>
            <a:bodyPr wrap="square" rtlCol="0">
              <a:spAutoFit/>
            </a:bodyPr>
            <a:lstStyle/>
            <a:p>
              <a:r>
                <a:rPr lang="en-US" sz="1200" dirty="0">
                  <a:solidFill>
                    <a:schemeClr val="tx1">
                      <a:lumMod val="75000"/>
                      <a:lumOff val="25000"/>
                    </a:schemeClr>
                  </a:solidFill>
                  <a:cs typeface="Arial" pitchFamily="34" charset="0"/>
                </a:rPr>
                <a:t>Users can follow the status of initiated service requests, providing transparency and real-time updates on the progress of their requests.</a:t>
              </a:r>
              <a:endParaRPr lang="en-US" altLang="ko-KR" sz="1200" dirty="0">
                <a:solidFill>
                  <a:schemeClr val="tx1">
                    <a:lumMod val="75000"/>
                    <a:lumOff val="25000"/>
                  </a:schemeClr>
                </a:solidFill>
                <a:cs typeface="Arial" pitchFamily="34" charset="0"/>
              </a:endParaRPr>
            </a:p>
          </p:txBody>
        </p:sp>
        <p:sp>
          <p:nvSpPr>
            <p:cNvPr id="14" name="TextBox 13">
              <a:extLst>
                <a:ext uri="{FF2B5EF4-FFF2-40B4-BE49-F238E27FC236}">
                  <a16:creationId xmlns:a16="http://schemas.microsoft.com/office/drawing/2014/main" id="{B02EA469-AB93-A723-6060-5D52CDD6D642}"/>
                </a:ext>
              </a:extLst>
            </p:cNvPr>
            <p:cNvSpPr txBox="1"/>
            <p:nvPr/>
          </p:nvSpPr>
          <p:spPr>
            <a:xfrm>
              <a:off x="3017859" y="4283314"/>
              <a:ext cx="2553872" cy="276999"/>
            </a:xfrm>
            <a:prstGeom prst="rect">
              <a:avLst/>
            </a:prstGeom>
            <a:noFill/>
          </p:spPr>
          <p:txBody>
            <a:bodyPr wrap="square" rtlCol="0">
              <a:spAutoFit/>
            </a:bodyPr>
            <a:lstStyle/>
            <a:p>
              <a:r>
                <a:rPr lang="en-IN" sz="1200" b="1" dirty="0">
                  <a:solidFill>
                    <a:schemeClr val="tx1">
                      <a:lumMod val="65000"/>
                      <a:lumOff val="35000"/>
                    </a:schemeClr>
                  </a:solidFill>
                  <a:cs typeface="Arial" pitchFamily="34" charset="0"/>
                </a:rPr>
                <a:t>Request Tracking and Management</a:t>
              </a:r>
              <a:endParaRPr lang="ko-KR" altLang="en-US" sz="1200" b="1" dirty="0">
                <a:solidFill>
                  <a:schemeClr val="tx1">
                    <a:lumMod val="65000"/>
                    <a:lumOff val="35000"/>
                  </a:schemeClr>
                </a:solidFill>
                <a:cs typeface="Arial" pitchFamily="34" charset="0"/>
              </a:endParaRPr>
            </a:p>
          </p:txBody>
        </p:sp>
      </p:grpSp>
      <p:grpSp>
        <p:nvGrpSpPr>
          <p:cNvPr id="15" name="Group 14">
            <a:extLst>
              <a:ext uri="{FF2B5EF4-FFF2-40B4-BE49-F238E27FC236}">
                <a16:creationId xmlns:a16="http://schemas.microsoft.com/office/drawing/2014/main" id="{EAB8F67E-3DB3-40E6-1919-B275103050D6}"/>
              </a:ext>
            </a:extLst>
          </p:cNvPr>
          <p:cNvGrpSpPr/>
          <p:nvPr/>
        </p:nvGrpSpPr>
        <p:grpSpPr>
          <a:xfrm>
            <a:off x="7372515" y="4483243"/>
            <a:ext cx="4517203" cy="738665"/>
            <a:chOff x="3017859" y="4283314"/>
            <a:chExt cx="2579765" cy="738664"/>
          </a:xfrm>
        </p:grpSpPr>
        <p:sp>
          <p:nvSpPr>
            <p:cNvPr id="16" name="TextBox 15">
              <a:extLst>
                <a:ext uri="{FF2B5EF4-FFF2-40B4-BE49-F238E27FC236}">
                  <a16:creationId xmlns:a16="http://schemas.microsoft.com/office/drawing/2014/main" id="{18C676C7-C2B6-C79C-55CA-D93F2F52095D}"/>
                </a:ext>
              </a:extLst>
            </p:cNvPr>
            <p:cNvSpPr txBox="1"/>
            <p:nvPr/>
          </p:nvSpPr>
          <p:spPr>
            <a:xfrm>
              <a:off x="3021855" y="4560313"/>
              <a:ext cx="2575769" cy="461665"/>
            </a:xfrm>
            <a:prstGeom prst="rect">
              <a:avLst/>
            </a:prstGeom>
            <a:noFill/>
          </p:spPr>
          <p:txBody>
            <a:bodyPr wrap="square" rtlCol="0">
              <a:spAutoFit/>
            </a:bodyPr>
            <a:lstStyle/>
            <a:p>
              <a:r>
                <a:rPr lang="en-US" sz="1200" dirty="0">
                  <a:solidFill>
                    <a:schemeClr val="tx1">
                      <a:lumMod val="75000"/>
                      <a:lumOff val="25000"/>
                    </a:schemeClr>
                  </a:solidFill>
                  <a:cs typeface="Arial" pitchFamily="34" charset="0"/>
                </a:rPr>
                <a:t>Users can cancel service requests, triggering corresponding actions on the access platform for service providers</a:t>
              </a:r>
              <a:endParaRPr lang="en-US" altLang="ko-KR" sz="1200" dirty="0">
                <a:solidFill>
                  <a:schemeClr val="tx1">
                    <a:lumMod val="75000"/>
                    <a:lumOff val="25000"/>
                  </a:schemeClr>
                </a:solidFill>
                <a:cs typeface="Arial" pitchFamily="34" charset="0"/>
              </a:endParaRPr>
            </a:p>
          </p:txBody>
        </p:sp>
        <p:sp>
          <p:nvSpPr>
            <p:cNvPr id="17" name="TextBox 16">
              <a:extLst>
                <a:ext uri="{FF2B5EF4-FFF2-40B4-BE49-F238E27FC236}">
                  <a16:creationId xmlns:a16="http://schemas.microsoft.com/office/drawing/2014/main" id="{AC4D894C-BF23-F834-597B-650C24481229}"/>
                </a:ext>
              </a:extLst>
            </p:cNvPr>
            <p:cNvSpPr txBox="1"/>
            <p:nvPr/>
          </p:nvSpPr>
          <p:spPr>
            <a:xfrm>
              <a:off x="3017859" y="4283314"/>
              <a:ext cx="2553872" cy="276999"/>
            </a:xfrm>
            <a:prstGeom prst="rect">
              <a:avLst/>
            </a:prstGeom>
            <a:noFill/>
          </p:spPr>
          <p:txBody>
            <a:bodyPr wrap="square" rtlCol="0">
              <a:spAutoFit/>
            </a:bodyPr>
            <a:lstStyle/>
            <a:p>
              <a:r>
                <a:rPr lang="en-IN" sz="1200" b="1" dirty="0">
                  <a:solidFill>
                    <a:schemeClr val="tx1">
                      <a:lumMod val="65000"/>
                      <a:lumOff val="35000"/>
                    </a:schemeClr>
                  </a:solidFill>
                  <a:cs typeface="Arial" pitchFamily="34" charset="0"/>
                </a:rPr>
                <a:t>Cancellation and Provider Access</a:t>
              </a:r>
              <a:endParaRPr lang="ko-KR" altLang="en-US" sz="1200" b="1" dirty="0">
                <a:solidFill>
                  <a:schemeClr val="tx1">
                    <a:lumMod val="65000"/>
                    <a:lumOff val="35000"/>
                  </a:schemeClr>
                </a:solidFill>
                <a:cs typeface="Arial" pitchFamily="34" charset="0"/>
              </a:endParaRPr>
            </a:p>
          </p:txBody>
        </p:sp>
      </p:grpSp>
      <p:grpSp>
        <p:nvGrpSpPr>
          <p:cNvPr id="18" name="Group 17">
            <a:extLst>
              <a:ext uri="{FF2B5EF4-FFF2-40B4-BE49-F238E27FC236}">
                <a16:creationId xmlns:a16="http://schemas.microsoft.com/office/drawing/2014/main" id="{CFE71D2A-68C2-13CC-5421-3099901A214E}"/>
              </a:ext>
            </a:extLst>
          </p:cNvPr>
          <p:cNvGrpSpPr/>
          <p:nvPr/>
        </p:nvGrpSpPr>
        <p:grpSpPr>
          <a:xfrm rot="10800000" flipH="1">
            <a:off x="610098" y="2848602"/>
            <a:ext cx="2127533" cy="2127533"/>
            <a:chOff x="6876256" y="3063517"/>
            <a:chExt cx="1944216" cy="1944216"/>
          </a:xfrm>
          <a:scene3d>
            <a:camera prst="perspectiveLeft">
              <a:rot lat="0" lon="3900000" rev="0"/>
            </a:camera>
            <a:lightRig rig="threePt" dir="t"/>
          </a:scene3d>
        </p:grpSpPr>
        <p:sp>
          <p:nvSpPr>
            <p:cNvPr id="19" name="Oval 18">
              <a:extLst>
                <a:ext uri="{FF2B5EF4-FFF2-40B4-BE49-F238E27FC236}">
                  <a16:creationId xmlns:a16="http://schemas.microsoft.com/office/drawing/2014/main" id="{D2B2C1D2-63E7-B944-CD77-D3B3E143D453}"/>
                </a:ext>
              </a:extLst>
            </p:cNvPr>
            <p:cNvSpPr/>
            <p:nvPr/>
          </p:nvSpPr>
          <p:spPr>
            <a:xfrm>
              <a:off x="6876256" y="3063517"/>
              <a:ext cx="1944216" cy="1944216"/>
            </a:xfrm>
            <a:prstGeom prst="ellipse">
              <a:avLst/>
            </a:prstGeom>
            <a:solidFill>
              <a:schemeClr val="bg1"/>
            </a:solidFill>
            <a:ln w="165100">
              <a:solidFill>
                <a:schemeClr val="tx1">
                  <a:lumMod val="85000"/>
                  <a:lumOff val="15000"/>
                </a:schemeClr>
              </a:solidFill>
            </a:ln>
            <a:sp3d extrusionH="171450" contourW="12700">
              <a:extrusionClr>
                <a:schemeClr val="bg1"/>
              </a:extrusionClr>
              <a:contourClr>
                <a:schemeClr val="tx1">
                  <a:lumMod val="50000"/>
                  <a:lumOff val="5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0" name="Oval 19">
              <a:extLst>
                <a:ext uri="{FF2B5EF4-FFF2-40B4-BE49-F238E27FC236}">
                  <a16:creationId xmlns:a16="http://schemas.microsoft.com/office/drawing/2014/main" id="{90222CBC-4DC8-1C8B-19F6-4BBFA37EC76B}"/>
                </a:ext>
              </a:extLst>
            </p:cNvPr>
            <p:cNvSpPr/>
            <p:nvPr/>
          </p:nvSpPr>
          <p:spPr>
            <a:xfrm>
              <a:off x="7165759" y="3353020"/>
              <a:ext cx="1365211" cy="1365211"/>
            </a:xfrm>
            <a:prstGeom prst="ellipse">
              <a:avLst/>
            </a:prstGeom>
            <a:solidFill>
              <a:schemeClr val="bg1"/>
            </a:solidFill>
            <a:ln w="165100">
              <a:solidFill>
                <a:schemeClr val="tx1">
                  <a:lumMod val="85000"/>
                  <a:lumOff val="15000"/>
                </a:schemeClr>
              </a:solidFill>
            </a:ln>
            <a:sp3d extrusionH="171450" contourW="12700">
              <a:extrusionClr>
                <a:schemeClr val="bg1"/>
              </a:extrusionClr>
              <a:contourClr>
                <a:schemeClr val="tx1">
                  <a:lumMod val="50000"/>
                  <a:lumOff val="5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 name="Oval 20">
              <a:extLst>
                <a:ext uri="{FF2B5EF4-FFF2-40B4-BE49-F238E27FC236}">
                  <a16:creationId xmlns:a16="http://schemas.microsoft.com/office/drawing/2014/main" id="{4FCD4BE3-ABFE-C6C7-72FB-7EAECB693B9E}"/>
                </a:ext>
              </a:extLst>
            </p:cNvPr>
            <p:cNvSpPr/>
            <p:nvPr/>
          </p:nvSpPr>
          <p:spPr>
            <a:xfrm>
              <a:off x="7487073" y="3674334"/>
              <a:ext cx="722583" cy="722583"/>
            </a:xfrm>
            <a:prstGeom prst="ellipse">
              <a:avLst/>
            </a:prstGeom>
            <a:solidFill>
              <a:schemeClr val="accent4"/>
            </a:solidFill>
            <a:ln w="165100">
              <a:solidFill>
                <a:schemeClr val="tx1">
                  <a:lumMod val="85000"/>
                  <a:lumOff val="15000"/>
                </a:schemeClr>
              </a:solidFill>
            </a:ln>
            <a:sp3d extrusionH="171450" contourW="12700">
              <a:extrusionClr>
                <a:schemeClr val="bg1"/>
              </a:extrusionClr>
              <a:contourClr>
                <a:schemeClr val="tx1">
                  <a:lumMod val="50000"/>
                  <a:lumOff val="5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22" name="Rectangle 21">
            <a:extLst>
              <a:ext uri="{FF2B5EF4-FFF2-40B4-BE49-F238E27FC236}">
                <a16:creationId xmlns:a16="http://schemas.microsoft.com/office/drawing/2014/main" id="{A824AD8B-38C0-3AEB-B54F-F7BC1F3727A4}"/>
              </a:ext>
            </a:extLst>
          </p:cNvPr>
          <p:cNvSpPr/>
          <p:nvPr/>
        </p:nvSpPr>
        <p:spPr>
          <a:xfrm>
            <a:off x="6656598" y="4549699"/>
            <a:ext cx="594864" cy="5948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3" name="Rectangle 22">
            <a:extLst>
              <a:ext uri="{FF2B5EF4-FFF2-40B4-BE49-F238E27FC236}">
                <a16:creationId xmlns:a16="http://schemas.microsoft.com/office/drawing/2014/main" id="{1496955F-9C01-17A9-B95C-AF6BC81D6261}"/>
              </a:ext>
            </a:extLst>
          </p:cNvPr>
          <p:cNvSpPr/>
          <p:nvPr/>
        </p:nvSpPr>
        <p:spPr>
          <a:xfrm>
            <a:off x="6656598" y="3626846"/>
            <a:ext cx="594864" cy="5948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4" name="Rectangle 23">
            <a:extLst>
              <a:ext uri="{FF2B5EF4-FFF2-40B4-BE49-F238E27FC236}">
                <a16:creationId xmlns:a16="http://schemas.microsoft.com/office/drawing/2014/main" id="{6326795A-12AB-6737-8257-718B6F7A7A5D}"/>
              </a:ext>
            </a:extLst>
          </p:cNvPr>
          <p:cNvSpPr/>
          <p:nvPr/>
        </p:nvSpPr>
        <p:spPr>
          <a:xfrm>
            <a:off x="6656598" y="2703994"/>
            <a:ext cx="594864" cy="59486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5" name="Parallelogram 24">
            <a:extLst>
              <a:ext uri="{FF2B5EF4-FFF2-40B4-BE49-F238E27FC236}">
                <a16:creationId xmlns:a16="http://schemas.microsoft.com/office/drawing/2014/main" id="{28966E7A-9D86-7558-A84F-7A1B075D3817}"/>
              </a:ext>
            </a:extLst>
          </p:cNvPr>
          <p:cNvSpPr/>
          <p:nvPr/>
        </p:nvSpPr>
        <p:spPr>
          <a:xfrm rot="10800000">
            <a:off x="3615054" y="3654339"/>
            <a:ext cx="1400486" cy="276883"/>
          </a:xfrm>
          <a:prstGeom prst="parallelogram">
            <a:avLst>
              <a:gd name="adj" fmla="val 19222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6" name="Rectangle 25">
            <a:extLst>
              <a:ext uri="{FF2B5EF4-FFF2-40B4-BE49-F238E27FC236}">
                <a16:creationId xmlns:a16="http://schemas.microsoft.com/office/drawing/2014/main" id="{48312D25-F388-4D92-01DF-1959E8255D57}"/>
              </a:ext>
            </a:extLst>
          </p:cNvPr>
          <p:cNvSpPr/>
          <p:nvPr/>
        </p:nvSpPr>
        <p:spPr>
          <a:xfrm>
            <a:off x="6656598" y="5472554"/>
            <a:ext cx="594864" cy="59486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7" name="Rectangle 26">
            <a:extLst>
              <a:ext uri="{FF2B5EF4-FFF2-40B4-BE49-F238E27FC236}">
                <a16:creationId xmlns:a16="http://schemas.microsoft.com/office/drawing/2014/main" id="{DE7C83F6-B544-76FA-A5C6-5B0331939DED}"/>
              </a:ext>
            </a:extLst>
          </p:cNvPr>
          <p:cNvSpPr/>
          <p:nvPr/>
        </p:nvSpPr>
        <p:spPr>
          <a:xfrm>
            <a:off x="6656598" y="1781141"/>
            <a:ext cx="594864" cy="594864"/>
          </a:xfrm>
          <a:prstGeom prst="rect">
            <a:avLst/>
          </a:prstGeom>
          <a:solidFill>
            <a:schemeClr val="accent4">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8" name="Down Arrow 1">
            <a:extLst>
              <a:ext uri="{FF2B5EF4-FFF2-40B4-BE49-F238E27FC236}">
                <a16:creationId xmlns:a16="http://schemas.microsoft.com/office/drawing/2014/main" id="{3DE20EC6-ABEA-16DF-F5A8-243D6984F88C}"/>
              </a:ext>
            </a:extLst>
          </p:cNvPr>
          <p:cNvSpPr/>
          <p:nvPr/>
        </p:nvSpPr>
        <p:spPr>
          <a:xfrm rot="10800000" flipH="1">
            <a:off x="6745204" y="4621741"/>
            <a:ext cx="373963" cy="419960"/>
          </a:xfrm>
          <a:custGeom>
            <a:avLst/>
            <a:gdLst/>
            <a:ahLst/>
            <a:cxnLst/>
            <a:rect l="l" t="t" r="r" b="b"/>
            <a:pathLst>
              <a:path w="3496146" h="3926159">
                <a:moveTo>
                  <a:pt x="1476067" y="1782198"/>
                </a:moveTo>
                <a:lnTo>
                  <a:pt x="2085005" y="1782198"/>
                </a:lnTo>
                <a:lnTo>
                  <a:pt x="2085005" y="560436"/>
                </a:lnTo>
                <a:lnTo>
                  <a:pt x="2389473" y="560436"/>
                </a:lnTo>
                <a:lnTo>
                  <a:pt x="1780536" y="0"/>
                </a:lnTo>
                <a:lnTo>
                  <a:pt x="1171598" y="560436"/>
                </a:lnTo>
                <a:lnTo>
                  <a:pt x="1476067" y="560436"/>
                </a:lnTo>
                <a:close/>
                <a:moveTo>
                  <a:pt x="2794909" y="2376264"/>
                </a:moveTo>
                <a:lnTo>
                  <a:pt x="3403846" y="1815828"/>
                </a:lnTo>
                <a:lnTo>
                  <a:pt x="3099377" y="1815828"/>
                </a:lnTo>
                <a:lnTo>
                  <a:pt x="3099377" y="594066"/>
                </a:lnTo>
                <a:lnTo>
                  <a:pt x="2490440" y="594066"/>
                </a:lnTo>
                <a:lnTo>
                  <a:pt x="2490440" y="1815828"/>
                </a:lnTo>
                <a:lnTo>
                  <a:pt x="2185971" y="1815828"/>
                </a:lnTo>
                <a:close/>
                <a:moveTo>
                  <a:pt x="1738539" y="2704452"/>
                </a:moveTo>
                <a:cubicBezTo>
                  <a:pt x="2025742" y="2708651"/>
                  <a:pt x="2249289" y="2617027"/>
                  <a:pt x="2474392" y="2519294"/>
                </a:cubicBezTo>
                <a:cubicBezTo>
                  <a:pt x="2631335" y="2431624"/>
                  <a:pt x="2641220" y="2356014"/>
                  <a:pt x="2614641" y="2282563"/>
                </a:cubicBezTo>
                <a:cubicBezTo>
                  <a:pt x="2582745" y="2203226"/>
                  <a:pt x="2511446" y="2141129"/>
                  <a:pt x="2374721" y="2203680"/>
                </a:cubicBezTo>
                <a:cubicBezTo>
                  <a:pt x="2195292" y="2350932"/>
                  <a:pt x="1621166" y="2470817"/>
                  <a:pt x="1266317" y="2262320"/>
                </a:cubicBezTo>
                <a:cubicBezTo>
                  <a:pt x="1169173" y="2191011"/>
                  <a:pt x="970584" y="2135007"/>
                  <a:pt x="918755" y="2260582"/>
                </a:cubicBezTo>
                <a:cubicBezTo>
                  <a:pt x="905798" y="2301917"/>
                  <a:pt x="901034" y="2336556"/>
                  <a:pt x="904186" y="2366667"/>
                </a:cubicBezTo>
                <a:cubicBezTo>
                  <a:pt x="913642" y="2457000"/>
                  <a:pt x="994333" y="2506589"/>
                  <a:pt x="1138739" y="2574025"/>
                </a:cubicBezTo>
                <a:cubicBezTo>
                  <a:pt x="1370979" y="2664916"/>
                  <a:pt x="1566218" y="2701932"/>
                  <a:pt x="1738539" y="2704452"/>
                </a:cubicBezTo>
                <a:close/>
                <a:moveTo>
                  <a:pt x="1709810" y="3318171"/>
                </a:moveTo>
                <a:cubicBezTo>
                  <a:pt x="2287461" y="3321186"/>
                  <a:pt x="2747532" y="3089987"/>
                  <a:pt x="2907033" y="2982480"/>
                </a:cubicBezTo>
                <a:cubicBezTo>
                  <a:pt x="3019837" y="2919930"/>
                  <a:pt x="3127019" y="2830470"/>
                  <a:pt x="3047283" y="2692494"/>
                </a:cubicBezTo>
                <a:cubicBezTo>
                  <a:pt x="2931427" y="2583612"/>
                  <a:pt x="2859428" y="2623285"/>
                  <a:pt x="2747560" y="2705958"/>
                </a:cubicBezTo>
                <a:cubicBezTo>
                  <a:pt x="2476410" y="2811508"/>
                  <a:pt x="1878339" y="3347087"/>
                  <a:pt x="714142" y="2686413"/>
                </a:cubicBezTo>
                <a:cubicBezTo>
                  <a:pt x="581403" y="2592588"/>
                  <a:pt x="478211" y="2639047"/>
                  <a:pt x="434354" y="2730111"/>
                </a:cubicBezTo>
                <a:cubicBezTo>
                  <a:pt x="423118" y="2754726"/>
                  <a:pt x="419107" y="2778362"/>
                  <a:pt x="421326" y="2801084"/>
                </a:cubicBezTo>
                <a:cubicBezTo>
                  <a:pt x="427982" y="2869247"/>
                  <a:pt x="490703" y="2929162"/>
                  <a:pt x="582577" y="2982481"/>
                </a:cubicBezTo>
                <a:cubicBezTo>
                  <a:pt x="974299" y="3230234"/>
                  <a:pt x="1363219" y="3316361"/>
                  <a:pt x="1709810" y="3318171"/>
                </a:cubicBezTo>
                <a:close/>
                <a:moveTo>
                  <a:pt x="1650124" y="3925606"/>
                </a:moveTo>
                <a:cubicBezTo>
                  <a:pt x="2273556" y="3938577"/>
                  <a:pt x="2858828" y="3722251"/>
                  <a:pt x="3329308" y="3414392"/>
                </a:cubicBezTo>
                <a:cubicBezTo>
                  <a:pt x="3434138" y="3367480"/>
                  <a:pt x="3549293" y="3215474"/>
                  <a:pt x="3469556" y="3100952"/>
                </a:cubicBezTo>
                <a:cubicBezTo>
                  <a:pt x="3361675" y="3005103"/>
                  <a:pt x="3225886" y="3077348"/>
                  <a:pt x="3149901" y="3145689"/>
                </a:cubicBezTo>
                <a:cubicBezTo>
                  <a:pt x="2987266" y="3247333"/>
                  <a:pt x="1796029" y="4146474"/>
                  <a:pt x="297808" y="3098777"/>
                </a:cubicBezTo>
                <a:cubicBezTo>
                  <a:pt x="177029" y="2997135"/>
                  <a:pt x="65861" y="3063139"/>
                  <a:pt x="18020" y="3134657"/>
                </a:cubicBezTo>
                <a:cubicBezTo>
                  <a:pt x="4124" y="3161552"/>
                  <a:pt x="-1298" y="3188690"/>
                  <a:pt x="257" y="3215218"/>
                </a:cubicBezTo>
                <a:cubicBezTo>
                  <a:pt x="4919" y="3294803"/>
                  <a:pt x="72375" y="3368892"/>
                  <a:pt x="162256" y="3414392"/>
                </a:cubicBezTo>
                <a:cubicBezTo>
                  <a:pt x="657258" y="3766720"/>
                  <a:pt x="1165233" y="3915518"/>
                  <a:pt x="1650124" y="392560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29" name="Donut 15">
            <a:extLst>
              <a:ext uri="{FF2B5EF4-FFF2-40B4-BE49-F238E27FC236}">
                <a16:creationId xmlns:a16="http://schemas.microsoft.com/office/drawing/2014/main" id="{C21102ED-1BE3-42D6-E468-EB8B08FD4C15}"/>
              </a:ext>
            </a:extLst>
          </p:cNvPr>
          <p:cNvSpPr/>
          <p:nvPr/>
        </p:nvSpPr>
        <p:spPr>
          <a:xfrm>
            <a:off x="6772608" y="2819219"/>
            <a:ext cx="344733" cy="346182"/>
          </a:xfrm>
          <a:custGeom>
            <a:avLst/>
            <a:gdLst/>
            <a:ahLst/>
            <a:cxnLst/>
            <a:rect l="l" t="t" r="r" b="b"/>
            <a:pathLst>
              <a:path w="3821708" h="3795110">
                <a:moveTo>
                  <a:pt x="1910854" y="903842"/>
                </a:moveTo>
                <a:lnTo>
                  <a:pt x="1793831" y="1129420"/>
                </a:lnTo>
                <a:lnTo>
                  <a:pt x="1791613" y="1129420"/>
                </a:lnTo>
                <a:lnTo>
                  <a:pt x="1791892" y="1133157"/>
                </a:lnTo>
                <a:lnTo>
                  <a:pt x="1791613" y="1133695"/>
                </a:lnTo>
                <a:lnTo>
                  <a:pt x="1791933" y="1133695"/>
                </a:lnTo>
                <a:lnTo>
                  <a:pt x="1833002" y="1683464"/>
                </a:lnTo>
                <a:cubicBezTo>
                  <a:pt x="1744939" y="1714584"/>
                  <a:pt x="1682254" y="1798749"/>
                  <a:pt x="1682254" y="1897555"/>
                </a:cubicBezTo>
                <a:cubicBezTo>
                  <a:pt x="1682254" y="2023808"/>
                  <a:pt x="1784602" y="2126156"/>
                  <a:pt x="1910855" y="2126156"/>
                </a:cubicBezTo>
                <a:cubicBezTo>
                  <a:pt x="1975561" y="2126156"/>
                  <a:pt x="2033988" y="2099273"/>
                  <a:pt x="2075304" y="2055803"/>
                </a:cubicBezTo>
                <a:lnTo>
                  <a:pt x="2443125" y="2288080"/>
                </a:lnTo>
                <a:lnTo>
                  <a:pt x="2443003" y="2288309"/>
                </a:lnTo>
                <a:lnTo>
                  <a:pt x="2443494" y="2288314"/>
                </a:lnTo>
                <a:lnTo>
                  <a:pt x="2446061" y="2289935"/>
                </a:lnTo>
                <a:lnTo>
                  <a:pt x="2446904" y="2288348"/>
                </a:lnTo>
                <a:lnTo>
                  <a:pt x="2652725" y="2290436"/>
                </a:lnTo>
                <a:lnTo>
                  <a:pt x="2535900" y="2120971"/>
                </a:lnTo>
                <a:lnTo>
                  <a:pt x="2536744" y="2119385"/>
                </a:lnTo>
                <a:lnTo>
                  <a:pt x="2533964" y="2118163"/>
                </a:lnTo>
                <a:lnTo>
                  <a:pt x="2533686" y="2117759"/>
                </a:lnTo>
                <a:lnTo>
                  <a:pt x="2533565" y="2117988"/>
                </a:lnTo>
                <a:lnTo>
                  <a:pt x="2134900" y="1942755"/>
                </a:lnTo>
                <a:cubicBezTo>
                  <a:pt x="2137918" y="1928156"/>
                  <a:pt x="2139456" y="1913035"/>
                  <a:pt x="2139456" y="1897555"/>
                </a:cubicBezTo>
                <a:cubicBezTo>
                  <a:pt x="2139456" y="1798748"/>
                  <a:pt x="2076770" y="1714583"/>
                  <a:pt x="1988706" y="1683463"/>
                </a:cubicBezTo>
                <a:lnTo>
                  <a:pt x="2029775" y="1133695"/>
                </a:lnTo>
                <a:lnTo>
                  <a:pt x="2030094" y="1133695"/>
                </a:lnTo>
                <a:lnTo>
                  <a:pt x="2029815" y="1133157"/>
                </a:lnTo>
                <a:lnTo>
                  <a:pt x="2030094" y="1129420"/>
                </a:lnTo>
                <a:lnTo>
                  <a:pt x="2027877" y="1129420"/>
                </a:lnTo>
                <a:close/>
                <a:moveTo>
                  <a:pt x="1910854" y="565406"/>
                </a:moveTo>
                <a:cubicBezTo>
                  <a:pt x="2646579" y="565406"/>
                  <a:pt x="3243002" y="1161829"/>
                  <a:pt x="3243002" y="1897554"/>
                </a:cubicBezTo>
                <a:cubicBezTo>
                  <a:pt x="3243002" y="2633279"/>
                  <a:pt x="2646579" y="3229702"/>
                  <a:pt x="1910854" y="3229702"/>
                </a:cubicBezTo>
                <a:cubicBezTo>
                  <a:pt x="1175129" y="3229702"/>
                  <a:pt x="578706" y="2633279"/>
                  <a:pt x="578706" y="1897554"/>
                </a:cubicBezTo>
                <a:cubicBezTo>
                  <a:pt x="578706" y="1161829"/>
                  <a:pt x="1175129" y="565406"/>
                  <a:pt x="1910854" y="565406"/>
                </a:cubicBezTo>
                <a:close/>
                <a:moveTo>
                  <a:pt x="1766837" y="367010"/>
                </a:moveTo>
                <a:cubicBezTo>
                  <a:pt x="1050362" y="432397"/>
                  <a:pt x="475174" y="981146"/>
                  <a:pt x="377476" y="1681610"/>
                </a:cubicBezTo>
                <a:lnTo>
                  <a:pt x="426306" y="1681610"/>
                </a:lnTo>
                <a:cubicBezTo>
                  <a:pt x="510474" y="1681610"/>
                  <a:pt x="578706" y="1746088"/>
                  <a:pt x="578706" y="1825626"/>
                </a:cubicBezTo>
                <a:cubicBezTo>
                  <a:pt x="578706" y="1905164"/>
                  <a:pt x="510474" y="1969642"/>
                  <a:pt x="426306" y="1969642"/>
                </a:cubicBezTo>
                <a:lnTo>
                  <a:pt x="364094" y="1969642"/>
                </a:lnTo>
                <a:cubicBezTo>
                  <a:pt x="398055" y="2738400"/>
                  <a:pt x="1003246" y="3359660"/>
                  <a:pt x="1769417" y="3427809"/>
                </a:cubicBezTo>
                <a:lnTo>
                  <a:pt x="1769417" y="3382101"/>
                </a:lnTo>
                <a:cubicBezTo>
                  <a:pt x="1769417" y="3297933"/>
                  <a:pt x="1833895" y="3229701"/>
                  <a:pt x="1913433" y="3229701"/>
                </a:cubicBezTo>
                <a:cubicBezTo>
                  <a:pt x="1992971" y="3229701"/>
                  <a:pt x="2057449" y="3297933"/>
                  <a:pt x="2057449" y="3382101"/>
                </a:cubicBezTo>
                <a:lnTo>
                  <a:pt x="2057449" y="3427707"/>
                </a:lnTo>
                <a:cubicBezTo>
                  <a:pt x="2804164" y="3358467"/>
                  <a:pt x="3396856" y="2764020"/>
                  <a:pt x="3455018" y="2020616"/>
                </a:cubicBezTo>
                <a:lnTo>
                  <a:pt x="3395402" y="2020616"/>
                </a:lnTo>
                <a:cubicBezTo>
                  <a:pt x="3311234" y="2020616"/>
                  <a:pt x="3243002" y="1956138"/>
                  <a:pt x="3243002" y="1876600"/>
                </a:cubicBezTo>
                <a:cubicBezTo>
                  <a:pt x="3243002" y="1797062"/>
                  <a:pt x="3311234" y="1732584"/>
                  <a:pt x="3395402" y="1732584"/>
                </a:cubicBezTo>
                <a:lnTo>
                  <a:pt x="3451747" y="1732584"/>
                </a:lnTo>
                <a:cubicBezTo>
                  <a:pt x="3374444" y="1008025"/>
                  <a:pt x="2788738" y="434055"/>
                  <a:pt x="2054869" y="367632"/>
                </a:cubicBezTo>
                <a:lnTo>
                  <a:pt x="2054869" y="407296"/>
                </a:lnTo>
                <a:cubicBezTo>
                  <a:pt x="2054869" y="491464"/>
                  <a:pt x="1990391" y="559696"/>
                  <a:pt x="1910853" y="559696"/>
                </a:cubicBezTo>
                <a:cubicBezTo>
                  <a:pt x="1831315" y="559696"/>
                  <a:pt x="1766837" y="491464"/>
                  <a:pt x="1766837" y="407296"/>
                </a:cubicBezTo>
                <a:close/>
                <a:moveTo>
                  <a:pt x="1910854" y="0"/>
                </a:moveTo>
                <a:cubicBezTo>
                  <a:pt x="2966190" y="0"/>
                  <a:pt x="3821708" y="849564"/>
                  <a:pt x="3821708" y="1897555"/>
                </a:cubicBezTo>
                <a:cubicBezTo>
                  <a:pt x="3821708" y="2945546"/>
                  <a:pt x="2966190" y="3795110"/>
                  <a:pt x="1910854" y="3795110"/>
                </a:cubicBezTo>
                <a:cubicBezTo>
                  <a:pt x="855518" y="3795110"/>
                  <a:pt x="0" y="2945546"/>
                  <a:pt x="0" y="1897555"/>
                </a:cubicBezTo>
                <a:cubicBezTo>
                  <a:pt x="0" y="849564"/>
                  <a:pt x="855518" y="0"/>
                  <a:pt x="191085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30" name="Rectangle 1">
            <a:extLst>
              <a:ext uri="{FF2B5EF4-FFF2-40B4-BE49-F238E27FC236}">
                <a16:creationId xmlns:a16="http://schemas.microsoft.com/office/drawing/2014/main" id="{0A1757B8-30A0-58C8-B24D-962766FCEF64}"/>
              </a:ext>
            </a:extLst>
          </p:cNvPr>
          <p:cNvSpPr>
            <a:spLocks noChangeAspect="1"/>
          </p:cNvSpPr>
          <p:nvPr/>
        </p:nvSpPr>
        <p:spPr>
          <a:xfrm>
            <a:off x="6750542" y="5548889"/>
            <a:ext cx="352355" cy="351677"/>
          </a:xfrm>
          <a:custGeom>
            <a:avLst/>
            <a:gdLst/>
            <a:ahLst/>
            <a:cxnLst/>
            <a:rect l="l" t="t" r="r" b="b"/>
            <a:pathLst>
              <a:path w="4020621" h="4012920">
                <a:moveTo>
                  <a:pt x="780213" y="3724888"/>
                </a:moveTo>
                <a:lnTo>
                  <a:pt x="2868445" y="3724888"/>
                </a:lnTo>
                <a:lnTo>
                  <a:pt x="2868445" y="4012920"/>
                </a:lnTo>
                <a:lnTo>
                  <a:pt x="780213" y="4012920"/>
                </a:lnTo>
                <a:close/>
                <a:moveTo>
                  <a:pt x="4020621" y="2152587"/>
                </a:moveTo>
                <a:lnTo>
                  <a:pt x="4020621" y="3448731"/>
                </a:lnTo>
                <a:lnTo>
                  <a:pt x="3903908" y="3386593"/>
                </a:lnTo>
                <a:lnTo>
                  <a:pt x="3903908" y="2214725"/>
                </a:lnTo>
                <a:close/>
                <a:moveTo>
                  <a:pt x="1582587" y="1544569"/>
                </a:moveTo>
                <a:cubicBezTo>
                  <a:pt x="1525677" y="1652847"/>
                  <a:pt x="1434945" y="1739939"/>
                  <a:pt x="1324158" y="1792547"/>
                </a:cubicBezTo>
                <a:lnTo>
                  <a:pt x="1790243" y="1792547"/>
                </a:lnTo>
                <a:cubicBezTo>
                  <a:pt x="1708293" y="1721838"/>
                  <a:pt x="1638004" y="1638154"/>
                  <a:pt x="1582587" y="1544569"/>
                </a:cubicBezTo>
                <a:close/>
                <a:moveTo>
                  <a:pt x="1238323" y="1312673"/>
                </a:moveTo>
                <a:cubicBezTo>
                  <a:pt x="1173622" y="1312673"/>
                  <a:pt x="1121172" y="1365123"/>
                  <a:pt x="1121172" y="1429824"/>
                </a:cubicBezTo>
                <a:cubicBezTo>
                  <a:pt x="1121172" y="1494525"/>
                  <a:pt x="1173622" y="1546975"/>
                  <a:pt x="1238323" y="1546975"/>
                </a:cubicBezTo>
                <a:cubicBezTo>
                  <a:pt x="1303024" y="1546975"/>
                  <a:pt x="1355474" y="1494525"/>
                  <a:pt x="1355474" y="1429824"/>
                </a:cubicBezTo>
                <a:cubicBezTo>
                  <a:pt x="1355474" y="1365123"/>
                  <a:pt x="1303024" y="1312673"/>
                  <a:pt x="1238323" y="1312673"/>
                </a:cubicBezTo>
                <a:close/>
                <a:moveTo>
                  <a:pt x="870057" y="1312673"/>
                </a:moveTo>
                <a:cubicBezTo>
                  <a:pt x="805356" y="1312673"/>
                  <a:pt x="752906" y="1365123"/>
                  <a:pt x="752906" y="1429824"/>
                </a:cubicBezTo>
                <a:cubicBezTo>
                  <a:pt x="752906" y="1494525"/>
                  <a:pt x="805356" y="1546975"/>
                  <a:pt x="870057" y="1546975"/>
                </a:cubicBezTo>
                <a:cubicBezTo>
                  <a:pt x="934758" y="1546975"/>
                  <a:pt x="987208" y="1494525"/>
                  <a:pt x="987208" y="1429824"/>
                </a:cubicBezTo>
                <a:cubicBezTo>
                  <a:pt x="987208" y="1365123"/>
                  <a:pt x="934758" y="1312673"/>
                  <a:pt x="870057" y="1312673"/>
                </a:cubicBezTo>
                <a:close/>
                <a:moveTo>
                  <a:pt x="2775838" y="1127627"/>
                </a:moveTo>
                <a:cubicBezTo>
                  <a:pt x="2666578" y="1127627"/>
                  <a:pt x="2578006" y="1216199"/>
                  <a:pt x="2578006" y="1325459"/>
                </a:cubicBezTo>
                <a:cubicBezTo>
                  <a:pt x="2578006" y="1434719"/>
                  <a:pt x="2666578" y="1523291"/>
                  <a:pt x="2775838" y="1523291"/>
                </a:cubicBezTo>
                <a:cubicBezTo>
                  <a:pt x="2885098" y="1523291"/>
                  <a:pt x="2973670" y="1434719"/>
                  <a:pt x="2973670" y="1325459"/>
                </a:cubicBezTo>
                <a:cubicBezTo>
                  <a:pt x="2973670" y="1216199"/>
                  <a:pt x="2885098" y="1127627"/>
                  <a:pt x="2775838" y="1127627"/>
                </a:cubicBezTo>
                <a:close/>
                <a:moveTo>
                  <a:pt x="2153949" y="1127627"/>
                </a:moveTo>
                <a:cubicBezTo>
                  <a:pt x="2044689" y="1127627"/>
                  <a:pt x="1956117" y="1216199"/>
                  <a:pt x="1956117" y="1325459"/>
                </a:cubicBezTo>
                <a:cubicBezTo>
                  <a:pt x="1956117" y="1434719"/>
                  <a:pt x="2044689" y="1523291"/>
                  <a:pt x="2153949" y="1523291"/>
                </a:cubicBezTo>
                <a:cubicBezTo>
                  <a:pt x="2263209" y="1523291"/>
                  <a:pt x="2351781" y="1434719"/>
                  <a:pt x="2351781" y="1325459"/>
                </a:cubicBezTo>
                <a:cubicBezTo>
                  <a:pt x="2351781" y="1216199"/>
                  <a:pt x="2263209" y="1127627"/>
                  <a:pt x="2153949" y="1127627"/>
                </a:cubicBezTo>
                <a:close/>
                <a:moveTo>
                  <a:pt x="1238323" y="956510"/>
                </a:moveTo>
                <a:cubicBezTo>
                  <a:pt x="1173622" y="956510"/>
                  <a:pt x="1121172" y="1008960"/>
                  <a:pt x="1121172" y="1073661"/>
                </a:cubicBezTo>
                <a:cubicBezTo>
                  <a:pt x="1121172" y="1138362"/>
                  <a:pt x="1173622" y="1190812"/>
                  <a:pt x="1238323" y="1190812"/>
                </a:cubicBezTo>
                <a:cubicBezTo>
                  <a:pt x="1303024" y="1190812"/>
                  <a:pt x="1355474" y="1138362"/>
                  <a:pt x="1355474" y="1073661"/>
                </a:cubicBezTo>
                <a:cubicBezTo>
                  <a:pt x="1355474" y="1008960"/>
                  <a:pt x="1303024" y="956510"/>
                  <a:pt x="1238323" y="956510"/>
                </a:cubicBezTo>
                <a:close/>
                <a:moveTo>
                  <a:pt x="870057" y="956510"/>
                </a:moveTo>
                <a:cubicBezTo>
                  <a:pt x="805356" y="956510"/>
                  <a:pt x="752906" y="1008960"/>
                  <a:pt x="752906" y="1073661"/>
                </a:cubicBezTo>
                <a:cubicBezTo>
                  <a:pt x="752906" y="1138362"/>
                  <a:pt x="805356" y="1190812"/>
                  <a:pt x="870057" y="1190812"/>
                </a:cubicBezTo>
                <a:cubicBezTo>
                  <a:pt x="934758" y="1190812"/>
                  <a:pt x="987208" y="1138362"/>
                  <a:pt x="987208" y="1073661"/>
                </a:cubicBezTo>
                <a:cubicBezTo>
                  <a:pt x="987208" y="1008960"/>
                  <a:pt x="934758" y="956510"/>
                  <a:pt x="870057" y="956510"/>
                </a:cubicBezTo>
                <a:close/>
                <a:moveTo>
                  <a:pt x="2775838" y="526176"/>
                </a:moveTo>
                <a:cubicBezTo>
                  <a:pt x="2666578" y="526176"/>
                  <a:pt x="2578006" y="614748"/>
                  <a:pt x="2578006" y="724008"/>
                </a:cubicBezTo>
                <a:cubicBezTo>
                  <a:pt x="2578006" y="833268"/>
                  <a:pt x="2666578" y="921840"/>
                  <a:pt x="2775838" y="921840"/>
                </a:cubicBezTo>
                <a:cubicBezTo>
                  <a:pt x="2885098" y="921840"/>
                  <a:pt x="2973670" y="833268"/>
                  <a:pt x="2973670" y="724008"/>
                </a:cubicBezTo>
                <a:cubicBezTo>
                  <a:pt x="2973670" y="614748"/>
                  <a:pt x="2885098" y="526176"/>
                  <a:pt x="2775838" y="526176"/>
                </a:cubicBezTo>
                <a:close/>
                <a:moveTo>
                  <a:pt x="2153949" y="526176"/>
                </a:moveTo>
                <a:cubicBezTo>
                  <a:pt x="2044689" y="526176"/>
                  <a:pt x="1956117" y="614748"/>
                  <a:pt x="1956117" y="724008"/>
                </a:cubicBezTo>
                <a:cubicBezTo>
                  <a:pt x="1956117" y="833268"/>
                  <a:pt x="2044689" y="921840"/>
                  <a:pt x="2153949" y="921840"/>
                </a:cubicBezTo>
                <a:cubicBezTo>
                  <a:pt x="2263209" y="921840"/>
                  <a:pt x="2351781" y="833268"/>
                  <a:pt x="2351781" y="724008"/>
                </a:cubicBezTo>
                <a:cubicBezTo>
                  <a:pt x="2351781" y="614748"/>
                  <a:pt x="2263209" y="526176"/>
                  <a:pt x="2153949" y="526176"/>
                </a:cubicBezTo>
                <a:close/>
                <a:moveTo>
                  <a:pt x="2464893" y="0"/>
                </a:moveTo>
                <a:cubicBezTo>
                  <a:pt x="3030837" y="0"/>
                  <a:pt x="3489626" y="458789"/>
                  <a:pt x="3489626" y="1024733"/>
                </a:cubicBezTo>
                <a:cubicBezTo>
                  <a:pt x="3489626" y="1442455"/>
                  <a:pt x="3239684" y="1801800"/>
                  <a:pt x="2880320" y="1959209"/>
                </a:cubicBezTo>
                <a:lnTo>
                  <a:pt x="2880320" y="2008571"/>
                </a:lnTo>
                <a:lnTo>
                  <a:pt x="3250857" y="2008571"/>
                </a:lnTo>
                <a:lnTo>
                  <a:pt x="3250857" y="2359970"/>
                </a:lnTo>
                <a:lnTo>
                  <a:pt x="3437294" y="2359970"/>
                </a:lnTo>
                <a:lnTo>
                  <a:pt x="3437294" y="2360694"/>
                </a:lnTo>
                <a:lnTo>
                  <a:pt x="3852060" y="2233461"/>
                </a:lnTo>
                <a:lnTo>
                  <a:pt x="3852060" y="3367858"/>
                </a:lnTo>
                <a:lnTo>
                  <a:pt x="3437294" y="3240624"/>
                </a:lnTo>
                <a:lnTo>
                  <a:pt x="3437294" y="3241349"/>
                </a:lnTo>
                <a:lnTo>
                  <a:pt x="3250857" y="3241349"/>
                </a:lnTo>
                <a:lnTo>
                  <a:pt x="3250857" y="3633063"/>
                </a:lnTo>
                <a:lnTo>
                  <a:pt x="298529" y="3633063"/>
                </a:lnTo>
                <a:lnTo>
                  <a:pt x="298529" y="2431730"/>
                </a:lnTo>
                <a:lnTo>
                  <a:pt x="0" y="2008571"/>
                </a:lnTo>
                <a:lnTo>
                  <a:pt x="298529" y="2008571"/>
                </a:lnTo>
                <a:lnTo>
                  <a:pt x="792088" y="2008571"/>
                </a:lnTo>
                <a:lnTo>
                  <a:pt x="792088" y="1796817"/>
                </a:lnTo>
                <a:cubicBezTo>
                  <a:pt x="587745" y="1700755"/>
                  <a:pt x="447370" y="1492642"/>
                  <a:pt x="447370" y="1251742"/>
                </a:cubicBezTo>
                <a:cubicBezTo>
                  <a:pt x="447370" y="916605"/>
                  <a:pt x="719053" y="644923"/>
                  <a:pt x="1054190" y="644923"/>
                </a:cubicBezTo>
                <a:cubicBezTo>
                  <a:pt x="1212753" y="644923"/>
                  <a:pt x="1357112" y="705740"/>
                  <a:pt x="1463939" y="806702"/>
                </a:cubicBezTo>
                <a:cubicBezTo>
                  <a:pt x="1563407" y="345444"/>
                  <a:pt x="1973809" y="0"/>
                  <a:pt x="246489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lumMod val="75000"/>
                  <a:lumOff val="25000"/>
                </a:schemeClr>
              </a:solidFill>
            </a:endParaRPr>
          </a:p>
        </p:txBody>
      </p:sp>
      <p:sp>
        <p:nvSpPr>
          <p:cNvPr id="31" name="Rounded Rectangle 24">
            <a:extLst>
              <a:ext uri="{FF2B5EF4-FFF2-40B4-BE49-F238E27FC236}">
                <a16:creationId xmlns:a16="http://schemas.microsoft.com/office/drawing/2014/main" id="{6E2BC038-7993-013C-14B0-80679C2B1ECE}"/>
              </a:ext>
            </a:extLst>
          </p:cNvPr>
          <p:cNvSpPr>
            <a:spLocks noChangeAspect="1"/>
          </p:cNvSpPr>
          <p:nvPr/>
        </p:nvSpPr>
        <p:spPr>
          <a:xfrm>
            <a:off x="6788799" y="3793801"/>
            <a:ext cx="337264" cy="260957"/>
          </a:xfrm>
          <a:custGeom>
            <a:avLst/>
            <a:gdLst/>
            <a:ahLst/>
            <a:cxnLst/>
            <a:rect l="l" t="t" r="r" b="b"/>
            <a:pathLst>
              <a:path w="3960000" h="3064028">
                <a:moveTo>
                  <a:pt x="1955333" y="1285185"/>
                </a:moveTo>
                <a:cubicBezTo>
                  <a:pt x="2192176" y="1285185"/>
                  <a:pt x="2384176" y="1477185"/>
                  <a:pt x="2384176" y="1714028"/>
                </a:cubicBezTo>
                <a:cubicBezTo>
                  <a:pt x="2384176" y="1950871"/>
                  <a:pt x="2192176" y="2142871"/>
                  <a:pt x="1955333" y="2142871"/>
                </a:cubicBezTo>
                <a:cubicBezTo>
                  <a:pt x="1718490" y="2142871"/>
                  <a:pt x="1526490" y="1950871"/>
                  <a:pt x="1526490" y="1714028"/>
                </a:cubicBezTo>
                <a:cubicBezTo>
                  <a:pt x="1526490" y="1477185"/>
                  <a:pt x="1718490" y="1285185"/>
                  <a:pt x="1955333" y="1285185"/>
                </a:cubicBezTo>
                <a:close/>
                <a:moveTo>
                  <a:pt x="1955333" y="1074136"/>
                </a:moveTo>
                <a:cubicBezTo>
                  <a:pt x="1601930" y="1074136"/>
                  <a:pt x="1315441" y="1360625"/>
                  <a:pt x="1315441" y="1714028"/>
                </a:cubicBezTo>
                <a:cubicBezTo>
                  <a:pt x="1315441" y="2067431"/>
                  <a:pt x="1601930" y="2353920"/>
                  <a:pt x="1955333" y="2353920"/>
                </a:cubicBezTo>
                <a:cubicBezTo>
                  <a:pt x="2308736" y="2353920"/>
                  <a:pt x="2595225" y="2067431"/>
                  <a:pt x="2595225" y="1714028"/>
                </a:cubicBezTo>
                <a:cubicBezTo>
                  <a:pt x="2595225" y="1360625"/>
                  <a:pt x="2308736" y="1074136"/>
                  <a:pt x="1955333" y="1074136"/>
                </a:cubicBezTo>
                <a:close/>
                <a:moveTo>
                  <a:pt x="1955333" y="849503"/>
                </a:moveTo>
                <a:cubicBezTo>
                  <a:pt x="2432797" y="849503"/>
                  <a:pt x="2819858" y="1236564"/>
                  <a:pt x="2819858" y="1714028"/>
                </a:cubicBezTo>
                <a:cubicBezTo>
                  <a:pt x="2819858" y="2191492"/>
                  <a:pt x="2432797" y="2578553"/>
                  <a:pt x="1955333" y="2578553"/>
                </a:cubicBezTo>
                <a:cubicBezTo>
                  <a:pt x="1477869" y="2578553"/>
                  <a:pt x="1090808" y="2191492"/>
                  <a:pt x="1090808" y="1714028"/>
                </a:cubicBezTo>
                <a:cubicBezTo>
                  <a:pt x="1090808" y="1236564"/>
                  <a:pt x="1477869" y="849503"/>
                  <a:pt x="1955333" y="849503"/>
                </a:cubicBezTo>
                <a:close/>
                <a:moveTo>
                  <a:pt x="3253503" y="756254"/>
                </a:moveTo>
                <a:cubicBezTo>
                  <a:pt x="3162525" y="756254"/>
                  <a:pt x="3088773" y="830006"/>
                  <a:pt x="3088773" y="920984"/>
                </a:cubicBezTo>
                <a:cubicBezTo>
                  <a:pt x="3088773" y="1011962"/>
                  <a:pt x="3162525" y="1085714"/>
                  <a:pt x="3253503" y="1085714"/>
                </a:cubicBezTo>
                <a:cubicBezTo>
                  <a:pt x="3344481" y="1085714"/>
                  <a:pt x="3418233" y="1011962"/>
                  <a:pt x="3418233" y="920984"/>
                </a:cubicBezTo>
                <a:cubicBezTo>
                  <a:pt x="3418233" y="830006"/>
                  <a:pt x="3344481" y="756254"/>
                  <a:pt x="3253503" y="756254"/>
                </a:cubicBezTo>
                <a:close/>
                <a:moveTo>
                  <a:pt x="1955333" y="744677"/>
                </a:moveTo>
                <a:cubicBezTo>
                  <a:pt x="1419975" y="744677"/>
                  <a:pt x="985982" y="1178670"/>
                  <a:pt x="985982" y="1714028"/>
                </a:cubicBezTo>
                <a:cubicBezTo>
                  <a:pt x="985982" y="2249386"/>
                  <a:pt x="1419975" y="2683379"/>
                  <a:pt x="1955333" y="2683379"/>
                </a:cubicBezTo>
                <a:cubicBezTo>
                  <a:pt x="2490691" y="2683379"/>
                  <a:pt x="2924684" y="2249386"/>
                  <a:pt x="2924684" y="1714028"/>
                </a:cubicBezTo>
                <a:cubicBezTo>
                  <a:pt x="2924684" y="1178670"/>
                  <a:pt x="2490691" y="744677"/>
                  <a:pt x="1955333" y="744677"/>
                </a:cubicBezTo>
                <a:close/>
                <a:moveTo>
                  <a:pt x="1333922" y="0"/>
                </a:moveTo>
                <a:lnTo>
                  <a:pt x="2626078" y="0"/>
                </a:lnTo>
                <a:lnTo>
                  <a:pt x="2717085" y="364028"/>
                </a:lnTo>
                <a:lnTo>
                  <a:pt x="3699990" y="364028"/>
                </a:lnTo>
                <a:cubicBezTo>
                  <a:pt x="3843590" y="364028"/>
                  <a:pt x="3960000" y="480438"/>
                  <a:pt x="3960000" y="624038"/>
                </a:cubicBezTo>
                <a:lnTo>
                  <a:pt x="3960000" y="2804018"/>
                </a:lnTo>
                <a:cubicBezTo>
                  <a:pt x="3960000" y="2947618"/>
                  <a:pt x="3843590" y="3064028"/>
                  <a:pt x="3699990" y="3064028"/>
                </a:cubicBezTo>
                <a:lnTo>
                  <a:pt x="260010" y="3064028"/>
                </a:lnTo>
                <a:cubicBezTo>
                  <a:pt x="116410" y="3064028"/>
                  <a:pt x="0" y="2947618"/>
                  <a:pt x="0" y="2804018"/>
                </a:cubicBezTo>
                <a:lnTo>
                  <a:pt x="0" y="624038"/>
                </a:lnTo>
                <a:cubicBezTo>
                  <a:pt x="0" y="480438"/>
                  <a:pt x="116410" y="364028"/>
                  <a:pt x="260010" y="364028"/>
                </a:cubicBezTo>
                <a:lnTo>
                  <a:pt x="443165" y="364028"/>
                </a:lnTo>
                <a:lnTo>
                  <a:pt x="443165" y="237982"/>
                </a:lnTo>
                <a:cubicBezTo>
                  <a:pt x="443165" y="195266"/>
                  <a:pt x="477794" y="160637"/>
                  <a:pt x="520510" y="160637"/>
                </a:cubicBezTo>
                <a:lnTo>
                  <a:pt x="1049896" y="160637"/>
                </a:lnTo>
                <a:cubicBezTo>
                  <a:pt x="1092612" y="160637"/>
                  <a:pt x="1127241" y="195266"/>
                  <a:pt x="1127241" y="237982"/>
                </a:cubicBezTo>
                <a:lnTo>
                  <a:pt x="1127241" y="364028"/>
                </a:lnTo>
                <a:lnTo>
                  <a:pt x="1242915" y="36402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lumMod val="75000"/>
                  <a:lumOff val="25000"/>
                </a:schemeClr>
              </a:solidFill>
            </a:endParaRPr>
          </a:p>
        </p:txBody>
      </p:sp>
      <p:sp>
        <p:nvSpPr>
          <p:cNvPr id="32" name="Freeform 35">
            <a:extLst>
              <a:ext uri="{FF2B5EF4-FFF2-40B4-BE49-F238E27FC236}">
                <a16:creationId xmlns:a16="http://schemas.microsoft.com/office/drawing/2014/main" id="{B00393B0-9996-94AE-083B-725C30920558}"/>
              </a:ext>
            </a:extLst>
          </p:cNvPr>
          <p:cNvSpPr>
            <a:spLocks noChangeAspect="1"/>
          </p:cNvSpPr>
          <p:nvPr/>
        </p:nvSpPr>
        <p:spPr>
          <a:xfrm rot="8580000">
            <a:off x="6781606" y="1904163"/>
            <a:ext cx="331419" cy="330536"/>
          </a:xfrm>
          <a:custGeom>
            <a:avLst/>
            <a:gdLst/>
            <a:ahLst/>
            <a:cxnLst/>
            <a:rect l="l" t="t" r="r" b="b"/>
            <a:pathLst>
              <a:path w="3872365" h="3862045">
                <a:moveTo>
                  <a:pt x="1786489" y="808318"/>
                </a:moveTo>
                <a:cubicBezTo>
                  <a:pt x="1525809" y="610106"/>
                  <a:pt x="1257124" y="397966"/>
                  <a:pt x="1040385" y="230829"/>
                </a:cubicBezTo>
                <a:cubicBezTo>
                  <a:pt x="1905215" y="-194386"/>
                  <a:pt x="2650439" y="24572"/>
                  <a:pt x="3162062" y="429660"/>
                </a:cubicBezTo>
                <a:cubicBezTo>
                  <a:pt x="3007351" y="875340"/>
                  <a:pt x="2905932" y="1443216"/>
                  <a:pt x="2745609" y="1410478"/>
                </a:cubicBezTo>
                <a:cubicBezTo>
                  <a:pt x="2633182" y="1430335"/>
                  <a:pt x="2220955" y="1138671"/>
                  <a:pt x="1786489" y="808318"/>
                </a:cubicBezTo>
                <a:close/>
                <a:moveTo>
                  <a:pt x="2701004" y="2590217"/>
                </a:moveTo>
                <a:cubicBezTo>
                  <a:pt x="2682933" y="2576481"/>
                  <a:pt x="2672282" y="2559744"/>
                  <a:pt x="2670336" y="2539383"/>
                </a:cubicBezTo>
                <a:cubicBezTo>
                  <a:pt x="2587360" y="2376647"/>
                  <a:pt x="3042640" y="1246798"/>
                  <a:pt x="3299881" y="563773"/>
                </a:cubicBezTo>
                <a:cubicBezTo>
                  <a:pt x="3959368" y="1266493"/>
                  <a:pt x="3967860" y="2043171"/>
                  <a:pt x="3730056" y="2650875"/>
                </a:cubicBezTo>
                <a:cubicBezTo>
                  <a:pt x="3317547" y="2635434"/>
                  <a:pt x="2827499" y="2686366"/>
                  <a:pt x="2701004" y="2590217"/>
                </a:cubicBezTo>
                <a:close/>
                <a:moveTo>
                  <a:pt x="19691" y="2248546"/>
                </a:moveTo>
                <a:cubicBezTo>
                  <a:pt x="-100797" y="1292396"/>
                  <a:pt x="348853" y="659059"/>
                  <a:pt x="898439" y="307194"/>
                </a:cubicBezTo>
                <a:cubicBezTo>
                  <a:pt x="1269469" y="598575"/>
                  <a:pt x="1773388" y="879352"/>
                  <a:pt x="1690237" y="1020281"/>
                </a:cubicBezTo>
                <a:cubicBezTo>
                  <a:pt x="1661713" y="1200709"/>
                  <a:pt x="629275" y="1847170"/>
                  <a:pt x="19691" y="2248546"/>
                </a:cubicBezTo>
                <a:close/>
                <a:moveTo>
                  <a:pt x="1805382" y="3858278"/>
                </a:moveTo>
                <a:cubicBezTo>
                  <a:pt x="1676483" y="3404460"/>
                  <a:pt x="1433840" y="2881111"/>
                  <a:pt x="1583946" y="2815971"/>
                </a:cubicBezTo>
                <a:cubicBezTo>
                  <a:pt x="1713076" y="2686769"/>
                  <a:pt x="2928316" y="2770622"/>
                  <a:pt x="3657403" y="2804207"/>
                </a:cubicBezTo>
                <a:cubicBezTo>
                  <a:pt x="3192869" y="3648569"/>
                  <a:pt x="2456828" y="3896652"/>
                  <a:pt x="1805382" y="3858278"/>
                </a:cubicBezTo>
                <a:close/>
                <a:moveTo>
                  <a:pt x="762284" y="3480575"/>
                </a:moveTo>
                <a:cubicBezTo>
                  <a:pt x="380940" y="3198297"/>
                  <a:pt x="161300" y="2806810"/>
                  <a:pt x="58293" y="2412172"/>
                </a:cubicBezTo>
                <a:cubicBezTo>
                  <a:pt x="450067" y="2149344"/>
                  <a:pt x="872820" y="1756853"/>
                  <a:pt x="981158" y="1879484"/>
                </a:cubicBezTo>
                <a:cubicBezTo>
                  <a:pt x="1143940" y="1962367"/>
                  <a:pt x="1439720" y="3144041"/>
                  <a:pt x="1633080" y="3847823"/>
                </a:cubicBezTo>
                <a:cubicBezTo>
                  <a:pt x="1278110" y="3779994"/>
                  <a:pt x="991090" y="3649942"/>
                  <a:pt x="762284" y="348057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lumMod val="75000"/>
                  <a:lumOff val="25000"/>
                </a:schemeClr>
              </a:solidFill>
            </a:endParaRPr>
          </a:p>
        </p:txBody>
      </p:sp>
      <p:sp>
        <p:nvSpPr>
          <p:cNvPr id="33" name="Rectangle 32">
            <a:extLst>
              <a:ext uri="{FF2B5EF4-FFF2-40B4-BE49-F238E27FC236}">
                <a16:creationId xmlns:a16="http://schemas.microsoft.com/office/drawing/2014/main" id="{BB0E7AA8-9290-1257-0B1F-2FD541403158}"/>
              </a:ext>
            </a:extLst>
          </p:cNvPr>
          <p:cNvSpPr/>
          <p:nvPr/>
        </p:nvSpPr>
        <p:spPr>
          <a:xfrm>
            <a:off x="4488662" y="3741945"/>
            <a:ext cx="966653" cy="5576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 name="Rectangle 33">
            <a:extLst>
              <a:ext uri="{FF2B5EF4-FFF2-40B4-BE49-F238E27FC236}">
                <a16:creationId xmlns:a16="http://schemas.microsoft.com/office/drawing/2014/main" id="{33737EB8-3FB0-FDDD-9E7E-2DF090D4C57F}"/>
              </a:ext>
            </a:extLst>
          </p:cNvPr>
          <p:cNvSpPr/>
          <p:nvPr/>
        </p:nvSpPr>
        <p:spPr>
          <a:xfrm>
            <a:off x="4488662" y="3819197"/>
            <a:ext cx="966653" cy="5576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 name="Rectangle 34">
            <a:extLst>
              <a:ext uri="{FF2B5EF4-FFF2-40B4-BE49-F238E27FC236}">
                <a16:creationId xmlns:a16="http://schemas.microsoft.com/office/drawing/2014/main" id="{60B97810-8613-4951-C986-0ED7A1A6E611}"/>
              </a:ext>
            </a:extLst>
          </p:cNvPr>
          <p:cNvSpPr/>
          <p:nvPr/>
        </p:nvSpPr>
        <p:spPr>
          <a:xfrm>
            <a:off x="4488662" y="3896449"/>
            <a:ext cx="966653" cy="55762"/>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 name="Rectangle 35">
            <a:extLst>
              <a:ext uri="{FF2B5EF4-FFF2-40B4-BE49-F238E27FC236}">
                <a16:creationId xmlns:a16="http://schemas.microsoft.com/office/drawing/2014/main" id="{BBA28083-A8E5-F9B6-F12E-A7567A22B74C}"/>
              </a:ext>
            </a:extLst>
          </p:cNvPr>
          <p:cNvSpPr/>
          <p:nvPr/>
        </p:nvSpPr>
        <p:spPr>
          <a:xfrm>
            <a:off x="4488662" y="3973701"/>
            <a:ext cx="966653" cy="55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 name="Rectangle 36">
            <a:extLst>
              <a:ext uri="{FF2B5EF4-FFF2-40B4-BE49-F238E27FC236}">
                <a16:creationId xmlns:a16="http://schemas.microsoft.com/office/drawing/2014/main" id="{63769576-9C88-BC55-CC41-AA58ED6E9BD0}"/>
              </a:ext>
            </a:extLst>
          </p:cNvPr>
          <p:cNvSpPr/>
          <p:nvPr/>
        </p:nvSpPr>
        <p:spPr>
          <a:xfrm>
            <a:off x="4488662" y="4050952"/>
            <a:ext cx="966653" cy="5576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38" name="Group 37">
            <a:extLst>
              <a:ext uri="{FF2B5EF4-FFF2-40B4-BE49-F238E27FC236}">
                <a16:creationId xmlns:a16="http://schemas.microsoft.com/office/drawing/2014/main" id="{E7A01B29-7CE2-662B-3811-A562F9DC626B}"/>
              </a:ext>
            </a:extLst>
          </p:cNvPr>
          <p:cNvGrpSpPr/>
          <p:nvPr/>
        </p:nvGrpSpPr>
        <p:grpSpPr>
          <a:xfrm>
            <a:off x="1673863" y="3262299"/>
            <a:ext cx="3404656" cy="1346565"/>
            <a:chOff x="903886" y="3331350"/>
            <a:chExt cx="3297058" cy="1304009"/>
          </a:xfrm>
        </p:grpSpPr>
        <p:sp>
          <p:nvSpPr>
            <p:cNvPr id="39" name="Rectangle 34">
              <a:extLst>
                <a:ext uri="{FF2B5EF4-FFF2-40B4-BE49-F238E27FC236}">
                  <a16:creationId xmlns:a16="http://schemas.microsoft.com/office/drawing/2014/main" id="{482D6301-E9CF-EBCD-286A-8DE8AB8C5360}"/>
                </a:ext>
              </a:extLst>
            </p:cNvPr>
            <p:cNvSpPr/>
            <p:nvPr/>
          </p:nvSpPr>
          <p:spPr>
            <a:xfrm>
              <a:off x="903886" y="3968006"/>
              <a:ext cx="704227" cy="36000"/>
            </a:xfrm>
            <a:custGeom>
              <a:avLst/>
              <a:gdLst/>
              <a:ahLst/>
              <a:cxnLst/>
              <a:rect l="l" t="t" r="r" b="b"/>
              <a:pathLst>
                <a:path w="704227" h="36000">
                  <a:moveTo>
                    <a:pt x="0" y="0"/>
                  </a:moveTo>
                  <a:lnTo>
                    <a:pt x="704227" y="0"/>
                  </a:lnTo>
                  <a:lnTo>
                    <a:pt x="704227" y="36000"/>
                  </a:lnTo>
                  <a:lnTo>
                    <a:pt x="0" y="3600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40" name="Group 39">
              <a:extLst>
                <a:ext uri="{FF2B5EF4-FFF2-40B4-BE49-F238E27FC236}">
                  <a16:creationId xmlns:a16="http://schemas.microsoft.com/office/drawing/2014/main" id="{A12C95C0-2161-48D3-2E76-A553BC0784E5}"/>
                </a:ext>
              </a:extLst>
            </p:cNvPr>
            <p:cNvGrpSpPr/>
            <p:nvPr/>
          </p:nvGrpSpPr>
          <p:grpSpPr>
            <a:xfrm>
              <a:off x="1475656" y="3331350"/>
              <a:ext cx="2725288" cy="1304009"/>
              <a:chOff x="1475656" y="3331350"/>
              <a:chExt cx="2725288" cy="1304009"/>
            </a:xfrm>
          </p:grpSpPr>
          <p:sp>
            <p:nvSpPr>
              <p:cNvPr id="41" name="Parallelogram 40">
                <a:extLst>
                  <a:ext uri="{FF2B5EF4-FFF2-40B4-BE49-F238E27FC236}">
                    <a16:creationId xmlns:a16="http://schemas.microsoft.com/office/drawing/2014/main" id="{252D7EAA-7D4B-7230-D853-BCA28622C74F}"/>
                  </a:ext>
                </a:extLst>
              </p:cNvPr>
              <p:cNvSpPr/>
              <p:nvPr/>
            </p:nvSpPr>
            <p:spPr>
              <a:xfrm rot="10680000" flipH="1">
                <a:off x="2793780" y="4038224"/>
                <a:ext cx="1201835" cy="597135"/>
              </a:xfrm>
              <a:prstGeom prst="parallelogram">
                <a:avLst>
                  <a:gd name="adj" fmla="val 62269"/>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 name="Parallelogram 41">
                <a:extLst>
                  <a:ext uri="{FF2B5EF4-FFF2-40B4-BE49-F238E27FC236}">
                    <a16:creationId xmlns:a16="http://schemas.microsoft.com/office/drawing/2014/main" id="{68CC50EF-F3B6-BA44-61DD-5B88AA2D18EA}"/>
                  </a:ext>
                </a:extLst>
              </p:cNvPr>
              <p:cNvSpPr/>
              <p:nvPr/>
            </p:nvSpPr>
            <p:spPr>
              <a:xfrm rot="10920000">
                <a:off x="2793780" y="3331350"/>
                <a:ext cx="1201835" cy="597135"/>
              </a:xfrm>
              <a:prstGeom prst="parallelogram">
                <a:avLst>
                  <a:gd name="adj" fmla="val 6226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43" name="Group 42">
                <a:extLst>
                  <a:ext uri="{FF2B5EF4-FFF2-40B4-BE49-F238E27FC236}">
                    <a16:creationId xmlns:a16="http://schemas.microsoft.com/office/drawing/2014/main" id="{2F6F6C42-2B55-D531-169C-13897DD84115}"/>
                  </a:ext>
                </a:extLst>
              </p:cNvPr>
              <p:cNvGrpSpPr/>
              <p:nvPr/>
            </p:nvGrpSpPr>
            <p:grpSpPr>
              <a:xfrm>
                <a:off x="1475656" y="3862961"/>
                <a:ext cx="2152334" cy="246090"/>
                <a:chOff x="1688158" y="3440846"/>
                <a:chExt cx="1659706" cy="379529"/>
              </a:xfrm>
            </p:grpSpPr>
            <p:sp>
              <p:nvSpPr>
                <p:cNvPr id="45" name="Trapezoid 33">
                  <a:extLst>
                    <a:ext uri="{FF2B5EF4-FFF2-40B4-BE49-F238E27FC236}">
                      <a16:creationId xmlns:a16="http://schemas.microsoft.com/office/drawing/2014/main" id="{E7B15A4D-C08E-0629-4035-A398D3ABC97C}"/>
                    </a:ext>
                  </a:extLst>
                </p:cNvPr>
                <p:cNvSpPr/>
                <p:nvPr/>
              </p:nvSpPr>
              <p:spPr>
                <a:xfrm rot="5400000" flipH="1">
                  <a:off x="2653493" y="3090551"/>
                  <a:ext cx="308621" cy="1080120"/>
                </a:xfrm>
                <a:custGeom>
                  <a:avLst/>
                  <a:gdLst/>
                  <a:ahLst/>
                  <a:cxnLst/>
                  <a:rect l="l" t="t" r="r" b="b"/>
                  <a:pathLst>
                    <a:path w="308621" h="1080120">
                      <a:moveTo>
                        <a:pt x="308621" y="1080120"/>
                      </a:moveTo>
                      <a:lnTo>
                        <a:pt x="232649" y="0"/>
                      </a:lnTo>
                      <a:lnTo>
                        <a:pt x="75972" y="0"/>
                      </a:lnTo>
                      <a:lnTo>
                        <a:pt x="0" y="108012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 name="Chord 45">
                  <a:extLst>
                    <a:ext uri="{FF2B5EF4-FFF2-40B4-BE49-F238E27FC236}">
                      <a16:creationId xmlns:a16="http://schemas.microsoft.com/office/drawing/2014/main" id="{12E432D4-D94A-C9BF-6B34-F5337BE98A14}"/>
                    </a:ext>
                  </a:extLst>
                </p:cNvPr>
                <p:cNvSpPr/>
                <p:nvPr/>
              </p:nvSpPr>
              <p:spPr>
                <a:xfrm>
                  <a:off x="1688158" y="3454556"/>
                  <a:ext cx="155575" cy="352111"/>
                </a:xfrm>
                <a:prstGeom prst="chord">
                  <a:avLst>
                    <a:gd name="adj1" fmla="val 5391179"/>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 name="Trapezoid 37">
                  <a:extLst>
                    <a:ext uri="{FF2B5EF4-FFF2-40B4-BE49-F238E27FC236}">
                      <a16:creationId xmlns:a16="http://schemas.microsoft.com/office/drawing/2014/main" id="{88BA68C2-A878-8032-A85F-B298910D2D76}"/>
                    </a:ext>
                  </a:extLst>
                </p:cNvPr>
                <p:cNvSpPr/>
                <p:nvPr/>
              </p:nvSpPr>
              <p:spPr>
                <a:xfrm rot="5400000" flipH="1">
                  <a:off x="1825951" y="3378583"/>
                  <a:ext cx="379529" cy="504056"/>
                </a:xfrm>
                <a:custGeom>
                  <a:avLst/>
                  <a:gdLst/>
                  <a:ahLst/>
                  <a:cxnLst/>
                  <a:rect l="l" t="t" r="r" b="b"/>
                  <a:pathLst>
                    <a:path w="379529" h="504056">
                      <a:moveTo>
                        <a:pt x="379529" y="504056"/>
                      </a:moveTo>
                      <a:lnTo>
                        <a:pt x="344075" y="0"/>
                      </a:lnTo>
                      <a:lnTo>
                        <a:pt x="35454" y="0"/>
                      </a:lnTo>
                      <a:lnTo>
                        <a:pt x="0" y="504056"/>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44" name="Parallelogram 43">
                <a:extLst>
                  <a:ext uri="{FF2B5EF4-FFF2-40B4-BE49-F238E27FC236}">
                    <a16:creationId xmlns:a16="http://schemas.microsoft.com/office/drawing/2014/main" id="{A85F7202-612F-2E88-3FC6-3242F51890E8}"/>
                  </a:ext>
                </a:extLst>
              </p:cNvPr>
              <p:cNvSpPr/>
              <p:nvPr/>
            </p:nvSpPr>
            <p:spPr>
              <a:xfrm rot="10800000" flipH="1">
                <a:off x="2788579" y="3979133"/>
                <a:ext cx="1412365" cy="268133"/>
              </a:xfrm>
              <a:prstGeom prst="parallelogram">
                <a:avLst>
                  <a:gd name="adj" fmla="val 20586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sp>
        <p:nvSpPr>
          <p:cNvPr id="48" name="Freeform 47">
            <a:extLst>
              <a:ext uri="{FF2B5EF4-FFF2-40B4-BE49-F238E27FC236}">
                <a16:creationId xmlns:a16="http://schemas.microsoft.com/office/drawing/2014/main" id="{DB0E02ED-A925-3E7B-B9FE-3673D263AB82}"/>
              </a:ext>
            </a:extLst>
          </p:cNvPr>
          <p:cNvSpPr/>
          <p:nvPr/>
        </p:nvSpPr>
        <p:spPr>
          <a:xfrm>
            <a:off x="5453688" y="1781144"/>
            <a:ext cx="1204814" cy="2019981"/>
          </a:xfrm>
          <a:custGeom>
            <a:avLst/>
            <a:gdLst>
              <a:gd name="connsiteX0" fmla="*/ 0 w 1177747"/>
              <a:gd name="connsiteY0" fmla="*/ 1945843 h 1945843"/>
              <a:gd name="connsiteX1" fmla="*/ 1177747 w 1177747"/>
              <a:gd name="connsiteY1" fmla="*/ 0 h 1945843"/>
              <a:gd name="connsiteX2" fmla="*/ 1177747 w 1177747"/>
              <a:gd name="connsiteY2" fmla="*/ 563270 h 1945843"/>
              <a:gd name="connsiteX3" fmla="*/ 0 w 1177747"/>
              <a:gd name="connsiteY3" fmla="*/ 1945843 h 1945843"/>
              <a:gd name="connsiteX0" fmla="*/ 0 w 1177747"/>
              <a:gd name="connsiteY0" fmla="*/ 1945843 h 2001427"/>
              <a:gd name="connsiteX1" fmla="*/ 1177747 w 1177747"/>
              <a:gd name="connsiteY1" fmla="*/ 0 h 2001427"/>
              <a:gd name="connsiteX2" fmla="*/ 1177747 w 1177747"/>
              <a:gd name="connsiteY2" fmla="*/ 563270 h 2001427"/>
              <a:gd name="connsiteX3" fmla="*/ 4432 w 1177747"/>
              <a:gd name="connsiteY3" fmla="*/ 2001427 h 2001427"/>
              <a:gd name="connsiteX4" fmla="*/ 0 w 1177747"/>
              <a:gd name="connsiteY4" fmla="*/ 1945843 h 2001427"/>
              <a:gd name="connsiteX0" fmla="*/ 0 w 1177747"/>
              <a:gd name="connsiteY0" fmla="*/ 1905052 h 2001427"/>
              <a:gd name="connsiteX1" fmla="*/ 1177747 w 1177747"/>
              <a:gd name="connsiteY1" fmla="*/ 0 h 2001427"/>
              <a:gd name="connsiteX2" fmla="*/ 1177747 w 1177747"/>
              <a:gd name="connsiteY2" fmla="*/ 563270 h 2001427"/>
              <a:gd name="connsiteX3" fmla="*/ 4432 w 1177747"/>
              <a:gd name="connsiteY3" fmla="*/ 2001427 h 2001427"/>
              <a:gd name="connsiteX4" fmla="*/ 0 w 1177747"/>
              <a:gd name="connsiteY4" fmla="*/ 1905052 h 2001427"/>
              <a:gd name="connsiteX0" fmla="*/ 0 w 1177747"/>
              <a:gd name="connsiteY0" fmla="*/ 1905052 h 1967434"/>
              <a:gd name="connsiteX1" fmla="*/ 1177747 w 1177747"/>
              <a:gd name="connsiteY1" fmla="*/ 0 h 1967434"/>
              <a:gd name="connsiteX2" fmla="*/ 1177747 w 1177747"/>
              <a:gd name="connsiteY2" fmla="*/ 563270 h 1967434"/>
              <a:gd name="connsiteX3" fmla="*/ 4432 w 1177747"/>
              <a:gd name="connsiteY3" fmla="*/ 1967434 h 1967434"/>
              <a:gd name="connsiteX4" fmla="*/ 0 w 1177747"/>
              <a:gd name="connsiteY4" fmla="*/ 1905052 h 1967434"/>
              <a:gd name="connsiteX0" fmla="*/ 0 w 1181147"/>
              <a:gd name="connsiteY0" fmla="*/ 1905052 h 1967434"/>
              <a:gd name="connsiteX1" fmla="*/ 1177747 w 1181147"/>
              <a:gd name="connsiteY1" fmla="*/ 0 h 1967434"/>
              <a:gd name="connsiteX2" fmla="*/ 1181147 w 1181147"/>
              <a:gd name="connsiteY2" fmla="*/ 580267 h 1967434"/>
              <a:gd name="connsiteX3" fmla="*/ 4432 w 1181147"/>
              <a:gd name="connsiteY3" fmla="*/ 1967434 h 1967434"/>
              <a:gd name="connsiteX4" fmla="*/ 0 w 1181147"/>
              <a:gd name="connsiteY4" fmla="*/ 1905052 h 1967434"/>
              <a:gd name="connsiteX0" fmla="*/ 0 w 1181147"/>
              <a:gd name="connsiteY0" fmla="*/ 1891455 h 1953837"/>
              <a:gd name="connsiteX1" fmla="*/ 1174347 w 1181147"/>
              <a:gd name="connsiteY1" fmla="*/ 0 h 1953837"/>
              <a:gd name="connsiteX2" fmla="*/ 1181147 w 1181147"/>
              <a:gd name="connsiteY2" fmla="*/ 566670 h 1953837"/>
              <a:gd name="connsiteX3" fmla="*/ 4432 w 1181147"/>
              <a:gd name="connsiteY3" fmla="*/ 1953837 h 1953837"/>
              <a:gd name="connsiteX4" fmla="*/ 0 w 1181147"/>
              <a:gd name="connsiteY4" fmla="*/ 1891455 h 1953837"/>
              <a:gd name="connsiteX0" fmla="*/ 0 w 1184694"/>
              <a:gd name="connsiteY0" fmla="*/ 1891455 h 1953837"/>
              <a:gd name="connsiteX1" fmla="*/ 1184544 w 1184694"/>
              <a:gd name="connsiteY1" fmla="*/ 0 h 1953837"/>
              <a:gd name="connsiteX2" fmla="*/ 1181147 w 1184694"/>
              <a:gd name="connsiteY2" fmla="*/ 566670 h 1953837"/>
              <a:gd name="connsiteX3" fmla="*/ 4432 w 1184694"/>
              <a:gd name="connsiteY3" fmla="*/ 1953837 h 1953837"/>
              <a:gd name="connsiteX4" fmla="*/ 0 w 1184694"/>
              <a:gd name="connsiteY4" fmla="*/ 1891455 h 1953837"/>
              <a:gd name="connsiteX0" fmla="*/ 0 w 1184694"/>
              <a:gd name="connsiteY0" fmla="*/ 1891455 h 1953837"/>
              <a:gd name="connsiteX1" fmla="*/ 1184544 w 1184694"/>
              <a:gd name="connsiteY1" fmla="*/ 0 h 1953837"/>
              <a:gd name="connsiteX2" fmla="*/ 1181147 w 1184694"/>
              <a:gd name="connsiteY2" fmla="*/ 573468 h 1953837"/>
              <a:gd name="connsiteX3" fmla="*/ 4432 w 1184694"/>
              <a:gd name="connsiteY3" fmla="*/ 1953837 h 1953837"/>
              <a:gd name="connsiteX4" fmla="*/ 0 w 1184694"/>
              <a:gd name="connsiteY4" fmla="*/ 1891455 h 1953837"/>
              <a:gd name="connsiteX0" fmla="*/ 457 w 1180262"/>
              <a:gd name="connsiteY0" fmla="*/ 1903679 h 1953837"/>
              <a:gd name="connsiteX1" fmla="*/ 1180112 w 1180262"/>
              <a:gd name="connsiteY1" fmla="*/ 0 h 1953837"/>
              <a:gd name="connsiteX2" fmla="*/ 1176715 w 1180262"/>
              <a:gd name="connsiteY2" fmla="*/ 573468 h 1953837"/>
              <a:gd name="connsiteX3" fmla="*/ 0 w 1180262"/>
              <a:gd name="connsiteY3" fmla="*/ 1953837 h 1953837"/>
              <a:gd name="connsiteX4" fmla="*/ 457 w 1180262"/>
              <a:gd name="connsiteY4" fmla="*/ 1903679 h 1953837"/>
              <a:gd name="connsiteX0" fmla="*/ 457 w 1183065"/>
              <a:gd name="connsiteY0" fmla="*/ 1903679 h 1953837"/>
              <a:gd name="connsiteX1" fmla="*/ 1180112 w 1183065"/>
              <a:gd name="connsiteY1" fmla="*/ 0 h 1953837"/>
              <a:gd name="connsiteX2" fmla="*/ 1183065 w 1183065"/>
              <a:gd name="connsiteY2" fmla="*/ 567118 h 1953837"/>
              <a:gd name="connsiteX3" fmla="*/ 0 w 1183065"/>
              <a:gd name="connsiteY3" fmla="*/ 1953837 h 1953837"/>
              <a:gd name="connsiteX4" fmla="*/ 457 w 1183065"/>
              <a:gd name="connsiteY4" fmla="*/ 1903679 h 1953837"/>
              <a:gd name="connsiteX0" fmla="*/ 457 w 1183065"/>
              <a:gd name="connsiteY0" fmla="*/ 1903679 h 1953837"/>
              <a:gd name="connsiteX1" fmla="*/ 1180112 w 1183065"/>
              <a:gd name="connsiteY1" fmla="*/ 0 h 1953837"/>
              <a:gd name="connsiteX2" fmla="*/ 1183065 w 1183065"/>
              <a:gd name="connsiteY2" fmla="*/ 569785 h 1953837"/>
              <a:gd name="connsiteX3" fmla="*/ 0 w 1183065"/>
              <a:gd name="connsiteY3" fmla="*/ 1953837 h 1953837"/>
              <a:gd name="connsiteX4" fmla="*/ 457 w 1183065"/>
              <a:gd name="connsiteY4" fmla="*/ 1903679 h 1953837"/>
              <a:gd name="connsiteX0" fmla="*/ 457 w 1183065"/>
              <a:gd name="connsiteY0" fmla="*/ 1903679 h 1953837"/>
              <a:gd name="connsiteX1" fmla="*/ 1180112 w 1183065"/>
              <a:gd name="connsiteY1" fmla="*/ 0 h 1953837"/>
              <a:gd name="connsiteX2" fmla="*/ 1183065 w 1183065"/>
              <a:gd name="connsiteY2" fmla="*/ 572452 h 1953837"/>
              <a:gd name="connsiteX3" fmla="*/ 0 w 1183065"/>
              <a:gd name="connsiteY3" fmla="*/ 1953837 h 1953837"/>
              <a:gd name="connsiteX4" fmla="*/ 457 w 1183065"/>
              <a:gd name="connsiteY4" fmla="*/ 1903679 h 1953837"/>
              <a:gd name="connsiteX0" fmla="*/ 457 w 1183065"/>
              <a:gd name="connsiteY0" fmla="*/ 1901373 h 1953837"/>
              <a:gd name="connsiteX1" fmla="*/ 1180112 w 1183065"/>
              <a:gd name="connsiteY1" fmla="*/ 0 h 1953837"/>
              <a:gd name="connsiteX2" fmla="*/ 1183065 w 1183065"/>
              <a:gd name="connsiteY2" fmla="*/ 572452 h 1953837"/>
              <a:gd name="connsiteX3" fmla="*/ 0 w 1183065"/>
              <a:gd name="connsiteY3" fmla="*/ 1953837 h 1953837"/>
              <a:gd name="connsiteX4" fmla="*/ 457 w 1183065"/>
              <a:gd name="connsiteY4" fmla="*/ 1901373 h 1953837"/>
              <a:gd name="connsiteX0" fmla="*/ 457 w 1183065"/>
              <a:gd name="connsiteY0" fmla="*/ 1901373 h 1956143"/>
              <a:gd name="connsiteX1" fmla="*/ 1180112 w 1183065"/>
              <a:gd name="connsiteY1" fmla="*/ 0 h 1956143"/>
              <a:gd name="connsiteX2" fmla="*/ 1183065 w 1183065"/>
              <a:gd name="connsiteY2" fmla="*/ 572452 h 1956143"/>
              <a:gd name="connsiteX3" fmla="*/ 0 w 1183065"/>
              <a:gd name="connsiteY3" fmla="*/ 1956143 h 1956143"/>
              <a:gd name="connsiteX4" fmla="*/ 457 w 1183065"/>
              <a:gd name="connsiteY4" fmla="*/ 1901373 h 19561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065" h="1956143">
                <a:moveTo>
                  <a:pt x="457" y="1901373"/>
                </a:moveTo>
                <a:lnTo>
                  <a:pt x="1180112" y="0"/>
                </a:lnTo>
                <a:cubicBezTo>
                  <a:pt x="1181245" y="193422"/>
                  <a:pt x="1181932" y="379030"/>
                  <a:pt x="1183065" y="572452"/>
                </a:cubicBezTo>
                <a:lnTo>
                  <a:pt x="0" y="1956143"/>
                </a:lnTo>
                <a:cubicBezTo>
                  <a:pt x="152" y="1939424"/>
                  <a:pt x="305" y="1918092"/>
                  <a:pt x="457" y="1901373"/>
                </a:cubicBezTo>
                <a:close/>
              </a:path>
            </a:pathLst>
          </a:custGeom>
          <a:solidFill>
            <a:schemeClr val="accent4">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9" name="Freeform 48">
            <a:extLst>
              <a:ext uri="{FF2B5EF4-FFF2-40B4-BE49-F238E27FC236}">
                <a16:creationId xmlns:a16="http://schemas.microsoft.com/office/drawing/2014/main" id="{F6DC7E3C-75BB-E9D2-589B-75DB86AF1581}"/>
              </a:ext>
            </a:extLst>
          </p:cNvPr>
          <p:cNvSpPr/>
          <p:nvPr/>
        </p:nvSpPr>
        <p:spPr>
          <a:xfrm>
            <a:off x="5453785" y="2703994"/>
            <a:ext cx="1204719" cy="1171728"/>
          </a:xfrm>
          <a:custGeom>
            <a:avLst/>
            <a:gdLst>
              <a:gd name="connsiteX0" fmla="*/ 3399 w 1186340"/>
              <a:gd name="connsiteY0" fmla="*/ 1104759 h 1159147"/>
              <a:gd name="connsiteX1" fmla="*/ 1182941 w 1186340"/>
              <a:gd name="connsiteY1" fmla="*/ 0 h 1159147"/>
              <a:gd name="connsiteX2" fmla="*/ 1186340 w 1186340"/>
              <a:gd name="connsiteY2" fmla="*/ 554079 h 1159147"/>
              <a:gd name="connsiteX3" fmla="*/ 0 w 1186340"/>
              <a:gd name="connsiteY3" fmla="*/ 1159147 h 1159147"/>
              <a:gd name="connsiteX4" fmla="*/ 3399 w 1186340"/>
              <a:gd name="connsiteY4" fmla="*/ 1104759 h 1159147"/>
              <a:gd name="connsiteX0" fmla="*/ 3399 w 1187831"/>
              <a:gd name="connsiteY0" fmla="*/ 1104759 h 1159147"/>
              <a:gd name="connsiteX1" fmla="*/ 1187831 w 1187831"/>
              <a:gd name="connsiteY1" fmla="*/ 0 h 1159147"/>
              <a:gd name="connsiteX2" fmla="*/ 1186340 w 1187831"/>
              <a:gd name="connsiteY2" fmla="*/ 554079 h 1159147"/>
              <a:gd name="connsiteX3" fmla="*/ 0 w 1187831"/>
              <a:gd name="connsiteY3" fmla="*/ 1159147 h 1159147"/>
              <a:gd name="connsiteX4" fmla="*/ 3399 w 1187831"/>
              <a:gd name="connsiteY4" fmla="*/ 1104759 h 1159147"/>
              <a:gd name="connsiteX0" fmla="*/ 3399 w 1187831"/>
              <a:gd name="connsiteY0" fmla="*/ 1104759 h 1159147"/>
              <a:gd name="connsiteX1" fmla="*/ 1187831 w 1187831"/>
              <a:gd name="connsiteY1" fmla="*/ 0 h 1159147"/>
              <a:gd name="connsiteX2" fmla="*/ 1183895 w 1187831"/>
              <a:gd name="connsiteY2" fmla="*/ 566304 h 1159147"/>
              <a:gd name="connsiteX3" fmla="*/ 0 w 1187831"/>
              <a:gd name="connsiteY3" fmla="*/ 1159147 h 1159147"/>
              <a:gd name="connsiteX4" fmla="*/ 3399 w 1187831"/>
              <a:gd name="connsiteY4" fmla="*/ 1104759 h 1159147"/>
              <a:gd name="connsiteX0" fmla="*/ 13179 w 1187831"/>
              <a:gd name="connsiteY0" fmla="*/ 1080310 h 1159147"/>
              <a:gd name="connsiteX1" fmla="*/ 1187831 w 1187831"/>
              <a:gd name="connsiteY1" fmla="*/ 0 h 1159147"/>
              <a:gd name="connsiteX2" fmla="*/ 1183895 w 1187831"/>
              <a:gd name="connsiteY2" fmla="*/ 566304 h 1159147"/>
              <a:gd name="connsiteX3" fmla="*/ 0 w 1187831"/>
              <a:gd name="connsiteY3" fmla="*/ 1159147 h 1159147"/>
              <a:gd name="connsiteX4" fmla="*/ 13179 w 1187831"/>
              <a:gd name="connsiteY4" fmla="*/ 1080310 h 1159147"/>
              <a:gd name="connsiteX0" fmla="*/ 955 w 1175607"/>
              <a:gd name="connsiteY0" fmla="*/ 1080310 h 1134698"/>
              <a:gd name="connsiteX1" fmla="*/ 1175607 w 1175607"/>
              <a:gd name="connsiteY1" fmla="*/ 0 h 1134698"/>
              <a:gd name="connsiteX2" fmla="*/ 1171671 w 1175607"/>
              <a:gd name="connsiteY2" fmla="*/ 566304 h 1134698"/>
              <a:gd name="connsiteX3" fmla="*/ 0 w 1175607"/>
              <a:gd name="connsiteY3" fmla="*/ 1134698 h 1134698"/>
              <a:gd name="connsiteX4" fmla="*/ 955 w 1175607"/>
              <a:gd name="connsiteY4" fmla="*/ 1080310 h 1134698"/>
              <a:gd name="connsiteX0" fmla="*/ 10 w 1181997"/>
              <a:gd name="connsiteY0" fmla="*/ 1082755 h 1134698"/>
              <a:gd name="connsiteX1" fmla="*/ 1181997 w 1181997"/>
              <a:gd name="connsiteY1" fmla="*/ 0 h 1134698"/>
              <a:gd name="connsiteX2" fmla="*/ 1178061 w 1181997"/>
              <a:gd name="connsiteY2" fmla="*/ 566304 h 1134698"/>
              <a:gd name="connsiteX3" fmla="*/ 6390 w 1181997"/>
              <a:gd name="connsiteY3" fmla="*/ 1134698 h 1134698"/>
              <a:gd name="connsiteX4" fmla="*/ 10 w 1181997"/>
              <a:gd name="connsiteY4" fmla="*/ 1082755 h 1134698"/>
              <a:gd name="connsiteX0" fmla="*/ 32 w 1182019"/>
              <a:gd name="connsiteY0" fmla="*/ 1082755 h 1134698"/>
              <a:gd name="connsiteX1" fmla="*/ 1182019 w 1182019"/>
              <a:gd name="connsiteY1" fmla="*/ 0 h 1134698"/>
              <a:gd name="connsiteX2" fmla="*/ 1178083 w 1182019"/>
              <a:gd name="connsiteY2" fmla="*/ 566304 h 1134698"/>
              <a:gd name="connsiteX3" fmla="*/ 1522 w 1182019"/>
              <a:gd name="connsiteY3" fmla="*/ 1134698 h 1134698"/>
              <a:gd name="connsiteX4" fmla="*/ 32 w 1182019"/>
              <a:gd name="connsiteY4" fmla="*/ 1082755 h 1134698"/>
              <a:gd name="connsiteX0" fmla="*/ 32 w 1182019"/>
              <a:gd name="connsiteY0" fmla="*/ 1082755 h 1134698"/>
              <a:gd name="connsiteX1" fmla="*/ 1182019 w 1182019"/>
              <a:gd name="connsiteY1" fmla="*/ 0 h 1134698"/>
              <a:gd name="connsiteX2" fmla="*/ 1173193 w 1182019"/>
              <a:gd name="connsiteY2" fmla="*/ 573639 h 1134698"/>
              <a:gd name="connsiteX3" fmla="*/ 1522 w 1182019"/>
              <a:gd name="connsiteY3" fmla="*/ 1134698 h 1134698"/>
              <a:gd name="connsiteX4" fmla="*/ 32 w 1182019"/>
              <a:gd name="connsiteY4" fmla="*/ 1082755 h 1134698"/>
              <a:gd name="connsiteX0" fmla="*/ 32 w 1182019"/>
              <a:gd name="connsiteY0" fmla="*/ 1082755 h 1134698"/>
              <a:gd name="connsiteX1" fmla="*/ 1182019 w 1182019"/>
              <a:gd name="connsiteY1" fmla="*/ 0 h 1134698"/>
              <a:gd name="connsiteX2" fmla="*/ 1175638 w 1182019"/>
              <a:gd name="connsiteY2" fmla="*/ 573639 h 1134698"/>
              <a:gd name="connsiteX3" fmla="*/ 1522 w 1182019"/>
              <a:gd name="connsiteY3" fmla="*/ 1134698 h 1134698"/>
              <a:gd name="connsiteX4" fmla="*/ 32 w 1182019"/>
              <a:gd name="connsiteY4" fmla="*/ 1082755 h 1134698"/>
              <a:gd name="connsiteX0" fmla="*/ 32 w 1182972"/>
              <a:gd name="connsiteY0" fmla="*/ 1082755 h 1134698"/>
              <a:gd name="connsiteX1" fmla="*/ 1182019 w 1182972"/>
              <a:gd name="connsiteY1" fmla="*/ 0 h 1134698"/>
              <a:gd name="connsiteX2" fmla="*/ 1182972 w 1182972"/>
              <a:gd name="connsiteY2" fmla="*/ 573639 h 1134698"/>
              <a:gd name="connsiteX3" fmla="*/ 1522 w 1182972"/>
              <a:gd name="connsiteY3" fmla="*/ 1134698 h 1134698"/>
              <a:gd name="connsiteX4" fmla="*/ 32 w 1182972"/>
              <a:gd name="connsiteY4" fmla="*/ 1082755 h 1134698"/>
              <a:gd name="connsiteX0" fmla="*/ 32 w 1182972"/>
              <a:gd name="connsiteY0" fmla="*/ 1082755 h 1134698"/>
              <a:gd name="connsiteX1" fmla="*/ 1182019 w 1182972"/>
              <a:gd name="connsiteY1" fmla="*/ 0 h 1134698"/>
              <a:gd name="connsiteX2" fmla="*/ 1182972 w 1182972"/>
              <a:gd name="connsiteY2" fmla="*/ 578973 h 1134698"/>
              <a:gd name="connsiteX3" fmla="*/ 1522 w 1182972"/>
              <a:gd name="connsiteY3" fmla="*/ 1134698 h 1134698"/>
              <a:gd name="connsiteX4" fmla="*/ 32 w 1182972"/>
              <a:gd name="connsiteY4" fmla="*/ 1082755 h 1134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2972" h="1134698">
                <a:moveTo>
                  <a:pt x="32" y="1082755"/>
                </a:moveTo>
                <a:lnTo>
                  <a:pt x="1182019" y="0"/>
                </a:lnTo>
                <a:cubicBezTo>
                  <a:pt x="1182337" y="191213"/>
                  <a:pt x="1182654" y="387760"/>
                  <a:pt x="1182972" y="578973"/>
                </a:cubicBezTo>
                <a:lnTo>
                  <a:pt x="1522" y="1134698"/>
                </a:lnTo>
                <a:cubicBezTo>
                  <a:pt x="1840" y="1116569"/>
                  <a:pt x="-286" y="1100884"/>
                  <a:pt x="32" y="108275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 name="Freeform 49">
            <a:extLst>
              <a:ext uri="{FF2B5EF4-FFF2-40B4-BE49-F238E27FC236}">
                <a16:creationId xmlns:a16="http://schemas.microsoft.com/office/drawing/2014/main" id="{9E38ECCC-D358-FFBA-E385-5489027C2CB3}"/>
              </a:ext>
            </a:extLst>
          </p:cNvPr>
          <p:cNvSpPr/>
          <p:nvPr/>
        </p:nvSpPr>
        <p:spPr>
          <a:xfrm>
            <a:off x="5453727" y="3626724"/>
            <a:ext cx="1204775" cy="594533"/>
          </a:xfrm>
          <a:custGeom>
            <a:avLst/>
            <a:gdLst>
              <a:gd name="connsiteX0" fmla="*/ 0 w 1182941"/>
              <a:gd name="connsiteY0" fmla="*/ 339925 h 571075"/>
              <a:gd name="connsiteX1" fmla="*/ 1182941 w 1182941"/>
              <a:gd name="connsiteY1" fmla="*/ 571075 h 571075"/>
              <a:gd name="connsiteX2" fmla="*/ 1182941 w 1182941"/>
              <a:gd name="connsiteY2" fmla="*/ 0 h 571075"/>
              <a:gd name="connsiteX3" fmla="*/ 0 w 1182941"/>
              <a:gd name="connsiteY3" fmla="*/ 339925 h 571075"/>
              <a:gd name="connsiteX0" fmla="*/ 0 w 1182941"/>
              <a:gd name="connsiteY0" fmla="*/ 259242 h 571075"/>
              <a:gd name="connsiteX1" fmla="*/ 1182941 w 1182941"/>
              <a:gd name="connsiteY1" fmla="*/ 571075 h 571075"/>
              <a:gd name="connsiteX2" fmla="*/ 1182941 w 1182941"/>
              <a:gd name="connsiteY2" fmla="*/ 0 h 571075"/>
              <a:gd name="connsiteX3" fmla="*/ 0 w 1182941"/>
              <a:gd name="connsiteY3" fmla="*/ 259242 h 571075"/>
              <a:gd name="connsiteX0" fmla="*/ 576 w 1183517"/>
              <a:gd name="connsiteY0" fmla="*/ 259242 h 571075"/>
              <a:gd name="connsiteX1" fmla="*/ 9283 w 1183517"/>
              <a:gd name="connsiteY1" fmla="*/ 305851 h 571075"/>
              <a:gd name="connsiteX2" fmla="*/ 1183517 w 1183517"/>
              <a:gd name="connsiteY2" fmla="*/ 571075 h 571075"/>
              <a:gd name="connsiteX3" fmla="*/ 1183517 w 1183517"/>
              <a:gd name="connsiteY3" fmla="*/ 0 h 571075"/>
              <a:gd name="connsiteX4" fmla="*/ 576 w 1183517"/>
              <a:gd name="connsiteY4" fmla="*/ 259242 h 571075"/>
              <a:gd name="connsiteX0" fmla="*/ 0 w 1182941"/>
              <a:gd name="connsiteY0" fmla="*/ 259242 h 571075"/>
              <a:gd name="connsiteX1" fmla="*/ 8707 w 1182941"/>
              <a:gd name="connsiteY1" fmla="*/ 305851 h 571075"/>
              <a:gd name="connsiteX2" fmla="*/ 1182941 w 1182941"/>
              <a:gd name="connsiteY2" fmla="*/ 571075 h 571075"/>
              <a:gd name="connsiteX3" fmla="*/ 1182941 w 1182941"/>
              <a:gd name="connsiteY3" fmla="*/ 0 h 571075"/>
              <a:gd name="connsiteX4" fmla="*/ 0 w 1182941"/>
              <a:gd name="connsiteY4" fmla="*/ 259242 h 571075"/>
              <a:gd name="connsiteX0" fmla="*/ 0 w 1182941"/>
              <a:gd name="connsiteY0" fmla="*/ 259242 h 571075"/>
              <a:gd name="connsiteX1" fmla="*/ 8707 w 1182941"/>
              <a:gd name="connsiteY1" fmla="*/ 305851 h 571075"/>
              <a:gd name="connsiteX2" fmla="*/ 1182941 w 1182941"/>
              <a:gd name="connsiteY2" fmla="*/ 571075 h 571075"/>
              <a:gd name="connsiteX3" fmla="*/ 1182941 w 1182941"/>
              <a:gd name="connsiteY3" fmla="*/ 0 h 571075"/>
              <a:gd name="connsiteX4" fmla="*/ 0 w 1182941"/>
              <a:gd name="connsiteY4" fmla="*/ 259242 h 571075"/>
              <a:gd name="connsiteX0" fmla="*/ 1610 w 1184551"/>
              <a:gd name="connsiteY0" fmla="*/ 259242 h 571075"/>
              <a:gd name="connsiteX1" fmla="*/ 2982 w 1184551"/>
              <a:gd name="connsiteY1" fmla="*/ 303406 h 571075"/>
              <a:gd name="connsiteX2" fmla="*/ 1184551 w 1184551"/>
              <a:gd name="connsiteY2" fmla="*/ 571075 h 571075"/>
              <a:gd name="connsiteX3" fmla="*/ 1184551 w 1184551"/>
              <a:gd name="connsiteY3" fmla="*/ 0 h 571075"/>
              <a:gd name="connsiteX4" fmla="*/ 1610 w 1184551"/>
              <a:gd name="connsiteY4" fmla="*/ 259242 h 571075"/>
              <a:gd name="connsiteX0" fmla="*/ 0 w 1182941"/>
              <a:gd name="connsiteY0" fmla="*/ 259242 h 571075"/>
              <a:gd name="connsiteX1" fmla="*/ 1372 w 1182941"/>
              <a:gd name="connsiteY1" fmla="*/ 303406 h 571075"/>
              <a:gd name="connsiteX2" fmla="*/ 1182941 w 1182941"/>
              <a:gd name="connsiteY2" fmla="*/ 571075 h 571075"/>
              <a:gd name="connsiteX3" fmla="*/ 1182941 w 1182941"/>
              <a:gd name="connsiteY3" fmla="*/ 0 h 571075"/>
              <a:gd name="connsiteX4" fmla="*/ 0 w 1182941"/>
              <a:gd name="connsiteY4" fmla="*/ 259242 h 571075"/>
              <a:gd name="connsiteX0" fmla="*/ 0 w 1182941"/>
              <a:gd name="connsiteY0" fmla="*/ 266577 h 578410"/>
              <a:gd name="connsiteX1" fmla="*/ 1372 w 1182941"/>
              <a:gd name="connsiteY1" fmla="*/ 310741 h 578410"/>
              <a:gd name="connsiteX2" fmla="*/ 1182941 w 1182941"/>
              <a:gd name="connsiteY2" fmla="*/ 578410 h 578410"/>
              <a:gd name="connsiteX3" fmla="*/ 1180496 w 1182941"/>
              <a:gd name="connsiteY3" fmla="*/ 0 h 578410"/>
              <a:gd name="connsiteX4" fmla="*/ 0 w 1182941"/>
              <a:gd name="connsiteY4" fmla="*/ 266577 h 578410"/>
              <a:gd name="connsiteX0" fmla="*/ 0 w 1182941"/>
              <a:gd name="connsiteY0" fmla="*/ 266577 h 575743"/>
              <a:gd name="connsiteX1" fmla="*/ 1372 w 1182941"/>
              <a:gd name="connsiteY1" fmla="*/ 310741 h 575743"/>
              <a:gd name="connsiteX2" fmla="*/ 1182941 w 1182941"/>
              <a:gd name="connsiteY2" fmla="*/ 575743 h 575743"/>
              <a:gd name="connsiteX3" fmla="*/ 1180496 w 1182941"/>
              <a:gd name="connsiteY3" fmla="*/ 0 h 575743"/>
              <a:gd name="connsiteX4" fmla="*/ 0 w 1182941"/>
              <a:gd name="connsiteY4" fmla="*/ 266577 h 575743"/>
              <a:gd name="connsiteX0" fmla="*/ 0 w 1182941"/>
              <a:gd name="connsiteY0" fmla="*/ 261965 h 575743"/>
              <a:gd name="connsiteX1" fmla="*/ 1372 w 1182941"/>
              <a:gd name="connsiteY1" fmla="*/ 310741 h 575743"/>
              <a:gd name="connsiteX2" fmla="*/ 1182941 w 1182941"/>
              <a:gd name="connsiteY2" fmla="*/ 575743 h 575743"/>
              <a:gd name="connsiteX3" fmla="*/ 1180496 w 1182941"/>
              <a:gd name="connsiteY3" fmla="*/ 0 h 575743"/>
              <a:gd name="connsiteX4" fmla="*/ 0 w 1182941"/>
              <a:gd name="connsiteY4" fmla="*/ 261965 h 575743"/>
              <a:gd name="connsiteX0" fmla="*/ 0 w 1182941"/>
              <a:gd name="connsiteY0" fmla="*/ 261965 h 575743"/>
              <a:gd name="connsiteX1" fmla="*/ 1372 w 1182941"/>
              <a:gd name="connsiteY1" fmla="*/ 317659 h 575743"/>
              <a:gd name="connsiteX2" fmla="*/ 1182941 w 1182941"/>
              <a:gd name="connsiteY2" fmla="*/ 575743 h 575743"/>
              <a:gd name="connsiteX3" fmla="*/ 1180496 w 1182941"/>
              <a:gd name="connsiteY3" fmla="*/ 0 h 575743"/>
              <a:gd name="connsiteX4" fmla="*/ 0 w 1182941"/>
              <a:gd name="connsiteY4" fmla="*/ 261965 h 575743"/>
              <a:gd name="connsiteX0" fmla="*/ 966 w 1181569"/>
              <a:gd name="connsiteY0" fmla="*/ 261965 h 575743"/>
              <a:gd name="connsiteX1" fmla="*/ 0 w 1181569"/>
              <a:gd name="connsiteY1" fmla="*/ 317659 h 575743"/>
              <a:gd name="connsiteX2" fmla="*/ 1181569 w 1181569"/>
              <a:gd name="connsiteY2" fmla="*/ 575743 h 575743"/>
              <a:gd name="connsiteX3" fmla="*/ 1179124 w 1181569"/>
              <a:gd name="connsiteY3" fmla="*/ 0 h 575743"/>
              <a:gd name="connsiteX4" fmla="*/ 966 w 1181569"/>
              <a:gd name="connsiteY4" fmla="*/ 261965 h 575743"/>
              <a:gd name="connsiteX0" fmla="*/ 966 w 1181569"/>
              <a:gd name="connsiteY0" fmla="*/ 261965 h 575743"/>
              <a:gd name="connsiteX1" fmla="*/ 0 w 1181569"/>
              <a:gd name="connsiteY1" fmla="*/ 317659 h 575743"/>
              <a:gd name="connsiteX2" fmla="*/ 1181569 w 1181569"/>
              <a:gd name="connsiteY2" fmla="*/ 575743 h 575743"/>
              <a:gd name="connsiteX3" fmla="*/ 1179124 w 1181569"/>
              <a:gd name="connsiteY3" fmla="*/ 0 h 575743"/>
              <a:gd name="connsiteX4" fmla="*/ 966 w 1181569"/>
              <a:gd name="connsiteY4" fmla="*/ 261965 h 575743"/>
              <a:gd name="connsiteX0" fmla="*/ 1982 w 1182585"/>
              <a:gd name="connsiteY0" fmla="*/ 261965 h 575743"/>
              <a:gd name="connsiteX1" fmla="*/ 1016 w 1182585"/>
              <a:gd name="connsiteY1" fmla="*/ 317659 h 575743"/>
              <a:gd name="connsiteX2" fmla="*/ 1182585 w 1182585"/>
              <a:gd name="connsiteY2" fmla="*/ 575743 h 575743"/>
              <a:gd name="connsiteX3" fmla="*/ 1180140 w 1182585"/>
              <a:gd name="connsiteY3" fmla="*/ 0 h 575743"/>
              <a:gd name="connsiteX4" fmla="*/ 1982 w 1182585"/>
              <a:gd name="connsiteY4" fmla="*/ 261965 h 575743"/>
              <a:gd name="connsiteX0" fmla="*/ 2423 w 1183026"/>
              <a:gd name="connsiteY0" fmla="*/ 261965 h 575743"/>
              <a:gd name="connsiteX1" fmla="*/ 1457 w 1183026"/>
              <a:gd name="connsiteY1" fmla="*/ 317659 h 575743"/>
              <a:gd name="connsiteX2" fmla="*/ 1183026 w 1183026"/>
              <a:gd name="connsiteY2" fmla="*/ 575743 h 575743"/>
              <a:gd name="connsiteX3" fmla="*/ 1180581 w 1183026"/>
              <a:gd name="connsiteY3" fmla="*/ 0 h 575743"/>
              <a:gd name="connsiteX4" fmla="*/ 2423 w 1183026"/>
              <a:gd name="connsiteY4" fmla="*/ 261965 h 575743"/>
              <a:gd name="connsiteX0" fmla="*/ 1940 w 1182543"/>
              <a:gd name="connsiteY0" fmla="*/ 261965 h 575743"/>
              <a:gd name="connsiteX1" fmla="*/ 3312 w 1182543"/>
              <a:gd name="connsiteY1" fmla="*/ 317659 h 575743"/>
              <a:gd name="connsiteX2" fmla="*/ 1182543 w 1182543"/>
              <a:gd name="connsiteY2" fmla="*/ 575743 h 575743"/>
              <a:gd name="connsiteX3" fmla="*/ 1180098 w 1182543"/>
              <a:gd name="connsiteY3" fmla="*/ 0 h 575743"/>
              <a:gd name="connsiteX4" fmla="*/ 1940 w 1182543"/>
              <a:gd name="connsiteY4" fmla="*/ 261965 h 575743"/>
              <a:gd name="connsiteX0" fmla="*/ 2423 w 1183026"/>
              <a:gd name="connsiteY0" fmla="*/ 261965 h 575743"/>
              <a:gd name="connsiteX1" fmla="*/ 1457 w 1183026"/>
              <a:gd name="connsiteY1" fmla="*/ 315354 h 575743"/>
              <a:gd name="connsiteX2" fmla="*/ 1183026 w 1183026"/>
              <a:gd name="connsiteY2" fmla="*/ 575743 h 575743"/>
              <a:gd name="connsiteX3" fmla="*/ 1180581 w 1183026"/>
              <a:gd name="connsiteY3" fmla="*/ 0 h 575743"/>
              <a:gd name="connsiteX4" fmla="*/ 2423 w 1183026"/>
              <a:gd name="connsiteY4" fmla="*/ 261965 h 5757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026" h="575743">
                <a:moveTo>
                  <a:pt x="2423" y="261965"/>
                </a:moveTo>
                <a:cubicBezTo>
                  <a:pt x="-3106" y="295430"/>
                  <a:pt x="2736" y="276999"/>
                  <a:pt x="1457" y="315354"/>
                </a:cubicBezTo>
                <a:lnTo>
                  <a:pt x="1183026" y="575743"/>
                </a:lnTo>
                <a:lnTo>
                  <a:pt x="1180581" y="0"/>
                </a:lnTo>
                <a:lnTo>
                  <a:pt x="2423" y="26196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 name="Freeform 50">
            <a:extLst>
              <a:ext uri="{FF2B5EF4-FFF2-40B4-BE49-F238E27FC236}">
                <a16:creationId xmlns:a16="http://schemas.microsoft.com/office/drawing/2014/main" id="{35A8539E-98D5-4E86-FA31-DAEB941CDF1C}"/>
              </a:ext>
            </a:extLst>
          </p:cNvPr>
          <p:cNvSpPr/>
          <p:nvPr/>
        </p:nvSpPr>
        <p:spPr>
          <a:xfrm flipV="1">
            <a:off x="5455871" y="4050099"/>
            <a:ext cx="1202632" cy="2016763"/>
          </a:xfrm>
          <a:custGeom>
            <a:avLst/>
            <a:gdLst>
              <a:gd name="connsiteX0" fmla="*/ 0 w 1177747"/>
              <a:gd name="connsiteY0" fmla="*/ 1945843 h 1945843"/>
              <a:gd name="connsiteX1" fmla="*/ 1177747 w 1177747"/>
              <a:gd name="connsiteY1" fmla="*/ 0 h 1945843"/>
              <a:gd name="connsiteX2" fmla="*/ 1177747 w 1177747"/>
              <a:gd name="connsiteY2" fmla="*/ 563270 h 1945843"/>
              <a:gd name="connsiteX3" fmla="*/ 0 w 1177747"/>
              <a:gd name="connsiteY3" fmla="*/ 1945843 h 1945843"/>
              <a:gd name="connsiteX0" fmla="*/ 0 w 1177747"/>
              <a:gd name="connsiteY0" fmla="*/ 1945843 h 2001427"/>
              <a:gd name="connsiteX1" fmla="*/ 1177747 w 1177747"/>
              <a:gd name="connsiteY1" fmla="*/ 0 h 2001427"/>
              <a:gd name="connsiteX2" fmla="*/ 1177747 w 1177747"/>
              <a:gd name="connsiteY2" fmla="*/ 563270 h 2001427"/>
              <a:gd name="connsiteX3" fmla="*/ 4432 w 1177747"/>
              <a:gd name="connsiteY3" fmla="*/ 2001427 h 2001427"/>
              <a:gd name="connsiteX4" fmla="*/ 0 w 1177747"/>
              <a:gd name="connsiteY4" fmla="*/ 1945843 h 2001427"/>
              <a:gd name="connsiteX0" fmla="*/ 0 w 1177747"/>
              <a:gd name="connsiteY0" fmla="*/ 1905052 h 2001427"/>
              <a:gd name="connsiteX1" fmla="*/ 1177747 w 1177747"/>
              <a:gd name="connsiteY1" fmla="*/ 0 h 2001427"/>
              <a:gd name="connsiteX2" fmla="*/ 1177747 w 1177747"/>
              <a:gd name="connsiteY2" fmla="*/ 563270 h 2001427"/>
              <a:gd name="connsiteX3" fmla="*/ 4432 w 1177747"/>
              <a:gd name="connsiteY3" fmla="*/ 2001427 h 2001427"/>
              <a:gd name="connsiteX4" fmla="*/ 0 w 1177747"/>
              <a:gd name="connsiteY4" fmla="*/ 1905052 h 2001427"/>
              <a:gd name="connsiteX0" fmla="*/ 0 w 1177747"/>
              <a:gd name="connsiteY0" fmla="*/ 1905052 h 1967434"/>
              <a:gd name="connsiteX1" fmla="*/ 1177747 w 1177747"/>
              <a:gd name="connsiteY1" fmla="*/ 0 h 1967434"/>
              <a:gd name="connsiteX2" fmla="*/ 1177747 w 1177747"/>
              <a:gd name="connsiteY2" fmla="*/ 563270 h 1967434"/>
              <a:gd name="connsiteX3" fmla="*/ 4432 w 1177747"/>
              <a:gd name="connsiteY3" fmla="*/ 1967434 h 1967434"/>
              <a:gd name="connsiteX4" fmla="*/ 0 w 1177747"/>
              <a:gd name="connsiteY4" fmla="*/ 1905052 h 1967434"/>
              <a:gd name="connsiteX0" fmla="*/ 0 w 1181147"/>
              <a:gd name="connsiteY0" fmla="*/ 1905052 h 1967434"/>
              <a:gd name="connsiteX1" fmla="*/ 1177747 w 1181147"/>
              <a:gd name="connsiteY1" fmla="*/ 0 h 1967434"/>
              <a:gd name="connsiteX2" fmla="*/ 1181147 w 1181147"/>
              <a:gd name="connsiteY2" fmla="*/ 580267 h 1967434"/>
              <a:gd name="connsiteX3" fmla="*/ 4432 w 1181147"/>
              <a:gd name="connsiteY3" fmla="*/ 1967434 h 1967434"/>
              <a:gd name="connsiteX4" fmla="*/ 0 w 1181147"/>
              <a:gd name="connsiteY4" fmla="*/ 1905052 h 1967434"/>
              <a:gd name="connsiteX0" fmla="*/ 0 w 1181147"/>
              <a:gd name="connsiteY0" fmla="*/ 1891455 h 1953837"/>
              <a:gd name="connsiteX1" fmla="*/ 1174347 w 1181147"/>
              <a:gd name="connsiteY1" fmla="*/ 0 h 1953837"/>
              <a:gd name="connsiteX2" fmla="*/ 1181147 w 1181147"/>
              <a:gd name="connsiteY2" fmla="*/ 566670 h 1953837"/>
              <a:gd name="connsiteX3" fmla="*/ 4432 w 1181147"/>
              <a:gd name="connsiteY3" fmla="*/ 1953837 h 1953837"/>
              <a:gd name="connsiteX4" fmla="*/ 0 w 1181147"/>
              <a:gd name="connsiteY4" fmla="*/ 1891455 h 1953837"/>
              <a:gd name="connsiteX0" fmla="*/ 0 w 1184694"/>
              <a:gd name="connsiteY0" fmla="*/ 1891455 h 1953837"/>
              <a:gd name="connsiteX1" fmla="*/ 1184544 w 1184694"/>
              <a:gd name="connsiteY1" fmla="*/ 0 h 1953837"/>
              <a:gd name="connsiteX2" fmla="*/ 1181147 w 1184694"/>
              <a:gd name="connsiteY2" fmla="*/ 566670 h 1953837"/>
              <a:gd name="connsiteX3" fmla="*/ 4432 w 1184694"/>
              <a:gd name="connsiteY3" fmla="*/ 1953837 h 1953837"/>
              <a:gd name="connsiteX4" fmla="*/ 0 w 1184694"/>
              <a:gd name="connsiteY4" fmla="*/ 1891455 h 1953837"/>
              <a:gd name="connsiteX0" fmla="*/ 0 w 1184694"/>
              <a:gd name="connsiteY0" fmla="*/ 1891455 h 1953837"/>
              <a:gd name="connsiteX1" fmla="*/ 1184544 w 1184694"/>
              <a:gd name="connsiteY1" fmla="*/ 0 h 1953837"/>
              <a:gd name="connsiteX2" fmla="*/ 1181147 w 1184694"/>
              <a:gd name="connsiteY2" fmla="*/ 573468 h 1953837"/>
              <a:gd name="connsiteX3" fmla="*/ 4432 w 1184694"/>
              <a:gd name="connsiteY3" fmla="*/ 1953837 h 1953837"/>
              <a:gd name="connsiteX4" fmla="*/ 0 w 1184694"/>
              <a:gd name="connsiteY4" fmla="*/ 1891455 h 1953837"/>
              <a:gd name="connsiteX0" fmla="*/ 457 w 1180262"/>
              <a:gd name="connsiteY0" fmla="*/ 1903679 h 1953837"/>
              <a:gd name="connsiteX1" fmla="*/ 1180112 w 1180262"/>
              <a:gd name="connsiteY1" fmla="*/ 0 h 1953837"/>
              <a:gd name="connsiteX2" fmla="*/ 1176715 w 1180262"/>
              <a:gd name="connsiteY2" fmla="*/ 573468 h 1953837"/>
              <a:gd name="connsiteX3" fmla="*/ 0 w 1180262"/>
              <a:gd name="connsiteY3" fmla="*/ 1953837 h 1953837"/>
              <a:gd name="connsiteX4" fmla="*/ 457 w 1180262"/>
              <a:gd name="connsiteY4" fmla="*/ 1903679 h 1953837"/>
              <a:gd name="connsiteX0" fmla="*/ 457 w 1183065"/>
              <a:gd name="connsiteY0" fmla="*/ 1903679 h 1953837"/>
              <a:gd name="connsiteX1" fmla="*/ 1180112 w 1183065"/>
              <a:gd name="connsiteY1" fmla="*/ 0 h 1953837"/>
              <a:gd name="connsiteX2" fmla="*/ 1183065 w 1183065"/>
              <a:gd name="connsiteY2" fmla="*/ 560768 h 1953837"/>
              <a:gd name="connsiteX3" fmla="*/ 0 w 1183065"/>
              <a:gd name="connsiteY3" fmla="*/ 1953837 h 1953837"/>
              <a:gd name="connsiteX4" fmla="*/ 457 w 1183065"/>
              <a:gd name="connsiteY4" fmla="*/ 1903679 h 1953837"/>
              <a:gd name="connsiteX0" fmla="*/ 457 w 1186612"/>
              <a:gd name="connsiteY0" fmla="*/ 1903679 h 1953837"/>
              <a:gd name="connsiteX1" fmla="*/ 1186462 w 1186612"/>
              <a:gd name="connsiteY1" fmla="*/ 0 h 1953837"/>
              <a:gd name="connsiteX2" fmla="*/ 1183065 w 1186612"/>
              <a:gd name="connsiteY2" fmla="*/ 560768 h 1953837"/>
              <a:gd name="connsiteX3" fmla="*/ 0 w 1186612"/>
              <a:gd name="connsiteY3" fmla="*/ 1953837 h 1953837"/>
              <a:gd name="connsiteX4" fmla="*/ 457 w 1186612"/>
              <a:gd name="connsiteY4" fmla="*/ 1903679 h 1953837"/>
              <a:gd name="connsiteX0" fmla="*/ 457 w 1183065"/>
              <a:gd name="connsiteY0" fmla="*/ 1903679 h 1953837"/>
              <a:gd name="connsiteX1" fmla="*/ 1180112 w 1183065"/>
              <a:gd name="connsiteY1" fmla="*/ 0 h 1953837"/>
              <a:gd name="connsiteX2" fmla="*/ 1183065 w 1183065"/>
              <a:gd name="connsiteY2" fmla="*/ 560768 h 1953837"/>
              <a:gd name="connsiteX3" fmla="*/ 0 w 1183065"/>
              <a:gd name="connsiteY3" fmla="*/ 1953837 h 1953837"/>
              <a:gd name="connsiteX4" fmla="*/ 457 w 1183065"/>
              <a:gd name="connsiteY4" fmla="*/ 1903679 h 1953837"/>
              <a:gd name="connsiteX0" fmla="*/ 457 w 1183262"/>
              <a:gd name="connsiteY0" fmla="*/ 1912094 h 1962252"/>
              <a:gd name="connsiteX1" fmla="*/ 1182917 w 1183262"/>
              <a:gd name="connsiteY1" fmla="*/ 0 h 1962252"/>
              <a:gd name="connsiteX2" fmla="*/ 1183065 w 1183262"/>
              <a:gd name="connsiteY2" fmla="*/ 569183 h 1962252"/>
              <a:gd name="connsiteX3" fmla="*/ 0 w 1183262"/>
              <a:gd name="connsiteY3" fmla="*/ 1962252 h 1962252"/>
              <a:gd name="connsiteX4" fmla="*/ 457 w 1183262"/>
              <a:gd name="connsiteY4" fmla="*/ 1912094 h 1962252"/>
              <a:gd name="connsiteX0" fmla="*/ 457 w 1183262"/>
              <a:gd name="connsiteY0" fmla="*/ 1912094 h 1962252"/>
              <a:gd name="connsiteX1" fmla="*/ 1182917 w 1183262"/>
              <a:gd name="connsiteY1" fmla="*/ 0 h 1962252"/>
              <a:gd name="connsiteX2" fmla="*/ 1183065 w 1183262"/>
              <a:gd name="connsiteY2" fmla="*/ 574518 h 1962252"/>
              <a:gd name="connsiteX3" fmla="*/ 0 w 1183262"/>
              <a:gd name="connsiteY3" fmla="*/ 1962252 h 1962252"/>
              <a:gd name="connsiteX4" fmla="*/ 457 w 1183262"/>
              <a:gd name="connsiteY4" fmla="*/ 1912094 h 1962252"/>
              <a:gd name="connsiteX0" fmla="*/ 3 w 1182808"/>
              <a:gd name="connsiteY0" fmla="*/ 1912094 h 1946110"/>
              <a:gd name="connsiteX1" fmla="*/ 1182463 w 1182808"/>
              <a:gd name="connsiteY1" fmla="*/ 0 h 1946110"/>
              <a:gd name="connsiteX2" fmla="*/ 1182611 w 1182808"/>
              <a:gd name="connsiteY2" fmla="*/ 574518 h 1946110"/>
              <a:gd name="connsiteX3" fmla="*/ 6561 w 1182808"/>
              <a:gd name="connsiteY3" fmla="*/ 1946110 h 1946110"/>
              <a:gd name="connsiteX4" fmla="*/ 3 w 1182808"/>
              <a:gd name="connsiteY4" fmla="*/ 1912094 h 1946110"/>
              <a:gd name="connsiteX0" fmla="*/ 8 w 1178136"/>
              <a:gd name="connsiteY0" fmla="*/ 1895953 h 1946110"/>
              <a:gd name="connsiteX1" fmla="*/ 1177791 w 1178136"/>
              <a:gd name="connsiteY1" fmla="*/ 0 h 1946110"/>
              <a:gd name="connsiteX2" fmla="*/ 1177939 w 1178136"/>
              <a:gd name="connsiteY2" fmla="*/ 574518 h 1946110"/>
              <a:gd name="connsiteX3" fmla="*/ 1889 w 1178136"/>
              <a:gd name="connsiteY3" fmla="*/ 1946110 h 1946110"/>
              <a:gd name="connsiteX4" fmla="*/ 8 w 1178136"/>
              <a:gd name="connsiteY4" fmla="*/ 1895953 h 1946110"/>
              <a:gd name="connsiteX0" fmla="*/ 457 w 1178585"/>
              <a:gd name="connsiteY0" fmla="*/ 1895953 h 1953027"/>
              <a:gd name="connsiteX1" fmla="*/ 1178240 w 1178585"/>
              <a:gd name="connsiteY1" fmla="*/ 0 h 1953027"/>
              <a:gd name="connsiteX2" fmla="*/ 1178388 w 1178585"/>
              <a:gd name="connsiteY2" fmla="*/ 574518 h 1953027"/>
              <a:gd name="connsiteX3" fmla="*/ 0 w 1178585"/>
              <a:gd name="connsiteY3" fmla="*/ 1953027 h 1953027"/>
              <a:gd name="connsiteX4" fmla="*/ 457 w 1178585"/>
              <a:gd name="connsiteY4" fmla="*/ 1895953 h 1953027"/>
              <a:gd name="connsiteX0" fmla="*/ 457 w 1178585"/>
              <a:gd name="connsiteY0" fmla="*/ 1895953 h 1953027"/>
              <a:gd name="connsiteX1" fmla="*/ 1178240 w 1178585"/>
              <a:gd name="connsiteY1" fmla="*/ 0 h 1953027"/>
              <a:gd name="connsiteX2" fmla="*/ 1178388 w 1178585"/>
              <a:gd name="connsiteY2" fmla="*/ 574518 h 1953027"/>
              <a:gd name="connsiteX3" fmla="*/ 0 w 1178585"/>
              <a:gd name="connsiteY3" fmla="*/ 1953027 h 1953027"/>
              <a:gd name="connsiteX4" fmla="*/ 457 w 1178585"/>
              <a:gd name="connsiteY4" fmla="*/ 1895953 h 1953027"/>
              <a:gd name="connsiteX0" fmla="*/ 2795 w 1180923"/>
              <a:gd name="connsiteY0" fmla="*/ 1895953 h 1948415"/>
              <a:gd name="connsiteX1" fmla="*/ 1180578 w 1180923"/>
              <a:gd name="connsiteY1" fmla="*/ 0 h 1948415"/>
              <a:gd name="connsiteX2" fmla="*/ 1180726 w 1180923"/>
              <a:gd name="connsiteY2" fmla="*/ 574518 h 1948415"/>
              <a:gd name="connsiteX3" fmla="*/ 0 w 1180923"/>
              <a:gd name="connsiteY3" fmla="*/ 1948415 h 1948415"/>
              <a:gd name="connsiteX4" fmla="*/ 2795 w 1180923"/>
              <a:gd name="connsiteY4" fmla="*/ 1895953 h 1948415"/>
              <a:gd name="connsiteX0" fmla="*/ 2795 w 1180923"/>
              <a:gd name="connsiteY0" fmla="*/ 1895953 h 1953027"/>
              <a:gd name="connsiteX1" fmla="*/ 1180578 w 1180923"/>
              <a:gd name="connsiteY1" fmla="*/ 0 h 1953027"/>
              <a:gd name="connsiteX2" fmla="*/ 1180726 w 1180923"/>
              <a:gd name="connsiteY2" fmla="*/ 574518 h 1953027"/>
              <a:gd name="connsiteX3" fmla="*/ 0 w 1180923"/>
              <a:gd name="connsiteY3" fmla="*/ 1953027 h 1953027"/>
              <a:gd name="connsiteX4" fmla="*/ 2795 w 1180923"/>
              <a:gd name="connsiteY4" fmla="*/ 1895953 h 1953027"/>
              <a:gd name="connsiteX0" fmla="*/ 456 w 1180923"/>
              <a:gd name="connsiteY0" fmla="*/ 1895953 h 1953027"/>
              <a:gd name="connsiteX1" fmla="*/ 1180578 w 1180923"/>
              <a:gd name="connsiteY1" fmla="*/ 0 h 1953027"/>
              <a:gd name="connsiteX2" fmla="*/ 1180726 w 1180923"/>
              <a:gd name="connsiteY2" fmla="*/ 574518 h 1953027"/>
              <a:gd name="connsiteX3" fmla="*/ 0 w 1180923"/>
              <a:gd name="connsiteY3" fmla="*/ 1953027 h 1953027"/>
              <a:gd name="connsiteX4" fmla="*/ 456 w 1180923"/>
              <a:gd name="connsiteY4" fmla="*/ 1895953 h 1953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0923" h="1953027">
                <a:moveTo>
                  <a:pt x="456" y="1895953"/>
                </a:moveTo>
                <a:lnTo>
                  <a:pt x="1180578" y="0"/>
                </a:lnTo>
                <a:cubicBezTo>
                  <a:pt x="1181711" y="193422"/>
                  <a:pt x="1179593" y="381096"/>
                  <a:pt x="1180726" y="574518"/>
                </a:cubicBezTo>
                <a:lnTo>
                  <a:pt x="0" y="1953027"/>
                </a:lnTo>
                <a:cubicBezTo>
                  <a:pt x="152" y="1936308"/>
                  <a:pt x="304" y="1912672"/>
                  <a:pt x="456" y="1895953"/>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2" name="Freeform 51">
            <a:extLst>
              <a:ext uri="{FF2B5EF4-FFF2-40B4-BE49-F238E27FC236}">
                <a16:creationId xmlns:a16="http://schemas.microsoft.com/office/drawing/2014/main" id="{234A5CAE-FC8C-85FD-CA1C-61D90EB5B93D}"/>
              </a:ext>
            </a:extLst>
          </p:cNvPr>
          <p:cNvSpPr/>
          <p:nvPr/>
        </p:nvSpPr>
        <p:spPr>
          <a:xfrm flipV="1">
            <a:off x="5453785" y="3973701"/>
            <a:ext cx="1204719" cy="1174482"/>
          </a:xfrm>
          <a:custGeom>
            <a:avLst/>
            <a:gdLst>
              <a:gd name="connsiteX0" fmla="*/ 3399 w 1186340"/>
              <a:gd name="connsiteY0" fmla="*/ 1104759 h 1159147"/>
              <a:gd name="connsiteX1" fmla="*/ 1182941 w 1186340"/>
              <a:gd name="connsiteY1" fmla="*/ 0 h 1159147"/>
              <a:gd name="connsiteX2" fmla="*/ 1186340 w 1186340"/>
              <a:gd name="connsiteY2" fmla="*/ 554079 h 1159147"/>
              <a:gd name="connsiteX3" fmla="*/ 0 w 1186340"/>
              <a:gd name="connsiteY3" fmla="*/ 1159147 h 1159147"/>
              <a:gd name="connsiteX4" fmla="*/ 3399 w 1186340"/>
              <a:gd name="connsiteY4" fmla="*/ 1104759 h 1159147"/>
              <a:gd name="connsiteX0" fmla="*/ 3399 w 1187831"/>
              <a:gd name="connsiteY0" fmla="*/ 1104759 h 1159147"/>
              <a:gd name="connsiteX1" fmla="*/ 1187831 w 1187831"/>
              <a:gd name="connsiteY1" fmla="*/ 0 h 1159147"/>
              <a:gd name="connsiteX2" fmla="*/ 1186340 w 1187831"/>
              <a:gd name="connsiteY2" fmla="*/ 554079 h 1159147"/>
              <a:gd name="connsiteX3" fmla="*/ 0 w 1187831"/>
              <a:gd name="connsiteY3" fmla="*/ 1159147 h 1159147"/>
              <a:gd name="connsiteX4" fmla="*/ 3399 w 1187831"/>
              <a:gd name="connsiteY4" fmla="*/ 1104759 h 1159147"/>
              <a:gd name="connsiteX0" fmla="*/ 3399 w 1187831"/>
              <a:gd name="connsiteY0" fmla="*/ 1104759 h 1159147"/>
              <a:gd name="connsiteX1" fmla="*/ 1187831 w 1187831"/>
              <a:gd name="connsiteY1" fmla="*/ 0 h 1159147"/>
              <a:gd name="connsiteX2" fmla="*/ 1183895 w 1187831"/>
              <a:gd name="connsiteY2" fmla="*/ 566304 h 1159147"/>
              <a:gd name="connsiteX3" fmla="*/ 0 w 1187831"/>
              <a:gd name="connsiteY3" fmla="*/ 1159147 h 1159147"/>
              <a:gd name="connsiteX4" fmla="*/ 3399 w 1187831"/>
              <a:gd name="connsiteY4" fmla="*/ 1104759 h 1159147"/>
              <a:gd name="connsiteX0" fmla="*/ 13179 w 1187831"/>
              <a:gd name="connsiteY0" fmla="*/ 1080310 h 1159147"/>
              <a:gd name="connsiteX1" fmla="*/ 1187831 w 1187831"/>
              <a:gd name="connsiteY1" fmla="*/ 0 h 1159147"/>
              <a:gd name="connsiteX2" fmla="*/ 1183895 w 1187831"/>
              <a:gd name="connsiteY2" fmla="*/ 566304 h 1159147"/>
              <a:gd name="connsiteX3" fmla="*/ 0 w 1187831"/>
              <a:gd name="connsiteY3" fmla="*/ 1159147 h 1159147"/>
              <a:gd name="connsiteX4" fmla="*/ 13179 w 1187831"/>
              <a:gd name="connsiteY4" fmla="*/ 1080310 h 1159147"/>
              <a:gd name="connsiteX0" fmla="*/ 955 w 1175607"/>
              <a:gd name="connsiteY0" fmla="*/ 1080310 h 1134698"/>
              <a:gd name="connsiteX1" fmla="*/ 1175607 w 1175607"/>
              <a:gd name="connsiteY1" fmla="*/ 0 h 1134698"/>
              <a:gd name="connsiteX2" fmla="*/ 1171671 w 1175607"/>
              <a:gd name="connsiteY2" fmla="*/ 566304 h 1134698"/>
              <a:gd name="connsiteX3" fmla="*/ 0 w 1175607"/>
              <a:gd name="connsiteY3" fmla="*/ 1134698 h 1134698"/>
              <a:gd name="connsiteX4" fmla="*/ 955 w 1175607"/>
              <a:gd name="connsiteY4" fmla="*/ 1080310 h 1134698"/>
              <a:gd name="connsiteX0" fmla="*/ 10 w 1181997"/>
              <a:gd name="connsiteY0" fmla="*/ 1082755 h 1134698"/>
              <a:gd name="connsiteX1" fmla="*/ 1181997 w 1181997"/>
              <a:gd name="connsiteY1" fmla="*/ 0 h 1134698"/>
              <a:gd name="connsiteX2" fmla="*/ 1178061 w 1181997"/>
              <a:gd name="connsiteY2" fmla="*/ 566304 h 1134698"/>
              <a:gd name="connsiteX3" fmla="*/ 6390 w 1181997"/>
              <a:gd name="connsiteY3" fmla="*/ 1134698 h 1134698"/>
              <a:gd name="connsiteX4" fmla="*/ 10 w 1181997"/>
              <a:gd name="connsiteY4" fmla="*/ 1082755 h 1134698"/>
              <a:gd name="connsiteX0" fmla="*/ 32 w 1182019"/>
              <a:gd name="connsiteY0" fmla="*/ 1082755 h 1134698"/>
              <a:gd name="connsiteX1" fmla="*/ 1182019 w 1182019"/>
              <a:gd name="connsiteY1" fmla="*/ 0 h 1134698"/>
              <a:gd name="connsiteX2" fmla="*/ 1178083 w 1182019"/>
              <a:gd name="connsiteY2" fmla="*/ 566304 h 1134698"/>
              <a:gd name="connsiteX3" fmla="*/ 1522 w 1182019"/>
              <a:gd name="connsiteY3" fmla="*/ 1134698 h 1134698"/>
              <a:gd name="connsiteX4" fmla="*/ 32 w 1182019"/>
              <a:gd name="connsiteY4" fmla="*/ 1082755 h 1134698"/>
              <a:gd name="connsiteX0" fmla="*/ 32 w 1182019"/>
              <a:gd name="connsiteY0" fmla="*/ 1082755 h 1134698"/>
              <a:gd name="connsiteX1" fmla="*/ 1182019 w 1182019"/>
              <a:gd name="connsiteY1" fmla="*/ 0 h 1134698"/>
              <a:gd name="connsiteX2" fmla="*/ 1173193 w 1182019"/>
              <a:gd name="connsiteY2" fmla="*/ 573639 h 1134698"/>
              <a:gd name="connsiteX3" fmla="*/ 1522 w 1182019"/>
              <a:gd name="connsiteY3" fmla="*/ 1134698 h 1134698"/>
              <a:gd name="connsiteX4" fmla="*/ 32 w 1182019"/>
              <a:gd name="connsiteY4" fmla="*/ 1082755 h 1134698"/>
              <a:gd name="connsiteX0" fmla="*/ 32 w 1182019"/>
              <a:gd name="connsiteY0" fmla="*/ 1082755 h 1134698"/>
              <a:gd name="connsiteX1" fmla="*/ 1182019 w 1182019"/>
              <a:gd name="connsiteY1" fmla="*/ 0 h 1134698"/>
              <a:gd name="connsiteX2" fmla="*/ 1175638 w 1182019"/>
              <a:gd name="connsiteY2" fmla="*/ 573639 h 1134698"/>
              <a:gd name="connsiteX3" fmla="*/ 1522 w 1182019"/>
              <a:gd name="connsiteY3" fmla="*/ 1134698 h 1134698"/>
              <a:gd name="connsiteX4" fmla="*/ 32 w 1182019"/>
              <a:gd name="connsiteY4" fmla="*/ 1082755 h 1134698"/>
              <a:gd name="connsiteX0" fmla="*/ 32 w 1182972"/>
              <a:gd name="connsiteY0" fmla="*/ 1082755 h 1134698"/>
              <a:gd name="connsiteX1" fmla="*/ 1182019 w 1182972"/>
              <a:gd name="connsiteY1" fmla="*/ 0 h 1134698"/>
              <a:gd name="connsiteX2" fmla="*/ 1182972 w 1182972"/>
              <a:gd name="connsiteY2" fmla="*/ 573639 h 1134698"/>
              <a:gd name="connsiteX3" fmla="*/ 1522 w 1182972"/>
              <a:gd name="connsiteY3" fmla="*/ 1134698 h 1134698"/>
              <a:gd name="connsiteX4" fmla="*/ 32 w 1182972"/>
              <a:gd name="connsiteY4" fmla="*/ 1082755 h 1134698"/>
              <a:gd name="connsiteX0" fmla="*/ 32 w 1182972"/>
              <a:gd name="connsiteY0" fmla="*/ 1085422 h 1137365"/>
              <a:gd name="connsiteX1" fmla="*/ 1182019 w 1182972"/>
              <a:gd name="connsiteY1" fmla="*/ 0 h 1137365"/>
              <a:gd name="connsiteX2" fmla="*/ 1182972 w 1182972"/>
              <a:gd name="connsiteY2" fmla="*/ 576306 h 1137365"/>
              <a:gd name="connsiteX3" fmla="*/ 1522 w 1182972"/>
              <a:gd name="connsiteY3" fmla="*/ 1137365 h 1137365"/>
              <a:gd name="connsiteX4" fmla="*/ 32 w 1182972"/>
              <a:gd name="connsiteY4" fmla="*/ 1085422 h 11373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2972" h="1137365">
                <a:moveTo>
                  <a:pt x="32" y="1085422"/>
                </a:moveTo>
                <a:lnTo>
                  <a:pt x="1182019" y="0"/>
                </a:lnTo>
                <a:cubicBezTo>
                  <a:pt x="1182337" y="191213"/>
                  <a:pt x="1182654" y="385093"/>
                  <a:pt x="1182972" y="576306"/>
                </a:cubicBezTo>
                <a:lnTo>
                  <a:pt x="1522" y="1137365"/>
                </a:lnTo>
                <a:cubicBezTo>
                  <a:pt x="1840" y="1119236"/>
                  <a:pt x="-286" y="1103551"/>
                  <a:pt x="32" y="108542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Tree>
    <p:extLst>
      <p:ext uri="{BB962C8B-B14F-4D97-AF65-F5344CB8AC3E}">
        <p14:creationId xmlns:p14="http://schemas.microsoft.com/office/powerpoint/2010/main" val="2150351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4822B8-B48A-E16D-3249-EC0624103138}"/>
            </a:ext>
          </a:extLst>
        </p:cNvPr>
        <p:cNvGrpSpPr/>
        <p:nvPr/>
      </p:nvGrpSpPr>
      <p:grpSpPr>
        <a:xfrm>
          <a:off x="0" y="0"/>
          <a:ext cx="0" cy="0"/>
          <a:chOff x="0" y="0"/>
          <a:chExt cx="0" cy="0"/>
        </a:xfrm>
      </p:grpSpPr>
      <p:sp>
        <p:nvSpPr>
          <p:cNvPr id="18" name="TextBox 17">
            <a:extLst>
              <a:ext uri="{FF2B5EF4-FFF2-40B4-BE49-F238E27FC236}">
                <a16:creationId xmlns:a16="http://schemas.microsoft.com/office/drawing/2014/main" id="{8536D5CE-138F-7FBF-3AAD-1EB4EBD34DD1}"/>
              </a:ext>
            </a:extLst>
          </p:cNvPr>
          <p:cNvSpPr txBox="1"/>
          <p:nvPr/>
        </p:nvSpPr>
        <p:spPr>
          <a:xfrm>
            <a:off x="7255418" y="3622591"/>
            <a:ext cx="4519617" cy="1569660"/>
          </a:xfrm>
          <a:prstGeom prst="rect">
            <a:avLst/>
          </a:prstGeom>
          <a:noFill/>
        </p:spPr>
        <p:txBody>
          <a:bodyPr wrap="square" rtlCol="0" anchor="ctr">
            <a:spAutoFit/>
          </a:bodyPr>
          <a:lstStyle/>
          <a:p>
            <a:r>
              <a:rPr lang="en-US" altLang="ko-KR" sz="4800" b="1" dirty="0">
                <a:solidFill>
                  <a:schemeClr val="bg1"/>
                </a:solidFill>
                <a:cs typeface="Arial" pitchFamily="34" charset="0"/>
              </a:rPr>
              <a:t>Agile Methodology</a:t>
            </a:r>
            <a:endParaRPr lang="ko-KR" altLang="en-US" sz="4800" b="1" dirty="0">
              <a:solidFill>
                <a:schemeClr val="bg1"/>
              </a:solidFill>
              <a:cs typeface="Arial" pitchFamily="34" charset="0"/>
            </a:endParaRPr>
          </a:p>
        </p:txBody>
      </p:sp>
    </p:spTree>
    <p:extLst>
      <p:ext uri="{BB962C8B-B14F-4D97-AF65-F5344CB8AC3E}">
        <p14:creationId xmlns:p14="http://schemas.microsoft.com/office/powerpoint/2010/main" val="3240288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CE9CE0-9007-6F3D-8960-6DDD5F87F457}"/>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D867682-AAE2-0E85-1FD2-00585D2D8CC9}"/>
              </a:ext>
            </a:extLst>
          </p:cNvPr>
          <p:cNvSpPr>
            <a:spLocks noGrp="1"/>
          </p:cNvSpPr>
          <p:nvPr>
            <p:ph type="body" sz="quarter" idx="10"/>
          </p:nvPr>
        </p:nvSpPr>
        <p:spPr/>
        <p:txBody>
          <a:bodyPr/>
          <a:lstStyle/>
          <a:p>
            <a:r>
              <a:rPr lang="en-US" dirty="0"/>
              <a:t>Timeline</a:t>
            </a:r>
          </a:p>
        </p:txBody>
      </p:sp>
      <p:grpSp>
        <p:nvGrpSpPr>
          <p:cNvPr id="3" name="Group 2">
            <a:extLst>
              <a:ext uri="{FF2B5EF4-FFF2-40B4-BE49-F238E27FC236}">
                <a16:creationId xmlns:a16="http://schemas.microsoft.com/office/drawing/2014/main" id="{1A81CA0B-D2C1-7CA5-E48D-F9778E6284E9}"/>
              </a:ext>
            </a:extLst>
          </p:cNvPr>
          <p:cNvGrpSpPr/>
          <p:nvPr/>
        </p:nvGrpSpPr>
        <p:grpSpPr>
          <a:xfrm>
            <a:off x="2923910" y="3120635"/>
            <a:ext cx="2003963" cy="1713018"/>
            <a:chOff x="1344125" y="1848265"/>
            <a:chExt cx="2210987" cy="1889986"/>
          </a:xfrm>
        </p:grpSpPr>
        <p:sp>
          <p:nvSpPr>
            <p:cNvPr id="4" name="Freeform: Shape 3">
              <a:extLst>
                <a:ext uri="{FF2B5EF4-FFF2-40B4-BE49-F238E27FC236}">
                  <a16:creationId xmlns:a16="http://schemas.microsoft.com/office/drawing/2014/main" id="{9B9F692D-2251-9ACA-C3BE-D43174947776}"/>
                </a:ext>
              </a:extLst>
            </p:cNvPr>
            <p:cNvSpPr/>
            <p:nvPr/>
          </p:nvSpPr>
          <p:spPr>
            <a:xfrm>
              <a:off x="1344125" y="1969798"/>
              <a:ext cx="2210987" cy="1608820"/>
            </a:xfrm>
            <a:custGeom>
              <a:avLst/>
              <a:gdLst>
                <a:gd name="connsiteX0" fmla="*/ 1636300 w 2210987"/>
                <a:gd name="connsiteY0" fmla="*/ 0 h 1608820"/>
                <a:gd name="connsiteX1" fmla="*/ 2210987 w 2210987"/>
                <a:gd name="connsiteY1" fmla="*/ 804410 h 1608820"/>
                <a:gd name="connsiteX2" fmla="*/ 1636300 w 2210987"/>
                <a:gd name="connsiteY2" fmla="*/ 1608820 h 1608820"/>
                <a:gd name="connsiteX3" fmla="*/ 1636300 w 2210987"/>
                <a:gd name="connsiteY3" fmla="*/ 1241341 h 1608820"/>
                <a:gd name="connsiteX4" fmla="*/ 0 w 2210987"/>
                <a:gd name="connsiteY4" fmla="*/ 1241341 h 1608820"/>
                <a:gd name="connsiteX5" fmla="*/ 501792 w 2210987"/>
                <a:gd name="connsiteY5" fmla="*/ 367479 h 1608820"/>
                <a:gd name="connsiteX6" fmla="*/ 1636300 w 2210987"/>
                <a:gd name="connsiteY6" fmla="*/ 367479 h 1608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10987" h="1608820">
                  <a:moveTo>
                    <a:pt x="1636300" y="0"/>
                  </a:moveTo>
                  <a:lnTo>
                    <a:pt x="2210987" y="804410"/>
                  </a:lnTo>
                  <a:lnTo>
                    <a:pt x="1636300" y="1608820"/>
                  </a:lnTo>
                  <a:lnTo>
                    <a:pt x="1636300" y="1241341"/>
                  </a:lnTo>
                  <a:lnTo>
                    <a:pt x="0" y="1241341"/>
                  </a:lnTo>
                  <a:lnTo>
                    <a:pt x="501792" y="367479"/>
                  </a:lnTo>
                  <a:lnTo>
                    <a:pt x="1636300" y="367479"/>
                  </a:lnTo>
                  <a:close/>
                </a:path>
              </a:pathLst>
            </a:cu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E:\002-KIMS BUSINESS\007-04-1-FIVERR\01-PPT-TEMPLATE\COVER-PSD\05-cut-01.png">
              <a:extLst>
                <a:ext uri="{FF2B5EF4-FFF2-40B4-BE49-F238E27FC236}">
                  <a16:creationId xmlns:a16="http://schemas.microsoft.com/office/drawing/2014/main" id="{B2E62A47-D213-0F32-2B0F-D0DB375D48F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7933736">
              <a:off x="683877" y="2626552"/>
              <a:ext cx="1889986" cy="33341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a:extLst>
              <a:ext uri="{FF2B5EF4-FFF2-40B4-BE49-F238E27FC236}">
                <a16:creationId xmlns:a16="http://schemas.microsoft.com/office/drawing/2014/main" id="{47B18125-8274-DC4C-4483-579392BBD1E2}"/>
              </a:ext>
            </a:extLst>
          </p:cNvPr>
          <p:cNvGrpSpPr/>
          <p:nvPr/>
        </p:nvGrpSpPr>
        <p:grpSpPr>
          <a:xfrm>
            <a:off x="5116686" y="3120635"/>
            <a:ext cx="2003963" cy="1713018"/>
            <a:chOff x="1344125" y="1848265"/>
            <a:chExt cx="2210987" cy="1889986"/>
          </a:xfrm>
        </p:grpSpPr>
        <p:sp>
          <p:nvSpPr>
            <p:cNvPr id="7" name="Freeform: Shape 6">
              <a:extLst>
                <a:ext uri="{FF2B5EF4-FFF2-40B4-BE49-F238E27FC236}">
                  <a16:creationId xmlns:a16="http://schemas.microsoft.com/office/drawing/2014/main" id="{F087F797-08D0-D8C6-E387-FCAB0E023A03}"/>
                </a:ext>
              </a:extLst>
            </p:cNvPr>
            <p:cNvSpPr/>
            <p:nvPr/>
          </p:nvSpPr>
          <p:spPr>
            <a:xfrm>
              <a:off x="1344125" y="1969798"/>
              <a:ext cx="2210987" cy="1608820"/>
            </a:xfrm>
            <a:custGeom>
              <a:avLst/>
              <a:gdLst>
                <a:gd name="connsiteX0" fmla="*/ 1636300 w 2210987"/>
                <a:gd name="connsiteY0" fmla="*/ 0 h 1608820"/>
                <a:gd name="connsiteX1" fmla="*/ 2210987 w 2210987"/>
                <a:gd name="connsiteY1" fmla="*/ 804410 h 1608820"/>
                <a:gd name="connsiteX2" fmla="*/ 1636300 w 2210987"/>
                <a:gd name="connsiteY2" fmla="*/ 1608820 h 1608820"/>
                <a:gd name="connsiteX3" fmla="*/ 1636300 w 2210987"/>
                <a:gd name="connsiteY3" fmla="*/ 1241341 h 1608820"/>
                <a:gd name="connsiteX4" fmla="*/ 0 w 2210987"/>
                <a:gd name="connsiteY4" fmla="*/ 1241341 h 1608820"/>
                <a:gd name="connsiteX5" fmla="*/ 501792 w 2210987"/>
                <a:gd name="connsiteY5" fmla="*/ 367479 h 1608820"/>
                <a:gd name="connsiteX6" fmla="*/ 1636300 w 2210987"/>
                <a:gd name="connsiteY6" fmla="*/ 367479 h 1608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10987" h="1608820">
                  <a:moveTo>
                    <a:pt x="1636300" y="0"/>
                  </a:moveTo>
                  <a:lnTo>
                    <a:pt x="2210987" y="804410"/>
                  </a:lnTo>
                  <a:lnTo>
                    <a:pt x="1636300" y="1608820"/>
                  </a:lnTo>
                  <a:lnTo>
                    <a:pt x="1636300" y="1241341"/>
                  </a:lnTo>
                  <a:lnTo>
                    <a:pt x="0" y="1241341"/>
                  </a:lnTo>
                  <a:lnTo>
                    <a:pt x="501792" y="367479"/>
                  </a:lnTo>
                  <a:lnTo>
                    <a:pt x="1636300" y="367479"/>
                  </a:lnTo>
                  <a:close/>
                </a:path>
              </a:pathLst>
            </a:cu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E:\002-KIMS BUSINESS\007-04-1-FIVERR\01-PPT-TEMPLATE\COVER-PSD\05-cut-01.png">
              <a:extLst>
                <a:ext uri="{FF2B5EF4-FFF2-40B4-BE49-F238E27FC236}">
                  <a16:creationId xmlns:a16="http://schemas.microsoft.com/office/drawing/2014/main" id="{0DC6A82C-11D9-F1F1-9606-40DC08E48E2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7933736">
              <a:off x="683877" y="2626552"/>
              <a:ext cx="1889986" cy="33341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a:extLst>
              <a:ext uri="{FF2B5EF4-FFF2-40B4-BE49-F238E27FC236}">
                <a16:creationId xmlns:a16="http://schemas.microsoft.com/office/drawing/2014/main" id="{6C98230C-EE9A-877A-7F79-6D9111DB837E}"/>
              </a:ext>
            </a:extLst>
          </p:cNvPr>
          <p:cNvGrpSpPr/>
          <p:nvPr/>
        </p:nvGrpSpPr>
        <p:grpSpPr>
          <a:xfrm>
            <a:off x="7309462" y="3120635"/>
            <a:ext cx="2003963" cy="1713018"/>
            <a:chOff x="1344125" y="1848265"/>
            <a:chExt cx="2210987" cy="1889986"/>
          </a:xfrm>
        </p:grpSpPr>
        <p:sp>
          <p:nvSpPr>
            <p:cNvPr id="10" name="Freeform: Shape 9">
              <a:extLst>
                <a:ext uri="{FF2B5EF4-FFF2-40B4-BE49-F238E27FC236}">
                  <a16:creationId xmlns:a16="http://schemas.microsoft.com/office/drawing/2014/main" id="{F54F845C-D29F-019F-39F2-AA4F430DA9B8}"/>
                </a:ext>
              </a:extLst>
            </p:cNvPr>
            <p:cNvSpPr/>
            <p:nvPr/>
          </p:nvSpPr>
          <p:spPr>
            <a:xfrm>
              <a:off x="1344125" y="1969798"/>
              <a:ext cx="2210987" cy="1608820"/>
            </a:xfrm>
            <a:custGeom>
              <a:avLst/>
              <a:gdLst>
                <a:gd name="connsiteX0" fmla="*/ 1636300 w 2210987"/>
                <a:gd name="connsiteY0" fmla="*/ 0 h 1608820"/>
                <a:gd name="connsiteX1" fmla="*/ 2210987 w 2210987"/>
                <a:gd name="connsiteY1" fmla="*/ 804410 h 1608820"/>
                <a:gd name="connsiteX2" fmla="*/ 1636300 w 2210987"/>
                <a:gd name="connsiteY2" fmla="*/ 1608820 h 1608820"/>
                <a:gd name="connsiteX3" fmla="*/ 1636300 w 2210987"/>
                <a:gd name="connsiteY3" fmla="*/ 1241341 h 1608820"/>
                <a:gd name="connsiteX4" fmla="*/ 0 w 2210987"/>
                <a:gd name="connsiteY4" fmla="*/ 1241341 h 1608820"/>
                <a:gd name="connsiteX5" fmla="*/ 501792 w 2210987"/>
                <a:gd name="connsiteY5" fmla="*/ 367479 h 1608820"/>
                <a:gd name="connsiteX6" fmla="*/ 1636300 w 2210987"/>
                <a:gd name="connsiteY6" fmla="*/ 367479 h 1608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10987" h="1608820">
                  <a:moveTo>
                    <a:pt x="1636300" y="0"/>
                  </a:moveTo>
                  <a:lnTo>
                    <a:pt x="2210987" y="804410"/>
                  </a:lnTo>
                  <a:lnTo>
                    <a:pt x="1636300" y="1608820"/>
                  </a:lnTo>
                  <a:lnTo>
                    <a:pt x="1636300" y="1241341"/>
                  </a:lnTo>
                  <a:lnTo>
                    <a:pt x="0" y="1241341"/>
                  </a:lnTo>
                  <a:lnTo>
                    <a:pt x="501792" y="367479"/>
                  </a:lnTo>
                  <a:lnTo>
                    <a:pt x="1636300" y="367479"/>
                  </a:lnTo>
                  <a:close/>
                </a:path>
              </a:pathLst>
            </a:custGeom>
            <a:solidFill>
              <a:schemeClr val="accent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E:\002-KIMS BUSINESS\007-04-1-FIVERR\01-PPT-TEMPLATE\COVER-PSD\05-cut-01.png">
              <a:extLst>
                <a:ext uri="{FF2B5EF4-FFF2-40B4-BE49-F238E27FC236}">
                  <a16:creationId xmlns:a16="http://schemas.microsoft.com/office/drawing/2014/main" id="{B86A3E0A-3115-7060-618C-AC90CDC188F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7933736">
              <a:off x="683877" y="2626552"/>
              <a:ext cx="1889986" cy="33341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 11">
            <a:extLst>
              <a:ext uri="{FF2B5EF4-FFF2-40B4-BE49-F238E27FC236}">
                <a16:creationId xmlns:a16="http://schemas.microsoft.com/office/drawing/2014/main" id="{BD7CE9EA-6083-5784-F549-3FEA8979D99C}"/>
              </a:ext>
            </a:extLst>
          </p:cNvPr>
          <p:cNvGrpSpPr/>
          <p:nvPr/>
        </p:nvGrpSpPr>
        <p:grpSpPr>
          <a:xfrm>
            <a:off x="9502237" y="3120635"/>
            <a:ext cx="2003963" cy="1713018"/>
            <a:chOff x="1344125" y="1848265"/>
            <a:chExt cx="2210987" cy="1889986"/>
          </a:xfrm>
        </p:grpSpPr>
        <p:sp>
          <p:nvSpPr>
            <p:cNvPr id="13" name="Freeform: Shape 12">
              <a:extLst>
                <a:ext uri="{FF2B5EF4-FFF2-40B4-BE49-F238E27FC236}">
                  <a16:creationId xmlns:a16="http://schemas.microsoft.com/office/drawing/2014/main" id="{F4176187-B6F8-06A7-CCA3-24241C169DD0}"/>
                </a:ext>
              </a:extLst>
            </p:cNvPr>
            <p:cNvSpPr/>
            <p:nvPr/>
          </p:nvSpPr>
          <p:spPr>
            <a:xfrm>
              <a:off x="1344125" y="1969798"/>
              <a:ext cx="2210987" cy="1608820"/>
            </a:xfrm>
            <a:custGeom>
              <a:avLst/>
              <a:gdLst>
                <a:gd name="connsiteX0" fmla="*/ 1636300 w 2210987"/>
                <a:gd name="connsiteY0" fmla="*/ 0 h 1608820"/>
                <a:gd name="connsiteX1" fmla="*/ 2210987 w 2210987"/>
                <a:gd name="connsiteY1" fmla="*/ 804410 h 1608820"/>
                <a:gd name="connsiteX2" fmla="*/ 1636300 w 2210987"/>
                <a:gd name="connsiteY2" fmla="*/ 1608820 h 1608820"/>
                <a:gd name="connsiteX3" fmla="*/ 1636300 w 2210987"/>
                <a:gd name="connsiteY3" fmla="*/ 1241341 h 1608820"/>
                <a:gd name="connsiteX4" fmla="*/ 0 w 2210987"/>
                <a:gd name="connsiteY4" fmla="*/ 1241341 h 1608820"/>
                <a:gd name="connsiteX5" fmla="*/ 501792 w 2210987"/>
                <a:gd name="connsiteY5" fmla="*/ 367479 h 1608820"/>
                <a:gd name="connsiteX6" fmla="*/ 1636300 w 2210987"/>
                <a:gd name="connsiteY6" fmla="*/ 367479 h 1608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10987" h="1608820">
                  <a:moveTo>
                    <a:pt x="1636300" y="0"/>
                  </a:moveTo>
                  <a:lnTo>
                    <a:pt x="2210987" y="804410"/>
                  </a:lnTo>
                  <a:lnTo>
                    <a:pt x="1636300" y="1608820"/>
                  </a:lnTo>
                  <a:lnTo>
                    <a:pt x="1636300" y="1241341"/>
                  </a:lnTo>
                  <a:lnTo>
                    <a:pt x="0" y="1241341"/>
                  </a:lnTo>
                  <a:lnTo>
                    <a:pt x="501792" y="367479"/>
                  </a:lnTo>
                  <a:lnTo>
                    <a:pt x="1636300" y="367479"/>
                  </a:lnTo>
                  <a:close/>
                </a:path>
              </a:pathLst>
            </a:custGeom>
            <a:solidFill>
              <a:schemeClr val="accent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E:\002-KIMS BUSINESS\007-04-1-FIVERR\01-PPT-TEMPLATE\COVER-PSD\05-cut-01.png">
              <a:extLst>
                <a:ext uri="{FF2B5EF4-FFF2-40B4-BE49-F238E27FC236}">
                  <a16:creationId xmlns:a16="http://schemas.microsoft.com/office/drawing/2014/main" id="{6D08180F-95CA-9418-6896-ED5FE3AC164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7933736">
              <a:off x="683877" y="2626552"/>
              <a:ext cx="1889986" cy="33341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oup 14">
            <a:extLst>
              <a:ext uri="{FF2B5EF4-FFF2-40B4-BE49-F238E27FC236}">
                <a16:creationId xmlns:a16="http://schemas.microsoft.com/office/drawing/2014/main" id="{E2EC6C59-0F5F-99D3-5A29-1128AD7B5B8A}"/>
              </a:ext>
            </a:extLst>
          </p:cNvPr>
          <p:cNvGrpSpPr/>
          <p:nvPr/>
        </p:nvGrpSpPr>
        <p:grpSpPr>
          <a:xfrm>
            <a:off x="731134" y="3120635"/>
            <a:ext cx="2003963" cy="1713018"/>
            <a:chOff x="1344125" y="1848265"/>
            <a:chExt cx="2210987" cy="1889986"/>
          </a:xfrm>
        </p:grpSpPr>
        <p:sp>
          <p:nvSpPr>
            <p:cNvPr id="16" name="Freeform: Shape 15">
              <a:extLst>
                <a:ext uri="{FF2B5EF4-FFF2-40B4-BE49-F238E27FC236}">
                  <a16:creationId xmlns:a16="http://schemas.microsoft.com/office/drawing/2014/main" id="{1E5644E9-7ED2-7338-5319-0F1C4EF27BFA}"/>
                </a:ext>
              </a:extLst>
            </p:cNvPr>
            <p:cNvSpPr/>
            <p:nvPr/>
          </p:nvSpPr>
          <p:spPr>
            <a:xfrm>
              <a:off x="1344125" y="1969798"/>
              <a:ext cx="2210987" cy="1608820"/>
            </a:xfrm>
            <a:custGeom>
              <a:avLst/>
              <a:gdLst>
                <a:gd name="connsiteX0" fmla="*/ 1636300 w 2210987"/>
                <a:gd name="connsiteY0" fmla="*/ 0 h 1608820"/>
                <a:gd name="connsiteX1" fmla="*/ 2210987 w 2210987"/>
                <a:gd name="connsiteY1" fmla="*/ 804410 h 1608820"/>
                <a:gd name="connsiteX2" fmla="*/ 1636300 w 2210987"/>
                <a:gd name="connsiteY2" fmla="*/ 1608820 h 1608820"/>
                <a:gd name="connsiteX3" fmla="*/ 1636300 w 2210987"/>
                <a:gd name="connsiteY3" fmla="*/ 1241341 h 1608820"/>
                <a:gd name="connsiteX4" fmla="*/ 0 w 2210987"/>
                <a:gd name="connsiteY4" fmla="*/ 1241341 h 1608820"/>
                <a:gd name="connsiteX5" fmla="*/ 501792 w 2210987"/>
                <a:gd name="connsiteY5" fmla="*/ 367479 h 1608820"/>
                <a:gd name="connsiteX6" fmla="*/ 1636300 w 2210987"/>
                <a:gd name="connsiteY6" fmla="*/ 367479 h 1608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10987" h="1608820">
                  <a:moveTo>
                    <a:pt x="1636300" y="0"/>
                  </a:moveTo>
                  <a:lnTo>
                    <a:pt x="2210987" y="804410"/>
                  </a:lnTo>
                  <a:lnTo>
                    <a:pt x="1636300" y="1608820"/>
                  </a:lnTo>
                  <a:lnTo>
                    <a:pt x="1636300" y="1241341"/>
                  </a:lnTo>
                  <a:lnTo>
                    <a:pt x="0" y="1241341"/>
                  </a:lnTo>
                  <a:lnTo>
                    <a:pt x="501792" y="367479"/>
                  </a:lnTo>
                  <a:lnTo>
                    <a:pt x="1636300" y="367479"/>
                  </a:lnTo>
                  <a:close/>
                </a:path>
              </a:pathLst>
            </a:custGeom>
            <a:solidFill>
              <a:schemeClr val="accent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E:\002-KIMS BUSINESS\007-04-1-FIVERR\01-PPT-TEMPLATE\COVER-PSD\05-cut-01.png">
              <a:extLst>
                <a:ext uri="{FF2B5EF4-FFF2-40B4-BE49-F238E27FC236}">
                  <a16:creationId xmlns:a16="http://schemas.microsoft.com/office/drawing/2014/main" id="{7214D78F-D536-F4A4-4A7D-82A0F932E6E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7933736">
              <a:off x="683877" y="2626552"/>
              <a:ext cx="1889986" cy="333412"/>
            </a:xfrm>
            <a:prstGeom prst="rect">
              <a:avLst/>
            </a:prstGeom>
            <a:noFill/>
            <a:extLst>
              <a:ext uri="{909E8E84-426E-40DD-AFC4-6F175D3DCCD1}">
                <a14:hiddenFill xmlns:a14="http://schemas.microsoft.com/office/drawing/2010/main">
                  <a:solidFill>
                    <a:srgbClr val="FFFFFF"/>
                  </a:solidFill>
                </a14:hiddenFill>
              </a:ext>
            </a:extLst>
          </p:spPr>
        </p:pic>
      </p:grpSp>
      <p:sp>
        <p:nvSpPr>
          <p:cNvPr id="25" name="TextBox 24">
            <a:extLst>
              <a:ext uri="{FF2B5EF4-FFF2-40B4-BE49-F238E27FC236}">
                <a16:creationId xmlns:a16="http://schemas.microsoft.com/office/drawing/2014/main" id="{CB081E0F-52FE-4C05-BC39-EEB2B9BED594}"/>
              </a:ext>
            </a:extLst>
          </p:cNvPr>
          <p:cNvSpPr txBox="1"/>
          <p:nvPr/>
        </p:nvSpPr>
        <p:spPr>
          <a:xfrm>
            <a:off x="1023165" y="5177153"/>
            <a:ext cx="1419898" cy="830997"/>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The project requirements were outlined and distributed</a:t>
            </a:r>
            <a:endParaRPr lang="ko-KR" altLang="en-US" sz="1200" dirty="0">
              <a:solidFill>
                <a:schemeClr val="tx1">
                  <a:lumMod val="75000"/>
                  <a:lumOff val="25000"/>
                </a:schemeClr>
              </a:solidFill>
              <a:cs typeface="Arial" pitchFamily="34" charset="0"/>
            </a:endParaRPr>
          </a:p>
        </p:txBody>
      </p:sp>
      <p:grpSp>
        <p:nvGrpSpPr>
          <p:cNvPr id="26" name="Group 25">
            <a:extLst>
              <a:ext uri="{FF2B5EF4-FFF2-40B4-BE49-F238E27FC236}">
                <a16:creationId xmlns:a16="http://schemas.microsoft.com/office/drawing/2014/main" id="{B147646E-5E89-92BD-B45F-1A24C7181C6B}"/>
              </a:ext>
            </a:extLst>
          </p:cNvPr>
          <p:cNvGrpSpPr/>
          <p:nvPr/>
        </p:nvGrpSpPr>
        <p:grpSpPr>
          <a:xfrm>
            <a:off x="1088843" y="2235312"/>
            <a:ext cx="1288544" cy="493983"/>
            <a:chOff x="3233964" y="1954419"/>
            <a:chExt cx="1410044" cy="493983"/>
          </a:xfrm>
        </p:grpSpPr>
        <p:sp>
          <p:nvSpPr>
            <p:cNvPr id="27" name="TextBox 26">
              <a:extLst>
                <a:ext uri="{FF2B5EF4-FFF2-40B4-BE49-F238E27FC236}">
                  <a16:creationId xmlns:a16="http://schemas.microsoft.com/office/drawing/2014/main" id="{761FE04A-2310-80C4-7605-577FF83DB6E9}"/>
                </a:ext>
              </a:extLst>
            </p:cNvPr>
            <p:cNvSpPr txBox="1"/>
            <p:nvPr/>
          </p:nvSpPr>
          <p:spPr>
            <a:xfrm>
              <a:off x="3233964" y="1954419"/>
              <a:ext cx="1400519"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Sprint 1</a:t>
              </a:r>
              <a:endParaRPr lang="ko-KR" altLang="en-US" sz="1200" b="1" dirty="0">
                <a:solidFill>
                  <a:schemeClr val="tx1">
                    <a:lumMod val="75000"/>
                    <a:lumOff val="25000"/>
                  </a:schemeClr>
                </a:solidFill>
                <a:cs typeface="Arial" pitchFamily="34" charset="0"/>
              </a:endParaRPr>
            </a:p>
          </p:txBody>
        </p:sp>
        <p:sp>
          <p:nvSpPr>
            <p:cNvPr id="28" name="TextBox 27">
              <a:extLst>
                <a:ext uri="{FF2B5EF4-FFF2-40B4-BE49-F238E27FC236}">
                  <a16:creationId xmlns:a16="http://schemas.microsoft.com/office/drawing/2014/main" id="{7AA02950-FEFF-0F56-9D19-2D366F073471}"/>
                </a:ext>
              </a:extLst>
            </p:cNvPr>
            <p:cNvSpPr txBox="1"/>
            <p:nvPr/>
          </p:nvSpPr>
          <p:spPr>
            <a:xfrm>
              <a:off x="3243489" y="2171403"/>
              <a:ext cx="1400519" cy="27699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1 week</a:t>
              </a:r>
              <a:endParaRPr lang="ko-KR" altLang="en-US" sz="1200" dirty="0">
                <a:solidFill>
                  <a:schemeClr val="tx1">
                    <a:lumMod val="75000"/>
                    <a:lumOff val="25000"/>
                  </a:schemeClr>
                </a:solidFill>
                <a:cs typeface="Arial" pitchFamily="34" charset="0"/>
              </a:endParaRPr>
            </a:p>
          </p:txBody>
        </p:sp>
      </p:grpSp>
      <p:grpSp>
        <p:nvGrpSpPr>
          <p:cNvPr id="29" name="Group 28">
            <a:extLst>
              <a:ext uri="{FF2B5EF4-FFF2-40B4-BE49-F238E27FC236}">
                <a16:creationId xmlns:a16="http://schemas.microsoft.com/office/drawing/2014/main" id="{875A91A8-4055-7E21-3926-A809BC52DFB3}"/>
              </a:ext>
            </a:extLst>
          </p:cNvPr>
          <p:cNvGrpSpPr/>
          <p:nvPr/>
        </p:nvGrpSpPr>
        <p:grpSpPr>
          <a:xfrm>
            <a:off x="3281619" y="2219781"/>
            <a:ext cx="1288544" cy="493983"/>
            <a:chOff x="3233964" y="1954419"/>
            <a:chExt cx="1410044" cy="493983"/>
          </a:xfrm>
        </p:grpSpPr>
        <p:sp>
          <p:nvSpPr>
            <p:cNvPr id="30" name="TextBox 29">
              <a:extLst>
                <a:ext uri="{FF2B5EF4-FFF2-40B4-BE49-F238E27FC236}">
                  <a16:creationId xmlns:a16="http://schemas.microsoft.com/office/drawing/2014/main" id="{76514A82-15B9-3B68-2171-9E309DD21D22}"/>
                </a:ext>
              </a:extLst>
            </p:cNvPr>
            <p:cNvSpPr txBox="1"/>
            <p:nvPr/>
          </p:nvSpPr>
          <p:spPr>
            <a:xfrm>
              <a:off x="3233964" y="1954419"/>
              <a:ext cx="1400519"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Sprint 2</a:t>
              </a:r>
              <a:endParaRPr lang="ko-KR" altLang="en-US" sz="1200" b="1" dirty="0">
                <a:solidFill>
                  <a:schemeClr val="tx1">
                    <a:lumMod val="75000"/>
                    <a:lumOff val="25000"/>
                  </a:schemeClr>
                </a:solidFill>
                <a:cs typeface="Arial" pitchFamily="34" charset="0"/>
              </a:endParaRPr>
            </a:p>
          </p:txBody>
        </p:sp>
        <p:sp>
          <p:nvSpPr>
            <p:cNvPr id="31" name="TextBox 30">
              <a:extLst>
                <a:ext uri="{FF2B5EF4-FFF2-40B4-BE49-F238E27FC236}">
                  <a16:creationId xmlns:a16="http://schemas.microsoft.com/office/drawing/2014/main" id="{ED4B353B-043F-9E95-FF73-773FBE143121}"/>
                </a:ext>
              </a:extLst>
            </p:cNvPr>
            <p:cNvSpPr txBox="1"/>
            <p:nvPr/>
          </p:nvSpPr>
          <p:spPr>
            <a:xfrm>
              <a:off x="3243489" y="2171403"/>
              <a:ext cx="1400519" cy="27699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1 week</a:t>
              </a:r>
              <a:endParaRPr lang="ko-KR" altLang="en-US" sz="1200" dirty="0">
                <a:solidFill>
                  <a:schemeClr val="tx1">
                    <a:lumMod val="75000"/>
                    <a:lumOff val="25000"/>
                  </a:schemeClr>
                </a:solidFill>
                <a:cs typeface="Arial" pitchFamily="34" charset="0"/>
              </a:endParaRPr>
            </a:p>
          </p:txBody>
        </p:sp>
      </p:grpSp>
      <p:grpSp>
        <p:nvGrpSpPr>
          <p:cNvPr id="32" name="Group 31">
            <a:extLst>
              <a:ext uri="{FF2B5EF4-FFF2-40B4-BE49-F238E27FC236}">
                <a16:creationId xmlns:a16="http://schemas.microsoft.com/office/drawing/2014/main" id="{93AF1F18-D4EF-BADE-E956-C0964A4779E5}"/>
              </a:ext>
            </a:extLst>
          </p:cNvPr>
          <p:cNvGrpSpPr/>
          <p:nvPr/>
        </p:nvGrpSpPr>
        <p:grpSpPr>
          <a:xfrm>
            <a:off x="5474395" y="2219781"/>
            <a:ext cx="1288544" cy="493983"/>
            <a:chOff x="3233964" y="1954419"/>
            <a:chExt cx="1410044" cy="493983"/>
          </a:xfrm>
        </p:grpSpPr>
        <p:sp>
          <p:nvSpPr>
            <p:cNvPr id="33" name="TextBox 32">
              <a:extLst>
                <a:ext uri="{FF2B5EF4-FFF2-40B4-BE49-F238E27FC236}">
                  <a16:creationId xmlns:a16="http://schemas.microsoft.com/office/drawing/2014/main" id="{E5AF3705-71FE-52A7-53C2-68B945AF0B3F}"/>
                </a:ext>
              </a:extLst>
            </p:cNvPr>
            <p:cNvSpPr txBox="1"/>
            <p:nvPr/>
          </p:nvSpPr>
          <p:spPr>
            <a:xfrm>
              <a:off x="3233964" y="1954419"/>
              <a:ext cx="1400519"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Sprint 3</a:t>
              </a:r>
              <a:endParaRPr lang="ko-KR" altLang="en-US" sz="1200" b="1" dirty="0">
                <a:solidFill>
                  <a:schemeClr val="tx1">
                    <a:lumMod val="75000"/>
                    <a:lumOff val="25000"/>
                  </a:schemeClr>
                </a:solidFill>
                <a:cs typeface="Arial" pitchFamily="34" charset="0"/>
              </a:endParaRPr>
            </a:p>
          </p:txBody>
        </p:sp>
        <p:sp>
          <p:nvSpPr>
            <p:cNvPr id="34" name="TextBox 33">
              <a:extLst>
                <a:ext uri="{FF2B5EF4-FFF2-40B4-BE49-F238E27FC236}">
                  <a16:creationId xmlns:a16="http://schemas.microsoft.com/office/drawing/2014/main" id="{A9D81168-9585-CD22-4CB6-CC60C1EDD517}"/>
                </a:ext>
              </a:extLst>
            </p:cNvPr>
            <p:cNvSpPr txBox="1"/>
            <p:nvPr/>
          </p:nvSpPr>
          <p:spPr>
            <a:xfrm>
              <a:off x="3243489" y="2171403"/>
              <a:ext cx="1400519" cy="27699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1 week</a:t>
              </a:r>
              <a:endParaRPr lang="ko-KR" altLang="en-US" sz="1200" dirty="0">
                <a:solidFill>
                  <a:schemeClr val="tx1">
                    <a:lumMod val="75000"/>
                    <a:lumOff val="25000"/>
                  </a:schemeClr>
                </a:solidFill>
                <a:cs typeface="Arial" pitchFamily="34" charset="0"/>
              </a:endParaRPr>
            </a:p>
          </p:txBody>
        </p:sp>
      </p:grpSp>
      <p:grpSp>
        <p:nvGrpSpPr>
          <p:cNvPr id="35" name="Group 34">
            <a:extLst>
              <a:ext uri="{FF2B5EF4-FFF2-40B4-BE49-F238E27FC236}">
                <a16:creationId xmlns:a16="http://schemas.microsoft.com/office/drawing/2014/main" id="{F23DD132-BE6F-AFFB-78BE-344A217EAE07}"/>
              </a:ext>
            </a:extLst>
          </p:cNvPr>
          <p:cNvGrpSpPr/>
          <p:nvPr/>
        </p:nvGrpSpPr>
        <p:grpSpPr>
          <a:xfrm>
            <a:off x="7667171" y="2219781"/>
            <a:ext cx="1288544" cy="493983"/>
            <a:chOff x="3233964" y="1954419"/>
            <a:chExt cx="1410044" cy="493983"/>
          </a:xfrm>
        </p:grpSpPr>
        <p:sp>
          <p:nvSpPr>
            <p:cNvPr id="36" name="TextBox 35">
              <a:extLst>
                <a:ext uri="{FF2B5EF4-FFF2-40B4-BE49-F238E27FC236}">
                  <a16:creationId xmlns:a16="http://schemas.microsoft.com/office/drawing/2014/main" id="{D53DBDAB-0BCB-2F0C-A45E-D708F0091C0D}"/>
                </a:ext>
              </a:extLst>
            </p:cNvPr>
            <p:cNvSpPr txBox="1"/>
            <p:nvPr/>
          </p:nvSpPr>
          <p:spPr>
            <a:xfrm>
              <a:off x="3233964" y="1954419"/>
              <a:ext cx="1400519"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Sprint 4</a:t>
              </a:r>
              <a:endParaRPr lang="ko-KR" altLang="en-US" sz="1200" b="1" dirty="0">
                <a:solidFill>
                  <a:schemeClr val="tx1">
                    <a:lumMod val="75000"/>
                    <a:lumOff val="25000"/>
                  </a:schemeClr>
                </a:solidFill>
                <a:cs typeface="Arial" pitchFamily="34" charset="0"/>
              </a:endParaRPr>
            </a:p>
          </p:txBody>
        </p:sp>
        <p:sp>
          <p:nvSpPr>
            <p:cNvPr id="37" name="TextBox 36">
              <a:extLst>
                <a:ext uri="{FF2B5EF4-FFF2-40B4-BE49-F238E27FC236}">
                  <a16:creationId xmlns:a16="http://schemas.microsoft.com/office/drawing/2014/main" id="{BAAF8C74-2557-7EDC-BB40-0D7A899D30A8}"/>
                </a:ext>
              </a:extLst>
            </p:cNvPr>
            <p:cNvSpPr txBox="1"/>
            <p:nvPr/>
          </p:nvSpPr>
          <p:spPr>
            <a:xfrm>
              <a:off x="3243489" y="2171403"/>
              <a:ext cx="1400519" cy="27699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2 weeks</a:t>
              </a:r>
              <a:endParaRPr lang="ko-KR" altLang="en-US" sz="1200" dirty="0">
                <a:solidFill>
                  <a:schemeClr val="tx1">
                    <a:lumMod val="75000"/>
                    <a:lumOff val="25000"/>
                  </a:schemeClr>
                </a:solidFill>
                <a:cs typeface="Arial" pitchFamily="34" charset="0"/>
              </a:endParaRPr>
            </a:p>
          </p:txBody>
        </p:sp>
      </p:grpSp>
      <p:grpSp>
        <p:nvGrpSpPr>
          <p:cNvPr id="38" name="Group 37">
            <a:extLst>
              <a:ext uri="{FF2B5EF4-FFF2-40B4-BE49-F238E27FC236}">
                <a16:creationId xmlns:a16="http://schemas.microsoft.com/office/drawing/2014/main" id="{2C2B40F4-73A1-A608-23EA-8730320F115B}"/>
              </a:ext>
            </a:extLst>
          </p:cNvPr>
          <p:cNvGrpSpPr/>
          <p:nvPr/>
        </p:nvGrpSpPr>
        <p:grpSpPr>
          <a:xfrm>
            <a:off x="9859946" y="2219781"/>
            <a:ext cx="1288544" cy="493983"/>
            <a:chOff x="3233964" y="1954419"/>
            <a:chExt cx="1410044" cy="493983"/>
          </a:xfrm>
        </p:grpSpPr>
        <p:sp>
          <p:nvSpPr>
            <p:cNvPr id="39" name="TextBox 38">
              <a:extLst>
                <a:ext uri="{FF2B5EF4-FFF2-40B4-BE49-F238E27FC236}">
                  <a16:creationId xmlns:a16="http://schemas.microsoft.com/office/drawing/2014/main" id="{B83FBEDD-C591-FEB7-8A64-06B14EFD443B}"/>
                </a:ext>
              </a:extLst>
            </p:cNvPr>
            <p:cNvSpPr txBox="1"/>
            <p:nvPr/>
          </p:nvSpPr>
          <p:spPr>
            <a:xfrm>
              <a:off x="3233964" y="1954419"/>
              <a:ext cx="1400519"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Sprint 5,6</a:t>
              </a:r>
              <a:endParaRPr lang="ko-KR" altLang="en-US" sz="1200" b="1" dirty="0">
                <a:solidFill>
                  <a:schemeClr val="tx1">
                    <a:lumMod val="75000"/>
                    <a:lumOff val="25000"/>
                  </a:schemeClr>
                </a:solidFill>
                <a:cs typeface="Arial" pitchFamily="34" charset="0"/>
              </a:endParaRPr>
            </a:p>
          </p:txBody>
        </p:sp>
        <p:sp>
          <p:nvSpPr>
            <p:cNvPr id="40" name="TextBox 39">
              <a:extLst>
                <a:ext uri="{FF2B5EF4-FFF2-40B4-BE49-F238E27FC236}">
                  <a16:creationId xmlns:a16="http://schemas.microsoft.com/office/drawing/2014/main" id="{5D0FBEEB-96CC-FB82-0E23-27C11FED34E5}"/>
                </a:ext>
              </a:extLst>
            </p:cNvPr>
            <p:cNvSpPr txBox="1"/>
            <p:nvPr/>
          </p:nvSpPr>
          <p:spPr>
            <a:xfrm>
              <a:off x="3243489" y="2171403"/>
              <a:ext cx="1400519" cy="27699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3 weeks</a:t>
              </a:r>
              <a:endParaRPr lang="ko-KR" altLang="en-US" sz="1200" dirty="0">
                <a:solidFill>
                  <a:schemeClr val="tx1">
                    <a:lumMod val="75000"/>
                    <a:lumOff val="25000"/>
                  </a:schemeClr>
                </a:solidFill>
                <a:cs typeface="Arial" pitchFamily="34" charset="0"/>
              </a:endParaRPr>
            </a:p>
          </p:txBody>
        </p:sp>
      </p:grpSp>
      <p:sp>
        <p:nvSpPr>
          <p:cNvPr id="43" name="TextBox 42">
            <a:extLst>
              <a:ext uri="{FF2B5EF4-FFF2-40B4-BE49-F238E27FC236}">
                <a16:creationId xmlns:a16="http://schemas.microsoft.com/office/drawing/2014/main" id="{87D43015-B064-A2CE-31D9-2A9DE63BE00C}"/>
              </a:ext>
            </a:extLst>
          </p:cNvPr>
          <p:cNvSpPr txBox="1"/>
          <p:nvPr/>
        </p:nvSpPr>
        <p:spPr>
          <a:xfrm>
            <a:off x="3215941" y="5177153"/>
            <a:ext cx="1419898" cy="461665"/>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User interface development</a:t>
            </a:r>
            <a:endParaRPr lang="ko-KR" altLang="en-US" sz="1200" dirty="0">
              <a:solidFill>
                <a:schemeClr val="tx1">
                  <a:lumMod val="75000"/>
                  <a:lumOff val="25000"/>
                </a:schemeClr>
              </a:solidFill>
              <a:cs typeface="Arial" pitchFamily="34" charset="0"/>
            </a:endParaRPr>
          </a:p>
        </p:txBody>
      </p:sp>
      <p:sp>
        <p:nvSpPr>
          <p:cNvPr id="46" name="TextBox 45">
            <a:extLst>
              <a:ext uri="{FF2B5EF4-FFF2-40B4-BE49-F238E27FC236}">
                <a16:creationId xmlns:a16="http://schemas.microsoft.com/office/drawing/2014/main" id="{85D1C6B6-80A6-89EE-0114-819EA434B356}"/>
              </a:ext>
            </a:extLst>
          </p:cNvPr>
          <p:cNvSpPr txBox="1"/>
          <p:nvPr/>
        </p:nvSpPr>
        <p:spPr>
          <a:xfrm>
            <a:off x="5408717" y="5177153"/>
            <a:ext cx="1419898" cy="461665"/>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Request tracking and monitoring</a:t>
            </a:r>
            <a:endParaRPr lang="ko-KR" altLang="en-US" sz="1200" dirty="0">
              <a:solidFill>
                <a:schemeClr val="tx1">
                  <a:lumMod val="75000"/>
                  <a:lumOff val="25000"/>
                </a:schemeClr>
              </a:solidFill>
              <a:cs typeface="Arial" pitchFamily="34" charset="0"/>
            </a:endParaRPr>
          </a:p>
        </p:txBody>
      </p:sp>
      <p:sp>
        <p:nvSpPr>
          <p:cNvPr id="49" name="TextBox 48">
            <a:extLst>
              <a:ext uri="{FF2B5EF4-FFF2-40B4-BE49-F238E27FC236}">
                <a16:creationId xmlns:a16="http://schemas.microsoft.com/office/drawing/2014/main" id="{0849CDE4-0B61-6B97-D5E8-55E2E17981AE}"/>
              </a:ext>
            </a:extLst>
          </p:cNvPr>
          <p:cNvSpPr txBox="1"/>
          <p:nvPr/>
        </p:nvSpPr>
        <p:spPr>
          <a:xfrm>
            <a:off x="7601493" y="5177153"/>
            <a:ext cx="1419898" cy="1384995"/>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Adding offer page integration and adding feedback mechanism. Worked with different groups to fetch API.</a:t>
            </a:r>
            <a:endParaRPr lang="ko-KR" altLang="en-US" sz="1200" dirty="0">
              <a:solidFill>
                <a:schemeClr val="tx1">
                  <a:lumMod val="75000"/>
                  <a:lumOff val="25000"/>
                </a:schemeClr>
              </a:solidFill>
              <a:cs typeface="Arial" pitchFamily="34" charset="0"/>
            </a:endParaRPr>
          </a:p>
        </p:txBody>
      </p:sp>
      <p:sp>
        <p:nvSpPr>
          <p:cNvPr id="52" name="TextBox 51">
            <a:extLst>
              <a:ext uri="{FF2B5EF4-FFF2-40B4-BE49-F238E27FC236}">
                <a16:creationId xmlns:a16="http://schemas.microsoft.com/office/drawing/2014/main" id="{875394F7-D239-BCB8-2A5A-69C2CE85BB93}"/>
              </a:ext>
            </a:extLst>
          </p:cNvPr>
          <p:cNvSpPr txBox="1"/>
          <p:nvPr/>
        </p:nvSpPr>
        <p:spPr>
          <a:xfrm>
            <a:off x="9794268" y="5177153"/>
            <a:ext cx="1419898" cy="1015663"/>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Finalizing end-to-end functionality. Also signup and login functionality added</a:t>
            </a:r>
            <a:endParaRPr lang="ko-KR" altLang="en-US" sz="1200" dirty="0">
              <a:solidFill>
                <a:schemeClr val="tx1">
                  <a:lumMod val="75000"/>
                  <a:lumOff val="25000"/>
                </a:schemeClr>
              </a:solidFill>
              <a:cs typeface="Arial" pitchFamily="34" charset="0"/>
            </a:endParaRPr>
          </a:p>
        </p:txBody>
      </p:sp>
      <p:sp>
        <p:nvSpPr>
          <p:cNvPr id="53" name="Isosceles Triangle 51">
            <a:extLst>
              <a:ext uri="{FF2B5EF4-FFF2-40B4-BE49-F238E27FC236}">
                <a16:creationId xmlns:a16="http://schemas.microsoft.com/office/drawing/2014/main" id="{0F695C3F-82A1-AAAD-0445-142F5527E210}"/>
              </a:ext>
            </a:extLst>
          </p:cNvPr>
          <p:cNvSpPr/>
          <p:nvPr/>
        </p:nvSpPr>
        <p:spPr>
          <a:xfrm>
            <a:off x="1566594" y="1832639"/>
            <a:ext cx="333042" cy="244221"/>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lumMod val="75000"/>
                  <a:lumOff val="25000"/>
                </a:schemeClr>
              </a:solidFill>
            </a:endParaRPr>
          </a:p>
        </p:txBody>
      </p:sp>
      <p:sp>
        <p:nvSpPr>
          <p:cNvPr id="54" name="Rounded Rectangle 5">
            <a:extLst>
              <a:ext uri="{FF2B5EF4-FFF2-40B4-BE49-F238E27FC236}">
                <a16:creationId xmlns:a16="http://schemas.microsoft.com/office/drawing/2014/main" id="{5FA7F061-FEF9-401C-92F3-442AF81B5271}"/>
              </a:ext>
            </a:extLst>
          </p:cNvPr>
          <p:cNvSpPr/>
          <p:nvPr/>
        </p:nvSpPr>
        <p:spPr>
          <a:xfrm flipH="1">
            <a:off x="3731007" y="1793192"/>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lumMod val="75000"/>
                  <a:lumOff val="25000"/>
                </a:schemeClr>
              </a:solidFill>
            </a:endParaRPr>
          </a:p>
        </p:txBody>
      </p:sp>
      <p:sp>
        <p:nvSpPr>
          <p:cNvPr id="58" name="Rounded Rectangle 5">
            <a:extLst>
              <a:ext uri="{FF2B5EF4-FFF2-40B4-BE49-F238E27FC236}">
                <a16:creationId xmlns:a16="http://schemas.microsoft.com/office/drawing/2014/main" id="{D79A2DEA-D547-1CF0-22D1-2B85F29DC81C}"/>
              </a:ext>
            </a:extLst>
          </p:cNvPr>
          <p:cNvSpPr/>
          <p:nvPr/>
        </p:nvSpPr>
        <p:spPr>
          <a:xfrm flipH="1">
            <a:off x="5900159" y="1793192"/>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lumMod val="75000"/>
                  <a:lumOff val="25000"/>
                </a:schemeClr>
              </a:solidFill>
            </a:endParaRPr>
          </a:p>
        </p:txBody>
      </p:sp>
      <p:sp>
        <p:nvSpPr>
          <p:cNvPr id="59" name="Rounded Rectangle 5">
            <a:extLst>
              <a:ext uri="{FF2B5EF4-FFF2-40B4-BE49-F238E27FC236}">
                <a16:creationId xmlns:a16="http://schemas.microsoft.com/office/drawing/2014/main" id="{E0A1ED5D-2757-67B1-6648-AAC700D40F4B}"/>
              </a:ext>
            </a:extLst>
          </p:cNvPr>
          <p:cNvSpPr/>
          <p:nvPr/>
        </p:nvSpPr>
        <p:spPr>
          <a:xfrm flipH="1">
            <a:off x="8119954" y="1792225"/>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lumMod val="75000"/>
                  <a:lumOff val="25000"/>
                </a:schemeClr>
              </a:solidFill>
            </a:endParaRPr>
          </a:p>
        </p:txBody>
      </p:sp>
      <p:sp>
        <p:nvSpPr>
          <p:cNvPr id="60" name="Isosceles Triangle 51">
            <a:extLst>
              <a:ext uri="{FF2B5EF4-FFF2-40B4-BE49-F238E27FC236}">
                <a16:creationId xmlns:a16="http://schemas.microsoft.com/office/drawing/2014/main" id="{3A4F362D-AC52-0C88-D566-8405177457FC}"/>
              </a:ext>
            </a:extLst>
          </p:cNvPr>
          <p:cNvSpPr/>
          <p:nvPr/>
        </p:nvSpPr>
        <p:spPr>
          <a:xfrm>
            <a:off x="10345445" y="1789786"/>
            <a:ext cx="333042" cy="244221"/>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lumMod val="75000"/>
                  <a:lumOff val="25000"/>
                </a:schemeClr>
              </a:solidFill>
            </a:endParaRPr>
          </a:p>
        </p:txBody>
      </p:sp>
    </p:spTree>
    <p:extLst>
      <p:ext uri="{BB962C8B-B14F-4D97-AF65-F5344CB8AC3E}">
        <p14:creationId xmlns:p14="http://schemas.microsoft.com/office/powerpoint/2010/main" val="366314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3DC672-2D2D-9901-3680-F4D1EFAF5DFF}"/>
            </a:ext>
          </a:extLst>
        </p:cNvPr>
        <p:cNvGrpSpPr/>
        <p:nvPr/>
      </p:nvGrpSpPr>
      <p:grpSpPr>
        <a:xfrm>
          <a:off x="0" y="0"/>
          <a:ext cx="0" cy="0"/>
          <a:chOff x="0" y="0"/>
          <a:chExt cx="0" cy="0"/>
        </a:xfrm>
      </p:grpSpPr>
      <p:sp>
        <p:nvSpPr>
          <p:cNvPr id="18" name="TextBox 17">
            <a:extLst>
              <a:ext uri="{FF2B5EF4-FFF2-40B4-BE49-F238E27FC236}">
                <a16:creationId xmlns:a16="http://schemas.microsoft.com/office/drawing/2014/main" id="{3C0B95D1-ACC8-486D-043F-6D483301C05F}"/>
              </a:ext>
            </a:extLst>
          </p:cNvPr>
          <p:cNvSpPr txBox="1"/>
          <p:nvPr/>
        </p:nvSpPr>
        <p:spPr>
          <a:xfrm>
            <a:off x="7255418" y="3991922"/>
            <a:ext cx="4519617" cy="830997"/>
          </a:xfrm>
          <a:prstGeom prst="rect">
            <a:avLst/>
          </a:prstGeom>
          <a:noFill/>
        </p:spPr>
        <p:txBody>
          <a:bodyPr wrap="square" rtlCol="0" anchor="ctr">
            <a:spAutoFit/>
          </a:bodyPr>
          <a:lstStyle/>
          <a:p>
            <a:r>
              <a:rPr lang="en-US" altLang="ko-KR" sz="4800" b="1" dirty="0">
                <a:solidFill>
                  <a:schemeClr val="bg1"/>
                </a:solidFill>
                <a:cs typeface="Arial" pitchFamily="34" charset="0"/>
              </a:rPr>
              <a:t>Results</a:t>
            </a:r>
            <a:endParaRPr lang="ko-KR" altLang="en-US" sz="4800" b="1" dirty="0">
              <a:solidFill>
                <a:schemeClr val="bg1"/>
              </a:solidFill>
              <a:cs typeface="Arial" pitchFamily="34" charset="0"/>
            </a:endParaRPr>
          </a:p>
        </p:txBody>
      </p:sp>
    </p:spTree>
    <p:extLst>
      <p:ext uri="{BB962C8B-B14F-4D97-AF65-F5344CB8AC3E}">
        <p14:creationId xmlns:p14="http://schemas.microsoft.com/office/powerpoint/2010/main" val="3045472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569017-3A9C-56A9-459A-6220A812698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8878EADA-6D5D-5E9F-D639-437E0FE1415C}"/>
              </a:ext>
            </a:extLst>
          </p:cNvPr>
          <p:cNvSpPr>
            <a:spLocks noGrp="1"/>
          </p:cNvSpPr>
          <p:nvPr>
            <p:ph type="body" sz="quarter" idx="10"/>
          </p:nvPr>
        </p:nvSpPr>
        <p:spPr/>
        <p:txBody>
          <a:bodyPr/>
          <a:lstStyle/>
          <a:p>
            <a:r>
              <a:rPr lang="en-US" dirty="0"/>
              <a:t>Service management UI</a:t>
            </a:r>
          </a:p>
        </p:txBody>
      </p:sp>
      <p:grpSp>
        <p:nvGrpSpPr>
          <p:cNvPr id="21" name="Group 20">
            <a:extLst>
              <a:ext uri="{FF2B5EF4-FFF2-40B4-BE49-F238E27FC236}">
                <a16:creationId xmlns:a16="http://schemas.microsoft.com/office/drawing/2014/main" id="{CB7AF703-99FA-6AD9-6920-50C3E98E57C7}"/>
              </a:ext>
            </a:extLst>
          </p:cNvPr>
          <p:cNvGrpSpPr/>
          <p:nvPr/>
        </p:nvGrpSpPr>
        <p:grpSpPr>
          <a:xfrm>
            <a:off x="1415799" y="5209730"/>
            <a:ext cx="3995022" cy="802767"/>
            <a:chOff x="755576" y="5013176"/>
            <a:chExt cx="3362774" cy="802767"/>
          </a:xfrm>
        </p:grpSpPr>
        <p:sp>
          <p:nvSpPr>
            <p:cNvPr id="22" name="TextBox 21">
              <a:extLst>
                <a:ext uri="{FF2B5EF4-FFF2-40B4-BE49-F238E27FC236}">
                  <a16:creationId xmlns:a16="http://schemas.microsoft.com/office/drawing/2014/main" id="{B219477E-8FC3-2786-16A7-4CDAE9F7B468}"/>
                </a:ext>
              </a:extLst>
            </p:cNvPr>
            <p:cNvSpPr txBox="1"/>
            <p:nvPr/>
          </p:nvSpPr>
          <p:spPr>
            <a:xfrm>
              <a:off x="755576" y="5354278"/>
              <a:ext cx="3362774" cy="461665"/>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Providing users with three main functions – creating requests, monitoring, and showcasing the offers</a:t>
              </a:r>
              <a:endParaRPr lang="ko-KR" altLang="en-US" sz="1200" dirty="0">
                <a:solidFill>
                  <a:schemeClr val="tx1">
                    <a:lumMod val="85000"/>
                    <a:lumOff val="15000"/>
                  </a:schemeClr>
                </a:solidFill>
                <a:cs typeface="Arial" pitchFamily="34" charset="0"/>
              </a:endParaRPr>
            </a:p>
          </p:txBody>
        </p:sp>
        <p:sp>
          <p:nvSpPr>
            <p:cNvPr id="23" name="TextBox 22">
              <a:extLst>
                <a:ext uri="{FF2B5EF4-FFF2-40B4-BE49-F238E27FC236}">
                  <a16:creationId xmlns:a16="http://schemas.microsoft.com/office/drawing/2014/main" id="{1B31D880-CE14-EA9F-A85A-3FAA2716069A}"/>
                </a:ext>
              </a:extLst>
            </p:cNvPr>
            <p:cNvSpPr txBox="1"/>
            <p:nvPr/>
          </p:nvSpPr>
          <p:spPr>
            <a:xfrm>
              <a:off x="755576" y="5013176"/>
              <a:ext cx="3362773" cy="369332"/>
            </a:xfrm>
            <a:prstGeom prst="rect">
              <a:avLst/>
            </a:prstGeom>
            <a:noFill/>
          </p:spPr>
          <p:txBody>
            <a:bodyPr wrap="square" rtlCol="0">
              <a:spAutoFit/>
            </a:bodyPr>
            <a:lstStyle/>
            <a:p>
              <a:pPr algn="ctr"/>
              <a:r>
                <a:rPr lang="en-US" altLang="ko-KR" b="1" dirty="0">
                  <a:solidFill>
                    <a:schemeClr val="tx1">
                      <a:lumMod val="85000"/>
                      <a:lumOff val="15000"/>
                    </a:schemeClr>
                  </a:solidFill>
                  <a:cs typeface="Arial" pitchFamily="34" charset="0"/>
                </a:rPr>
                <a:t>Dashboard</a:t>
              </a:r>
              <a:endParaRPr lang="ko-KR" altLang="en-US" b="1" dirty="0">
                <a:solidFill>
                  <a:schemeClr val="tx1">
                    <a:lumMod val="85000"/>
                    <a:lumOff val="15000"/>
                  </a:schemeClr>
                </a:solidFill>
                <a:cs typeface="Arial" pitchFamily="34" charset="0"/>
              </a:endParaRPr>
            </a:p>
          </p:txBody>
        </p:sp>
      </p:grpSp>
      <p:grpSp>
        <p:nvGrpSpPr>
          <p:cNvPr id="24" name="Group 23">
            <a:extLst>
              <a:ext uri="{FF2B5EF4-FFF2-40B4-BE49-F238E27FC236}">
                <a16:creationId xmlns:a16="http://schemas.microsoft.com/office/drawing/2014/main" id="{C1FD7E9F-1FDD-17EF-DC39-2B832FEBDCBC}"/>
              </a:ext>
            </a:extLst>
          </p:cNvPr>
          <p:cNvGrpSpPr/>
          <p:nvPr/>
        </p:nvGrpSpPr>
        <p:grpSpPr>
          <a:xfrm>
            <a:off x="6732532" y="5209730"/>
            <a:ext cx="3995022" cy="987433"/>
            <a:chOff x="755576" y="5013176"/>
            <a:chExt cx="3362774" cy="987433"/>
          </a:xfrm>
        </p:grpSpPr>
        <p:sp>
          <p:nvSpPr>
            <p:cNvPr id="25" name="TextBox 24">
              <a:extLst>
                <a:ext uri="{FF2B5EF4-FFF2-40B4-BE49-F238E27FC236}">
                  <a16:creationId xmlns:a16="http://schemas.microsoft.com/office/drawing/2014/main" id="{3CF5C116-9913-641C-6F67-A15149F96AD7}"/>
                </a:ext>
              </a:extLst>
            </p:cNvPr>
            <p:cNvSpPr txBox="1"/>
            <p:nvPr/>
          </p:nvSpPr>
          <p:spPr>
            <a:xfrm>
              <a:off x="755576" y="5354278"/>
              <a:ext cx="3362774" cy="646331"/>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Users can enter the information and create a new request based on master agreement, domains, roles, experience. </a:t>
              </a:r>
              <a:endParaRPr lang="ko-KR" altLang="en-US" sz="1200" dirty="0">
                <a:solidFill>
                  <a:schemeClr val="tx1">
                    <a:lumMod val="85000"/>
                    <a:lumOff val="15000"/>
                  </a:schemeClr>
                </a:solidFill>
                <a:cs typeface="Arial" pitchFamily="34" charset="0"/>
              </a:endParaRPr>
            </a:p>
          </p:txBody>
        </p:sp>
        <p:sp>
          <p:nvSpPr>
            <p:cNvPr id="26" name="TextBox 25">
              <a:extLst>
                <a:ext uri="{FF2B5EF4-FFF2-40B4-BE49-F238E27FC236}">
                  <a16:creationId xmlns:a16="http://schemas.microsoft.com/office/drawing/2014/main" id="{383BDACE-517D-4963-B768-68736846D286}"/>
                </a:ext>
              </a:extLst>
            </p:cNvPr>
            <p:cNvSpPr txBox="1"/>
            <p:nvPr/>
          </p:nvSpPr>
          <p:spPr>
            <a:xfrm>
              <a:off x="755576" y="5013176"/>
              <a:ext cx="3362773" cy="369332"/>
            </a:xfrm>
            <a:prstGeom prst="rect">
              <a:avLst/>
            </a:prstGeom>
            <a:noFill/>
          </p:spPr>
          <p:txBody>
            <a:bodyPr wrap="square" rtlCol="0">
              <a:spAutoFit/>
            </a:bodyPr>
            <a:lstStyle/>
            <a:p>
              <a:pPr algn="ctr"/>
              <a:r>
                <a:rPr lang="en-US" altLang="ko-KR" b="1" dirty="0">
                  <a:solidFill>
                    <a:schemeClr val="tx1">
                      <a:lumMod val="85000"/>
                      <a:lumOff val="15000"/>
                    </a:schemeClr>
                  </a:solidFill>
                  <a:cs typeface="Arial" pitchFamily="34" charset="0"/>
                </a:rPr>
                <a:t>Create request page</a:t>
              </a:r>
              <a:endParaRPr lang="ko-KR" altLang="en-US" b="1" dirty="0">
                <a:solidFill>
                  <a:schemeClr val="tx1">
                    <a:lumMod val="85000"/>
                    <a:lumOff val="15000"/>
                  </a:schemeClr>
                </a:solidFill>
                <a:cs typeface="Arial" pitchFamily="34" charset="0"/>
              </a:endParaRPr>
            </a:p>
          </p:txBody>
        </p:sp>
      </p:grpSp>
      <p:pic>
        <p:nvPicPr>
          <p:cNvPr id="5" name="Picture Placeholder 4">
            <a:extLst>
              <a:ext uri="{FF2B5EF4-FFF2-40B4-BE49-F238E27FC236}">
                <a16:creationId xmlns:a16="http://schemas.microsoft.com/office/drawing/2014/main" id="{8C408FCE-4686-9F6D-EA4A-A3FDCC1DC916}"/>
              </a:ext>
            </a:extLst>
          </p:cNvPr>
          <p:cNvPicPr>
            <a:picLocks noGrp="1" noChangeAspect="1"/>
          </p:cNvPicPr>
          <p:nvPr>
            <p:ph type="pic" sz="quarter" idx="11"/>
          </p:nvPr>
        </p:nvPicPr>
        <p:blipFill>
          <a:blip r:embed="rId2"/>
          <a:srcRect l="17618" r="17618"/>
          <a:stretch/>
        </p:blipFill>
        <p:spPr/>
      </p:pic>
      <p:pic>
        <p:nvPicPr>
          <p:cNvPr id="8" name="Picture Placeholder 7">
            <a:extLst>
              <a:ext uri="{FF2B5EF4-FFF2-40B4-BE49-F238E27FC236}">
                <a16:creationId xmlns:a16="http://schemas.microsoft.com/office/drawing/2014/main" id="{97A0A85C-C107-F81E-9AA0-6474753B8225}"/>
              </a:ext>
            </a:extLst>
          </p:cNvPr>
          <p:cNvPicPr>
            <a:picLocks noGrp="1" noChangeAspect="1"/>
          </p:cNvPicPr>
          <p:nvPr>
            <p:ph type="pic" sz="quarter" idx="12"/>
          </p:nvPr>
        </p:nvPicPr>
        <p:blipFill>
          <a:blip r:embed="rId3"/>
          <a:srcRect l="16664" r="16664"/>
          <a:stretch/>
        </p:blipFill>
        <p:spPr/>
      </p:pic>
    </p:spTree>
    <p:extLst>
      <p:ext uri="{BB962C8B-B14F-4D97-AF65-F5344CB8AC3E}">
        <p14:creationId xmlns:p14="http://schemas.microsoft.com/office/powerpoint/2010/main" val="1502866213"/>
      </p:ext>
    </p:extLst>
  </p:cSld>
  <p:clrMapOvr>
    <a:masterClrMapping/>
  </p:clrMapOvr>
</p:sld>
</file>

<file path=ppt/theme/theme1.xml><?xml version="1.0" encoding="utf-8"?>
<a:theme xmlns:a="http://schemas.openxmlformats.org/drawingml/2006/main" name="Cover and End Slide Master">
  <a:themeElements>
    <a:clrScheme name="ALLPPT-414">
      <a:dk1>
        <a:sysClr val="windowText" lastClr="000000"/>
      </a:dk1>
      <a:lt1>
        <a:sysClr val="window" lastClr="FFFFFF"/>
      </a:lt1>
      <a:dk2>
        <a:srgbClr val="1F497D"/>
      </a:dk2>
      <a:lt2>
        <a:srgbClr val="EEECE1"/>
      </a:lt2>
      <a:accent1>
        <a:srgbClr val="62B7E8"/>
      </a:accent1>
      <a:accent2>
        <a:srgbClr val="4185B5"/>
      </a:accent2>
      <a:accent3>
        <a:srgbClr val="285D8D"/>
      </a:accent3>
      <a:accent4>
        <a:srgbClr val="134070"/>
      </a:accent4>
      <a:accent5>
        <a:srgbClr val="091424"/>
      </a:accent5>
      <a:accent6>
        <a:srgbClr val="B4BCEC"/>
      </a:accent6>
      <a:hlink>
        <a:srgbClr val="FFFFFF"/>
      </a:hlink>
      <a:folHlink>
        <a:srgbClr val="800080"/>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414">
      <a:dk1>
        <a:sysClr val="windowText" lastClr="000000"/>
      </a:dk1>
      <a:lt1>
        <a:sysClr val="window" lastClr="FFFFFF"/>
      </a:lt1>
      <a:dk2>
        <a:srgbClr val="1F497D"/>
      </a:dk2>
      <a:lt2>
        <a:srgbClr val="EEECE1"/>
      </a:lt2>
      <a:accent1>
        <a:srgbClr val="62B7E8"/>
      </a:accent1>
      <a:accent2>
        <a:srgbClr val="4185B5"/>
      </a:accent2>
      <a:accent3>
        <a:srgbClr val="285D8D"/>
      </a:accent3>
      <a:accent4>
        <a:srgbClr val="134070"/>
      </a:accent4>
      <a:accent5>
        <a:srgbClr val="091424"/>
      </a:accent5>
      <a:accent6>
        <a:srgbClr val="929EE3"/>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414">
      <a:dk1>
        <a:sysClr val="windowText" lastClr="000000"/>
      </a:dk1>
      <a:lt1>
        <a:sysClr val="window" lastClr="FFFFFF"/>
      </a:lt1>
      <a:dk2>
        <a:srgbClr val="1F497D"/>
      </a:dk2>
      <a:lt2>
        <a:srgbClr val="EEECE1"/>
      </a:lt2>
      <a:accent1>
        <a:srgbClr val="62B7E8"/>
      </a:accent1>
      <a:accent2>
        <a:srgbClr val="4185B5"/>
      </a:accent2>
      <a:accent3>
        <a:srgbClr val="285D8D"/>
      </a:accent3>
      <a:accent4>
        <a:srgbClr val="134070"/>
      </a:accent4>
      <a:accent5>
        <a:srgbClr val="091424"/>
      </a:accent5>
      <a:accent6>
        <a:srgbClr val="B4BCEC"/>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3093</TotalTime>
  <Words>464</Words>
  <Application>Microsoft Office PowerPoint</Application>
  <PresentationFormat>Widescreen</PresentationFormat>
  <Paragraphs>76</Paragraphs>
  <Slides>16</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16</vt:i4>
      </vt:variant>
    </vt:vector>
  </HeadingPairs>
  <TitlesOfParts>
    <vt:vector size="22" baseType="lpstr">
      <vt:lpstr>Arial</vt:lpstr>
      <vt:lpstr>Calibri</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RICHA PADHI</cp:lastModifiedBy>
  <cp:revision>68</cp:revision>
  <dcterms:created xsi:type="dcterms:W3CDTF">2020-01-20T05:08:25Z</dcterms:created>
  <dcterms:modified xsi:type="dcterms:W3CDTF">2024-01-28T14:35:28Z</dcterms:modified>
</cp:coreProperties>
</file>