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49" autoAdjust="0"/>
  </p:normalViewPr>
  <p:slideViewPr>
    <p:cSldViewPr snapToGrid="0">
      <p:cViewPr varScale="1">
        <p:scale>
          <a:sx n="46" d="100"/>
          <a:sy n="46" d="100"/>
        </p:scale>
        <p:origin x="48" y="1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364B-5491-4C82-A5F5-F6AE9395D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A4F0-B1AF-484A-AADB-BB66EB59B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A5D6-DE19-468D-9F64-AAE129CA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8B80-B343-4AEE-91D8-41556B6D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8CA1-9187-49AD-BAAB-3B786FB5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A3D7-6311-460D-91BF-85352B40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91259-03C2-4AE7-B677-9EFE0735A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05AE-813A-49DB-A809-C10B4240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413A-7D55-4D27-BCB6-5F530339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8F6A-F304-4B45-9500-4B7D03B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97E20-DE7D-46E3-B7BD-FE0E1C07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47645-756F-4FC6-AD1F-301678BBA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94F7-4F8C-41B7-8325-21536D4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A1FC-74FF-4A4D-ADD7-EF713D01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4A50-7AF9-4778-AEC7-F4B5DE0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2658-0EB2-4F1B-B63D-AB5A775F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5BC9-764F-463A-8235-16335800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2185-09C1-4588-9CE7-1A02794C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44EC-BFDD-4F21-B401-3CDEB775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F545-5041-4C4D-9DC9-A97ACAA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BA7-8411-4EFA-AC0C-2B370D41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6258B-E2E5-4147-86E6-4B39B623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344D-A36C-4962-96D9-5D305993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9DA1-E838-46D7-8592-AB75DAE8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87ED-32A7-48BA-B611-1438535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DFE6-3766-4697-9CF4-A0129B36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B3FC-6F51-42B5-9C34-A76008213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A2C00-FBE6-4FEC-A594-622CC2BA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0CCE-4678-4D90-BD96-249E6353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D41E1-D049-4690-BDF8-1EA7EF2E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60393-D212-46A7-A995-9193447F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E1D8-5442-4EB5-A40E-05118F88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9185-BFAF-49CA-86B5-E739EA04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12C96-384A-4CDE-B64D-27104F1F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38363-2D7E-4A76-9305-2788F6972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034A1-160D-4989-B9F9-9FB680048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1A9F4-3AEB-48A4-8D3D-43EAD0F9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CCE3B-5B4C-480E-811E-EB3E7DAC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FC500-5A3C-4ADE-A1C0-478C078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404-C0DF-40F4-8D8B-5F136A97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4E965-D01E-45C0-BD3D-1B528CC3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C798-C503-47C4-BDFC-3DB284F5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CA314-B20A-4D1E-B443-2EE509DE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3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77288-9EE2-4FF7-A0A4-DAD757E6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936A5-C716-4018-A3F2-D1156DF3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32FB-48A6-4EF6-BB72-596A5E4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215E-D627-4B9B-8C45-39582B7B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8DDF9-C487-4346-BBB1-5D6D82D3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FB6D8-0439-47B6-AABC-0795B425F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46C49-8C9D-4F12-B09A-B045601E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217D-8811-4EC5-B1B4-5DBC23FB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2D0B8-F132-4858-8F24-1D557CCA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611D-D87B-4D0D-8D00-D8F235C7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439-B082-4EBA-8248-6B4E871D5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BB012-512D-4F18-B90C-6F7651A34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43B4-E3F6-48D5-AA15-DF64B6F5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8756B-4BC2-4E93-9F2B-2422B099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6AD00-3E4E-42AF-9916-A968D3CD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D2570-F701-473C-814A-E5526C21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330B-136D-4AD0-90B1-9A5A7BB2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CE70-F284-401C-939B-9E6005E6D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3007-ADDD-4495-8EE8-9DE4EFD1F85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C177-6945-41AF-8504-B1B3456C5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ECE0-6FFB-443E-83B5-644587C4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08D11-D3BE-4BB3-BF6B-34338C44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64CDA1-1875-4CB6-8EEC-8F48E0C26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Aquatic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EB92D-8285-4CBD-8661-344ACBD4E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Dive into a new world…</a:t>
            </a:r>
          </a:p>
        </p:txBody>
      </p:sp>
    </p:spTree>
    <p:extLst>
      <p:ext uri="{BB962C8B-B14F-4D97-AF65-F5344CB8AC3E}">
        <p14:creationId xmlns:p14="http://schemas.microsoft.com/office/powerpoint/2010/main" val="281524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Summary Queries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33210-F7ED-4FB2-BCB0-9CCA5E0D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42" y="1554858"/>
            <a:ext cx="4621557" cy="5199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E2F3FB-16F4-4AC1-B55E-350B25C3B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2759478"/>
            <a:ext cx="3787195" cy="58701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4E7C9-CC7C-487C-A99C-C1D1477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275" y="494368"/>
            <a:ext cx="3182616" cy="63652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CAAB38-A8B1-4317-955C-C9259E02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583" y="4006597"/>
            <a:ext cx="1682429" cy="1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71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15" y="2686680"/>
            <a:ext cx="3387106" cy="1645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Views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F316B0-4F58-491D-BEC2-792C45A6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517741"/>
            <a:ext cx="3775899" cy="127436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76AEAF-0835-4E5E-AA46-A837BAAE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63" y="4784704"/>
            <a:ext cx="3775899" cy="113277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95F09-5C8C-4111-9415-99C4B8590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557" y="1182848"/>
            <a:ext cx="2438503" cy="1304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235117-DCF8-4179-9B06-7D8656C0E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927" y="4209680"/>
            <a:ext cx="2438503" cy="14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3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83" y="2686680"/>
            <a:ext cx="3387106" cy="1645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>
                <a:latin typeface="Arial Black" panose="020B0A04020102020204" pitchFamily="34" charset="0"/>
              </a:rPr>
              <a:t>Stored Procedures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B9071FE-7410-40CD-9792-84CE25CC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277028"/>
            <a:ext cx="3775899" cy="17557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450AC-A53F-45DA-83FC-6ECCD8E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763140"/>
            <a:ext cx="2438503" cy="21397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66ABB8-7A6E-4419-994D-619B6103F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5067896"/>
            <a:ext cx="3775899" cy="56638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8640CC-4D9A-4074-A670-DB41FA9DE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4207134"/>
            <a:ext cx="2438503" cy="16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8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EE6950-718C-43CF-B801-5FA1801DB2F3}"/>
              </a:ext>
            </a:extLst>
          </p:cNvPr>
          <p:cNvSpPr txBox="1"/>
          <p:nvPr/>
        </p:nvSpPr>
        <p:spPr>
          <a:xfrm>
            <a:off x="6304965" y="5335707"/>
            <a:ext cx="520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returns columns where the category name is “Diving Course”.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84C03-A7D9-4082-8FBC-AF187925EA3C}"/>
              </a:ext>
            </a:extLst>
          </p:cNvPr>
          <p:cNvSpPr/>
          <p:nvPr/>
        </p:nvSpPr>
        <p:spPr>
          <a:xfrm>
            <a:off x="361639" y="5335708"/>
            <a:ext cx="5209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Function returns columns where the category name is begins with d.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DF159A4-37B0-43AA-9EBA-F79CC2868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24" y="3245542"/>
            <a:ext cx="5139346" cy="1704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980A1E-753C-45EC-BA16-3EC3A5BC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27" y="3105661"/>
            <a:ext cx="5369308" cy="18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4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Triggers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2D7875-CF00-47D8-816D-6C5AA34C5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86" y="2663794"/>
            <a:ext cx="5455917" cy="312351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EB7E72-A918-4FB7-A3C8-1145D78F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97" y="2455591"/>
            <a:ext cx="5455917" cy="3000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EE6950-718C-43CF-B801-5FA1801DB2F3}"/>
              </a:ext>
            </a:extLst>
          </p:cNvPr>
          <p:cNvSpPr txBox="1"/>
          <p:nvPr/>
        </p:nvSpPr>
        <p:spPr>
          <a:xfrm>
            <a:off x="6225227" y="5787305"/>
            <a:ext cx="598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trigger will update the table when a new customer is added. This is done by showing an “inserted” with the row that was added into a separate column.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F84C03-A7D9-4082-8FBC-AF187925EA3C}"/>
              </a:ext>
            </a:extLst>
          </p:cNvPr>
          <p:cNvSpPr/>
          <p:nvPr/>
        </p:nvSpPr>
        <p:spPr>
          <a:xfrm>
            <a:off x="489328" y="5864804"/>
            <a:ext cx="5209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above trigger will allow for automatic updates when a customer is deleted. It is done by showing a “deleted” in the column that was removed.</a:t>
            </a:r>
          </a:p>
        </p:txBody>
      </p:sp>
    </p:spTree>
    <p:extLst>
      <p:ext uri="{BB962C8B-B14F-4D97-AF65-F5344CB8AC3E}">
        <p14:creationId xmlns:p14="http://schemas.microsoft.com/office/powerpoint/2010/main" val="282868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8C8D9A-13AA-4237-B080-0604EC116B64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C33F2-F608-4303-BAEB-6468D67D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B3B01-FACB-4C67-9ED6-8209623E2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33" y="1388303"/>
            <a:ext cx="8684835" cy="49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5BAAE9-5DE4-4842-9F5A-C55BB90F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589" y="4223847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Category Table</a:t>
            </a:r>
          </a:p>
        </p:txBody>
      </p:sp>
      <p:sp>
        <p:nvSpPr>
          <p:cNvPr id="39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801FE-2408-4A3F-9F0D-8300B358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602210"/>
            <a:ext cx="3163437" cy="1637078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032F494-A4AB-4EFD-A2CB-51909C49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95" y="831678"/>
            <a:ext cx="2754249" cy="8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5BAAE9-5DE4-4842-9F5A-C55BB90F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770" y="4459942"/>
            <a:ext cx="6078830" cy="1660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Customers Table</a:t>
            </a:r>
          </a:p>
        </p:txBody>
      </p:sp>
      <p:sp>
        <p:nvSpPr>
          <p:cNvPr id="50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A1741-D94D-4523-BA02-07EA716E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309592"/>
            <a:ext cx="3163437" cy="2222314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FAA7C-926F-4143-B81A-1516882F7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490" y="587829"/>
            <a:ext cx="3493031" cy="13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3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D7254-F683-4E48-A6B6-9E602F72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Employees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E76B8-8455-4B8D-9158-C6367CE9D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181" y="3697113"/>
            <a:ext cx="3163437" cy="144727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42617-1128-4E35-9356-6E38711C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95" y="680194"/>
            <a:ext cx="2754249" cy="11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7753BD-F93B-4EE9-8648-4C978798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Order Details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FBCB-A802-49DF-98FA-D348DBCE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51420"/>
            <a:ext cx="3163437" cy="253865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49E95-FC95-4816-95A9-1AC439EE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8595" y="490840"/>
            <a:ext cx="2754249" cy="15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0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1B970-D150-497F-87A9-1CBD9C5A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289" y="4591460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Orders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C6A2E-6BF5-4A3C-9A50-7DFFBE24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618027"/>
            <a:ext cx="3163437" cy="160544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87B5DB-735A-4638-BBCA-D0D8D087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8595" y="590681"/>
            <a:ext cx="2754249" cy="13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887BE-1060-438D-BA01-8F0F3002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967" y="4542154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Payment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D003B-6C0B-42F8-A31A-93167805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614207"/>
            <a:ext cx="3163437" cy="161308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08D4F-95D8-46F2-AA58-27EFC405F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8595" y="903977"/>
            <a:ext cx="2754249" cy="7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3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C63118-DF15-47CA-979B-0646FC3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967" y="4498196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Products Table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35117-DCF8-4179-9B06-7D8656C0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487536"/>
            <a:ext cx="3163437" cy="186642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FE0688-BE15-4BF8-AD0E-46DF062F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8595" y="649209"/>
            <a:ext cx="2754249" cy="12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122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Aquatic Descent</vt:lpstr>
      <vt:lpstr>Database Diagram</vt:lpstr>
      <vt:lpstr>Category Table</vt:lpstr>
      <vt:lpstr>Customers Table</vt:lpstr>
      <vt:lpstr>Employees Table</vt:lpstr>
      <vt:lpstr>Order Details Table</vt:lpstr>
      <vt:lpstr>Orders Table</vt:lpstr>
      <vt:lpstr>Payment Table</vt:lpstr>
      <vt:lpstr>Products Table</vt:lpstr>
      <vt:lpstr>Summary Queries</vt:lpstr>
      <vt:lpstr>Views</vt:lpstr>
      <vt:lpstr>Stored Procedures</vt:lpstr>
      <vt:lpstr>Functions</vt:lpstr>
      <vt:lpstr>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 Descent</dc:title>
  <dc:creator>Emily Richardson</dc:creator>
  <cp:lastModifiedBy>Emily Richardson</cp:lastModifiedBy>
  <cp:revision>3</cp:revision>
  <dcterms:created xsi:type="dcterms:W3CDTF">2019-04-19T19:09:30Z</dcterms:created>
  <dcterms:modified xsi:type="dcterms:W3CDTF">2019-04-19T19:22:23Z</dcterms:modified>
</cp:coreProperties>
</file>