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9" r:id="rId4"/>
    <p:sldId id="280" r:id="rId5"/>
    <p:sldId id="281" r:id="rId6"/>
    <p:sldId id="282" r:id="rId7"/>
    <p:sldId id="283" r:id="rId8"/>
    <p:sldId id="28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5000" autoAdjust="0"/>
  </p:normalViewPr>
  <p:slideViewPr>
    <p:cSldViewPr>
      <p:cViewPr varScale="1">
        <p:scale>
          <a:sx n="46" d="100"/>
          <a:sy n="46" d="100"/>
        </p:scale>
        <p:origin x="24" y="118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4/21/2019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4/21/2019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4/21/2019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438400"/>
          </a:xfrm>
        </p:spPr>
        <p:txBody>
          <a:bodyPr/>
          <a:lstStyle/>
          <a:p>
            <a:r>
              <a:rPr lang="en-US" dirty="0"/>
              <a:t>Seven Wonders of the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Richardson</a:t>
            </a:r>
          </a:p>
          <a:p>
            <a:r>
              <a:rPr lang="en-US" dirty="0"/>
              <a:t>CIT 180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Site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7412" y="1905000"/>
            <a:ext cx="9529999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site I have created has a few purposes for:</a:t>
            </a:r>
          </a:p>
          <a:p>
            <a:r>
              <a:rPr lang="en-US" dirty="0"/>
              <a:t>Provides the location and name of the  seven wonders</a:t>
            </a:r>
          </a:p>
          <a:p>
            <a:r>
              <a:rPr lang="en-US" dirty="0"/>
              <a:t>Historic sites around the world</a:t>
            </a:r>
          </a:p>
          <a:p>
            <a:r>
              <a:rPr lang="en-US" dirty="0"/>
              <a:t>Provides information on the countries that the wonders are located</a:t>
            </a:r>
          </a:p>
          <a:p>
            <a:r>
              <a:rPr lang="en-US" dirty="0"/>
              <a:t>Provides links to other tourism activities near theses wonders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7412" y="1905000"/>
            <a:ext cx="9529999" cy="4267200"/>
          </a:xfrm>
        </p:spPr>
        <p:txBody>
          <a:bodyPr/>
          <a:lstStyle/>
          <a:p>
            <a:r>
              <a:rPr lang="en-US" dirty="0"/>
              <a:t>Those interested in the Seven Wonders</a:t>
            </a:r>
          </a:p>
          <a:p>
            <a:r>
              <a:rPr lang="en-US" dirty="0"/>
              <a:t>Those interested in Historic Sites around the world</a:t>
            </a:r>
          </a:p>
          <a:p>
            <a:r>
              <a:rPr lang="en-US" dirty="0"/>
              <a:t>Those interested in traveling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95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7412" y="1905000"/>
            <a:ext cx="9529999" cy="4267200"/>
          </a:xfrm>
        </p:spPr>
        <p:txBody>
          <a:bodyPr/>
          <a:lstStyle/>
          <a:p>
            <a:r>
              <a:rPr lang="en-US" dirty="0"/>
              <a:t>The color scheme I chose was earth tones and darker colors.</a:t>
            </a:r>
          </a:p>
          <a:p>
            <a:r>
              <a:rPr lang="en-US" dirty="0"/>
              <a:t> I chose these colors because when thinking about the “Seven Wonders of the World” I picture a calm area where history has taken place. interested in Historic Sites around the world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93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Design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7412" y="1905000"/>
            <a:ext cx="9529999" cy="42672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layout I chose was a flexbox view. I think this brings a little more life to the page. Traveling is generally related to a fun time. I did not want to make the site look to informational. </a:t>
            </a:r>
          </a:p>
          <a:p>
            <a:r>
              <a:rPr lang="en-US" dirty="0"/>
              <a:t>I chose an earth background with the tan as my background color. I think that this gives it a calm feeling.</a:t>
            </a:r>
          </a:p>
          <a:p>
            <a:r>
              <a:rPr lang="en-US" dirty="0"/>
              <a:t>The start of my page has an array of photos with each of the seven wonders. I think this is a good way to introduce them to the audience. </a:t>
            </a:r>
          </a:p>
          <a:p>
            <a:r>
              <a:rPr lang="en-US" dirty="0"/>
              <a:t>I also added a few images, with animation, to divide up the navigation links.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07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7412" y="1905000"/>
            <a:ext cx="9529999" cy="4267200"/>
          </a:xfrm>
        </p:spPr>
        <p:txBody>
          <a:bodyPr>
            <a:normAutofit/>
          </a:bodyPr>
          <a:lstStyle/>
          <a:p>
            <a:r>
              <a:rPr lang="en-US" dirty="0"/>
              <a:t>A challenge that took me much longer then it should have was with the navigation menu. I love the way an overlay menu looks. I wanted to incorporate this into my site.  However, I could not get the menu to display the  links correctly. After finally re-reading the code numerous times I was able to find my error. Once it was finally displayed correctly, I decided to  do something different and include the navigation in the middle of the page. I always notice them at the top of pages so I wanted to try something different.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well….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7412" y="1905000"/>
            <a:ext cx="9529999" cy="4267200"/>
          </a:xfrm>
        </p:spPr>
        <p:txBody>
          <a:bodyPr>
            <a:normAutofit/>
          </a:bodyPr>
          <a:lstStyle/>
          <a:p>
            <a:r>
              <a:rPr lang="en-US" dirty="0"/>
              <a:t>I think I did a nice job with the design and color. It is a simple layout that allows the visitor to be interactive with the site.  To me this holds my attention longer then a site that is strictly information to read.</a:t>
            </a:r>
          </a:p>
        </p:txBody>
      </p:sp>
    </p:spTree>
    <p:extLst>
      <p:ext uri="{BB962C8B-B14F-4D97-AF65-F5344CB8AC3E}">
        <p14:creationId xmlns:p14="http://schemas.microsoft.com/office/powerpoint/2010/main" val="1567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that I could improve on…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7412" y="1905000"/>
            <a:ext cx="9529999" cy="4267200"/>
          </a:xfrm>
        </p:spPr>
        <p:txBody>
          <a:bodyPr>
            <a:normAutofit/>
          </a:bodyPr>
          <a:lstStyle/>
          <a:p>
            <a:r>
              <a:rPr lang="en-US" dirty="0"/>
              <a:t>I think that there are a lot of areas that I could improve on. I would have liked to use more images in the layout. I found this challenging because I could not get some of my images in the locations that I wanted them. This is an area that I will need to improve on.</a:t>
            </a:r>
          </a:p>
          <a:p>
            <a:r>
              <a:rPr lang="en-US" dirty="0"/>
              <a:t>I also felt that I could have done more with the sections. I had a hard time remembering how to code sections, articles, summaries, etc. I felt like what I wanted to do to my layout of the website was impossible at the time. In the end, I ended up going with a more simple layout after a few hours of frustration. There is always room for improvement! I look forward to creating more websites in the future!</a:t>
            </a:r>
          </a:p>
        </p:txBody>
      </p:sp>
    </p:spTree>
    <p:extLst>
      <p:ext uri="{BB962C8B-B14F-4D97-AF65-F5344CB8AC3E}">
        <p14:creationId xmlns:p14="http://schemas.microsoft.com/office/powerpoint/2010/main" val="273226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tone presentation (widescreen)</Template>
  <TotalTime>35</TotalTime>
  <Words>554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Earthtones 16x9</vt:lpstr>
      <vt:lpstr>Seven Wonders of the World</vt:lpstr>
      <vt:lpstr>Purpose of the Site</vt:lpstr>
      <vt:lpstr>Intended Audience</vt:lpstr>
      <vt:lpstr>Color Scheme</vt:lpstr>
      <vt:lpstr>Layout and Design</vt:lpstr>
      <vt:lpstr>Challenges </vt:lpstr>
      <vt:lpstr>What I did well….</vt:lpstr>
      <vt:lpstr>Areas that I could improve 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Wonders of the World</dc:title>
  <dc:creator>Emily Richardson</dc:creator>
  <cp:lastModifiedBy>Emily Richardson</cp:lastModifiedBy>
  <cp:revision>4</cp:revision>
  <dcterms:created xsi:type="dcterms:W3CDTF">2019-04-21T18:17:24Z</dcterms:created>
  <dcterms:modified xsi:type="dcterms:W3CDTF">2019-04-21T18:53:02Z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