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napToGrid="0">
      <p:cViewPr>
        <p:scale>
          <a:sx n="10" d="100"/>
          <a:sy n="10" d="100"/>
        </p:scale>
        <p:origin x="3840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82A7-2BF7-0073-5E89-FD3F85ACF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BBF4E-B669-588B-651F-3FF28FC6C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22BCF-337C-27DD-8EBB-C9BC94C54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2BA1-D5B4-5945-BD26-91EC8F7B57E9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80A1-0461-9115-EE61-EE9C1D9E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31E38-F385-B5E5-C073-977B807D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E48D-76B3-8D46-B8DC-D2B2FE054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0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A8DB-F2A6-786C-F8DF-AC9A1CA3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28017-3BCC-0430-1EA9-B1D8F9F3E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5EBB0-8D82-CBD1-45B9-CEE452FD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2BA1-D5B4-5945-BD26-91EC8F7B57E9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C1177-3962-4658-779E-6F00E684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B0AC-4BD4-352B-6707-445EC9B7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E48D-76B3-8D46-B8DC-D2B2FE054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700BA-092C-8621-686E-287DC106C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31E54-7991-5EDE-1B26-4D1BADF1B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26018-5503-EB98-6B72-754271D6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2BA1-D5B4-5945-BD26-91EC8F7B57E9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8631C-176D-692E-C3E0-9C2C5094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72950-1DDB-A6E0-390F-30523834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E48D-76B3-8D46-B8DC-D2B2FE054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1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6CFF-F9C6-1E4D-F624-8BEBFD11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2D1C8-32AE-6DED-AB78-B42E9D57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5B29F-FD1B-67B1-3483-121B882A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2BA1-D5B4-5945-BD26-91EC8F7B57E9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46E10-0480-9FD7-996E-7B62C3A5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4D5F4-22ED-FD2B-9265-36E23BA7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E48D-76B3-8D46-B8DC-D2B2FE054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6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9491-C8D8-48D6-64BF-1A15B2DAF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E7C1F-67C4-A2BF-627F-ED1FFD8BC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2EE5-E6AD-9FCF-5777-A334B4AF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2BA1-D5B4-5945-BD26-91EC8F7B57E9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06D7F-9E3C-111C-64A1-41A4F25E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1CECA-8E0E-C1CF-420A-7D71B2AA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E48D-76B3-8D46-B8DC-D2B2FE054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3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4AB7-E2EE-249B-CA36-0B67CF72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AF56C-6ADB-94E9-F153-92551613D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F7981-DAAE-7027-9A70-7F7CEA2EF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A3A10-A8ED-10DE-1091-947D74EB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2BA1-D5B4-5945-BD26-91EC8F7B57E9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6C37E-E92E-B0A9-D984-0D80B5D6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844EB-EEE0-0595-8A52-E8896E1D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E48D-76B3-8D46-B8DC-D2B2FE054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9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9345-13AC-5176-1375-965A7A1E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80F99-6212-D8C9-E65C-06F2D3EA3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A1B65-8DB7-FA5B-2520-0FEC0ECE2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8FB7A-BAE0-3F5A-3991-5E7F58860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453D7-E128-4EF6-55E6-B7F05D8C6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11338-7D3B-87D5-A5B5-EA1E9087D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2BA1-D5B4-5945-BD26-91EC8F7B57E9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476A6-A766-A35D-D702-C938999A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E5462-BE02-D60E-11F6-F4D0DE5C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E48D-76B3-8D46-B8DC-D2B2FE054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3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3B15-43F9-1D08-2BC0-DED40CBC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B90F9-3D40-5D39-040D-E70A5520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2BA1-D5B4-5945-BD26-91EC8F7B57E9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8BD26-301C-FA92-DA93-35EE50F8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00FFB-1272-5ED3-D1FE-3F16FF72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E48D-76B3-8D46-B8DC-D2B2FE054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6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A74CDB-49D7-3B2C-AB46-9812B43E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2BA1-D5B4-5945-BD26-91EC8F7B57E9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5C30A-716F-8DCF-874C-CFD2722F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34E42-9FE4-5DA3-4A69-31F4BE93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E48D-76B3-8D46-B8DC-D2B2FE054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4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C21E-D687-D714-04DE-04B7321E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4166A-17EA-7213-CA04-C0095A7E2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2F071-8E71-5D42-18C5-3B6CF175E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B4AEF-DD29-0D1F-77A0-31C2BB70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2BA1-D5B4-5945-BD26-91EC8F7B57E9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3E93B-2D18-2EFC-648A-B2A398FA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ABC83-19B1-9B4F-0B0C-2D8E609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E48D-76B3-8D46-B8DC-D2B2FE054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0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9306-414E-76D2-D87B-F4D2EB6BD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F1F35-35E8-6DF1-D3E9-B7494E37D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B1B98-8748-A5D1-CF15-0717C32A2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0ABA4-C9F8-C053-FE07-4F5DFEF4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2BA1-D5B4-5945-BD26-91EC8F7B57E9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58799-3073-02EB-489C-D45F1337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1FD6C-8F36-2226-288C-CEBB0574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E48D-76B3-8D46-B8DC-D2B2FE054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4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2F08C-73DB-F8F4-8A2B-5A8B8515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A3BA1-D167-B02F-1BE9-F3D62665C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89272-141C-C8DB-B36F-4BA3CB571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52BA1-D5B4-5945-BD26-91EC8F7B57E9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25D6-28B4-E0C8-789F-FB8444776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DC371-6F54-1F47-7028-749A02AFE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9E48D-76B3-8D46-B8DC-D2B2FE054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5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90B44D-0B19-4BDB-EEE2-E84CD3D942D4}"/>
              </a:ext>
            </a:extLst>
          </p:cNvPr>
          <p:cNvGrpSpPr/>
          <p:nvPr/>
        </p:nvGrpSpPr>
        <p:grpSpPr>
          <a:xfrm>
            <a:off x="-1536700" y="-2552700"/>
            <a:ext cx="15265400" cy="11963400"/>
            <a:chOff x="-1536700" y="-2552700"/>
            <a:chExt cx="15265400" cy="11963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290FD4-F3EB-5B03-BD82-514F861B9F64}"/>
                </a:ext>
              </a:extLst>
            </p:cNvPr>
            <p:cNvSpPr/>
            <p:nvPr/>
          </p:nvSpPr>
          <p:spPr>
            <a:xfrm>
              <a:off x="-1536700" y="-2552700"/>
              <a:ext cx="15265400" cy="11963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6EE771-7A5A-8E8B-510E-452912BBDF37}"/>
                </a:ext>
              </a:extLst>
            </p:cNvPr>
            <p:cNvSpPr txBox="1"/>
            <p:nvPr/>
          </p:nvSpPr>
          <p:spPr>
            <a:xfrm>
              <a:off x="685800" y="863600"/>
              <a:ext cx="1082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Dont</a:t>
              </a:r>
              <a:r>
                <a:rPr lang="en-US" sz="2400" dirty="0"/>
                <a:t> make a response for this condition!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5187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Richardson, Benjamin Paul</dc:creator>
  <cp:lastModifiedBy>Richardson, Benjamin Paul</cp:lastModifiedBy>
  <cp:revision>1</cp:revision>
  <dcterms:created xsi:type="dcterms:W3CDTF">2023-12-21T04:10:28Z</dcterms:created>
  <dcterms:modified xsi:type="dcterms:W3CDTF">2023-12-21T04:13:11Z</dcterms:modified>
</cp:coreProperties>
</file>