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F7811-C2FA-49F2-A1E6-47B2D4832B1C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714B6-BE49-4DEA-9688-F1495260B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48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714B6-BE49-4DEA-9688-F1495260B76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50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richa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/>
          <a:p>
            <a:r>
              <a:rPr lang="en-IN" dirty="0" err="1" smtClean="0"/>
              <a:t>gigugu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69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richa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richa</dc:title>
  <dc:creator>lenovo</dc:creator>
  <cp:lastModifiedBy>lenovo</cp:lastModifiedBy>
  <cp:revision>1</cp:revision>
  <dcterms:created xsi:type="dcterms:W3CDTF">2006-08-16T00:00:00Z</dcterms:created>
  <dcterms:modified xsi:type="dcterms:W3CDTF">2020-03-06T11:48:37Z</dcterms:modified>
</cp:coreProperties>
</file>