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4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43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05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8233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80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9790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3429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183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2974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7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313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87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74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378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286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715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07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8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D5B441-CFD5-4B1C-A166-BEFAA7DD2AD8}" type="datetimeFigureOut">
              <a:rPr lang="en-SG" smtClean="0"/>
              <a:t>23/6/2023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12D20-5C09-4B83-A355-3400A717B7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0238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5" r:id="rId1"/>
    <p:sldLayoutId id="2147484176" r:id="rId2"/>
    <p:sldLayoutId id="2147484177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86" r:id="rId12"/>
    <p:sldLayoutId id="2147484187" r:id="rId13"/>
    <p:sldLayoutId id="2147484188" r:id="rId14"/>
    <p:sldLayoutId id="2147484189" r:id="rId15"/>
    <p:sldLayoutId id="2147484190" r:id="rId16"/>
    <p:sldLayoutId id="21474841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1BA06A-A7A2-F51E-3E2B-D49E0040E5B9}"/>
              </a:ext>
            </a:extLst>
          </p:cNvPr>
          <p:cNvSpPr txBox="1"/>
          <p:nvPr/>
        </p:nvSpPr>
        <p:spPr>
          <a:xfrm>
            <a:off x="1941250" y="1047566"/>
            <a:ext cx="7954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Automated Maintenance System Realization</a:t>
            </a:r>
            <a:endParaRPr lang="en-SG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F0999-EB7C-6454-B439-6587B9A71152}"/>
              </a:ext>
            </a:extLst>
          </p:cNvPr>
          <p:cNvSpPr txBox="1"/>
          <p:nvPr/>
        </p:nvSpPr>
        <p:spPr>
          <a:xfrm>
            <a:off x="4054135" y="5046903"/>
            <a:ext cx="7954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Kimberly-Clark Tuas Mill</a:t>
            </a:r>
            <a:endParaRPr lang="en-SG" sz="5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51E8E-CA73-76F7-90DE-8223331FCB39}"/>
              </a:ext>
            </a:extLst>
          </p:cNvPr>
          <p:cNvSpPr txBox="1"/>
          <p:nvPr/>
        </p:nvSpPr>
        <p:spPr>
          <a:xfrm>
            <a:off x="10999434" y="6418555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19Jun2023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392830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8E0875-1ABB-BD90-653E-F1CA64C5E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" y="1076083"/>
            <a:ext cx="7922562" cy="424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B9F12-691C-7606-3ACB-FC4C142DE968}"/>
              </a:ext>
            </a:extLst>
          </p:cNvPr>
          <p:cNvSpPr txBox="1"/>
          <p:nvPr/>
        </p:nvSpPr>
        <p:spPr>
          <a:xfrm>
            <a:off x="278052" y="261666"/>
            <a:ext cx="246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User Interface</a:t>
            </a:r>
            <a:endParaRPr lang="en-SG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613FB-9F80-9E9E-C50B-92174CE859FC}"/>
              </a:ext>
            </a:extLst>
          </p:cNvPr>
          <p:cNvSpPr txBox="1"/>
          <p:nvPr/>
        </p:nvSpPr>
        <p:spPr>
          <a:xfrm>
            <a:off x="8526538" y="1381830"/>
            <a:ext cx="32847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Visual Info’s: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Overall machine health condition</a:t>
            </a:r>
          </a:p>
          <a:p>
            <a:pPr marL="342900" indent="-342900">
              <a:buAutoNum type="arabicPeriod"/>
            </a:pPr>
            <a:r>
              <a:rPr lang="en-SG" dirty="0"/>
              <a:t>Pending items per section</a:t>
            </a:r>
          </a:p>
          <a:p>
            <a:pPr marL="342900" indent="-342900">
              <a:buAutoNum type="arabicPeriod"/>
            </a:pPr>
            <a:r>
              <a:rPr lang="en-SG" dirty="0"/>
              <a:t>Health condition per section</a:t>
            </a:r>
          </a:p>
          <a:p>
            <a:pPr marL="342900" indent="-342900">
              <a:buAutoNum type="arabicPeriod"/>
            </a:pPr>
            <a:r>
              <a:rPr lang="en-SG" dirty="0"/>
              <a:t>Green buttons means that all items in that particular section are OK</a:t>
            </a:r>
          </a:p>
          <a:p>
            <a:pPr marL="342900" indent="-342900">
              <a:buAutoNum type="arabicPeriod"/>
            </a:pPr>
            <a:r>
              <a:rPr lang="en-SG" dirty="0"/>
              <a:t>Red button shows that there is a needed maintenance item for a particular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40247-B6AA-BF16-744B-7F4E914001ED}"/>
              </a:ext>
            </a:extLst>
          </p:cNvPr>
          <p:cNvSpPr txBox="1"/>
          <p:nvPr/>
        </p:nvSpPr>
        <p:spPr>
          <a:xfrm>
            <a:off x="380724" y="5471445"/>
            <a:ext cx="7922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Controls:</a:t>
            </a:r>
          </a:p>
          <a:p>
            <a:endParaRPr lang="en-US" dirty="0"/>
          </a:p>
          <a:p>
            <a:r>
              <a:rPr lang="en-US" dirty="0"/>
              <a:t>	Buttons, List box, input box, message box</a:t>
            </a:r>
          </a:p>
        </p:txBody>
      </p:sp>
    </p:spTree>
    <p:extLst>
      <p:ext uri="{BB962C8B-B14F-4D97-AF65-F5344CB8AC3E}">
        <p14:creationId xmlns:p14="http://schemas.microsoft.com/office/powerpoint/2010/main" val="618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E0966-F658-9842-4FA6-9A2417C70BA0}"/>
              </a:ext>
            </a:extLst>
          </p:cNvPr>
          <p:cNvSpPr txBox="1"/>
          <p:nvPr/>
        </p:nvSpPr>
        <p:spPr>
          <a:xfrm>
            <a:off x="301242" y="32061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E9AE4-C67B-A197-86E5-268B28EA3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49" y="876301"/>
            <a:ext cx="6806345" cy="3336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B7A08-F3AD-B552-26B6-C1BDB3FB9E54}"/>
              </a:ext>
            </a:extLst>
          </p:cNvPr>
          <p:cNvSpPr txBox="1"/>
          <p:nvPr/>
        </p:nvSpPr>
        <p:spPr>
          <a:xfrm>
            <a:off x="7358795" y="1413554"/>
            <a:ext cx="4716588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342900">
              <a:spcAft>
                <a:spcPts val="600"/>
              </a:spcAft>
              <a:buAutoNum type="arabi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 Auto Update from UI inputs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 done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 by who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Dates done historical data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Findings and Suggestions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i="1" dirty="0"/>
              <a:t>Due date</a:t>
            </a:r>
            <a:endParaRPr lang="en-SG" sz="24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10CEF9-0728-2274-79B6-2444B6A8C2B5}"/>
              </a:ext>
            </a:extLst>
          </p:cNvPr>
          <p:cNvSpPr txBox="1"/>
          <p:nvPr/>
        </p:nvSpPr>
        <p:spPr>
          <a:xfrm>
            <a:off x="6772608" y="4495800"/>
            <a:ext cx="5302775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SG" i="1" dirty="0"/>
              <a:t>3</a:t>
            </a: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User Controllable Items after data review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Override Due date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i="1" dirty="0"/>
              <a:t>Select P</a:t>
            </a: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riority items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i="1" dirty="0"/>
              <a:t>Manual Sending of updates (email)</a:t>
            </a:r>
            <a:endParaRPr lang="en-SG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6915A-ECF6-94A6-E42D-CF9DFB132098}"/>
              </a:ext>
            </a:extLst>
          </p:cNvPr>
          <p:cNvSpPr txBox="1"/>
          <p:nvPr/>
        </p:nvSpPr>
        <p:spPr>
          <a:xfrm>
            <a:off x="552449" y="4536074"/>
            <a:ext cx="5146822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 </a:t>
            </a:r>
            <a:r>
              <a:rPr lang="en-SG" i="1" dirty="0"/>
              <a:t>Auto Daily Email Notifications</a:t>
            </a:r>
            <a:endParaRPr lang="en-SG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 Items</a:t>
            </a: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i="1" dirty="0"/>
              <a:t>Items with Findings and Suggestions from the crew</a:t>
            </a:r>
            <a:endParaRPr lang="en-SG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342900" defTabSz="342900">
              <a:spcAft>
                <a:spcPts val="600"/>
              </a:spcAft>
              <a:buAutoNum type="alphaLcPeriod"/>
            </a:pPr>
            <a:r>
              <a:rPr lang="en-SG" i="1" dirty="0"/>
              <a:t>Parts replacement due within 10 days</a:t>
            </a:r>
            <a:endParaRPr lang="en-SG" sz="2400" i="1" dirty="0"/>
          </a:p>
        </p:txBody>
      </p:sp>
    </p:spTree>
    <p:extLst>
      <p:ext uri="{BB962C8B-B14F-4D97-AF65-F5344CB8AC3E}">
        <p14:creationId xmlns:p14="http://schemas.microsoft.com/office/powerpoint/2010/main" val="33280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Data 61">
            <a:extLst>
              <a:ext uri="{FF2B5EF4-FFF2-40B4-BE49-F238E27FC236}">
                <a16:creationId xmlns:a16="http://schemas.microsoft.com/office/drawing/2014/main" id="{A8345260-4620-6A21-ACA3-C8A05AAB2728}"/>
              </a:ext>
            </a:extLst>
          </p:cNvPr>
          <p:cNvSpPr/>
          <p:nvPr/>
        </p:nvSpPr>
        <p:spPr>
          <a:xfrm>
            <a:off x="7222097" y="5890223"/>
            <a:ext cx="2160028" cy="68420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will auto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B8999-4A3A-FF5D-4D6F-DFDBF5B5BEA1}"/>
              </a:ext>
            </a:extLst>
          </p:cNvPr>
          <p:cNvSpPr txBox="1"/>
          <p:nvPr/>
        </p:nvSpPr>
        <p:spPr>
          <a:xfrm>
            <a:off x="633273" y="201513"/>
            <a:ext cx="2465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Process Flow:</a:t>
            </a:r>
            <a:endParaRPr lang="en-SG" sz="2400" i="1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3B92A2E-118A-AF51-536F-2C2B8FB841DC}"/>
              </a:ext>
            </a:extLst>
          </p:cNvPr>
          <p:cNvSpPr/>
          <p:nvPr/>
        </p:nvSpPr>
        <p:spPr>
          <a:xfrm>
            <a:off x="914400" y="852786"/>
            <a:ext cx="1343025" cy="3949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2609787-E76D-604A-8D46-33E8F0DBBAEA}"/>
              </a:ext>
            </a:extLst>
          </p:cNvPr>
          <p:cNvSpPr/>
          <p:nvPr/>
        </p:nvSpPr>
        <p:spPr>
          <a:xfrm>
            <a:off x="719136" y="1654971"/>
            <a:ext cx="1733550" cy="606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From UI, User will click on a button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8F334BD3-3CCA-FEC1-9D23-46E13327F74D}"/>
              </a:ext>
            </a:extLst>
          </p:cNvPr>
          <p:cNvSpPr/>
          <p:nvPr/>
        </p:nvSpPr>
        <p:spPr>
          <a:xfrm>
            <a:off x="847724" y="2603897"/>
            <a:ext cx="1476375" cy="8001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Is it Red?</a:t>
            </a: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805BDE11-84CE-25D7-DE84-1DF9D43DF4FE}"/>
              </a:ext>
            </a:extLst>
          </p:cNvPr>
          <p:cNvSpPr/>
          <p:nvPr/>
        </p:nvSpPr>
        <p:spPr>
          <a:xfrm>
            <a:off x="353024" y="3794524"/>
            <a:ext cx="2465773" cy="80009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pending items for a particular section will appear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D074998A-CF1A-24D9-732D-F13E8D7DF712}"/>
              </a:ext>
            </a:extLst>
          </p:cNvPr>
          <p:cNvSpPr/>
          <p:nvPr/>
        </p:nvSpPr>
        <p:spPr>
          <a:xfrm>
            <a:off x="2629499" y="2697361"/>
            <a:ext cx="2094901" cy="61317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Blank List will appear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0C0BF4-33FF-89F2-BD89-D159309BAD9A}"/>
              </a:ext>
            </a:extLst>
          </p:cNvPr>
          <p:cNvCxnSpPr>
            <a:cxnSpLocks/>
          </p:cNvCxnSpPr>
          <p:nvPr/>
        </p:nvCxnSpPr>
        <p:spPr>
          <a:xfrm flipH="1">
            <a:off x="1593053" y="1247776"/>
            <a:ext cx="2" cy="407195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5708D8-36F7-7608-6160-3A4C5B5934DA}"/>
              </a:ext>
            </a:extLst>
          </p:cNvPr>
          <p:cNvCxnSpPr/>
          <p:nvPr/>
        </p:nvCxnSpPr>
        <p:spPr>
          <a:xfrm flipH="1">
            <a:off x="1600195" y="2239569"/>
            <a:ext cx="2" cy="407195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EA94F-4770-04B3-B9A2-4423DABEA99C}"/>
              </a:ext>
            </a:extLst>
          </p:cNvPr>
          <p:cNvCxnSpPr/>
          <p:nvPr/>
        </p:nvCxnSpPr>
        <p:spPr>
          <a:xfrm flipH="1">
            <a:off x="1600195" y="3429000"/>
            <a:ext cx="2" cy="407195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CA0A1B-A8F5-8FFA-14BA-FA946BFB7CAE}"/>
              </a:ext>
            </a:extLst>
          </p:cNvPr>
          <p:cNvCxnSpPr>
            <a:cxnSpLocks/>
          </p:cNvCxnSpPr>
          <p:nvPr/>
        </p:nvCxnSpPr>
        <p:spPr>
          <a:xfrm>
            <a:off x="2324099" y="3008410"/>
            <a:ext cx="514888" cy="15479"/>
          </a:xfrm>
          <a:prstGeom prst="straightConnector1">
            <a:avLst/>
          </a:prstGeom>
          <a:ln w="603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D6C8ED-69AA-77E2-DF77-39AE0642B95F}"/>
              </a:ext>
            </a:extLst>
          </p:cNvPr>
          <p:cNvSpPr txBox="1"/>
          <p:nvPr/>
        </p:nvSpPr>
        <p:spPr>
          <a:xfrm>
            <a:off x="1585910" y="3487076"/>
            <a:ext cx="5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6A756-F8EE-F266-B31D-E9FCE095800D}"/>
              </a:ext>
            </a:extLst>
          </p:cNvPr>
          <p:cNvSpPr txBox="1"/>
          <p:nvPr/>
        </p:nvSpPr>
        <p:spPr>
          <a:xfrm>
            <a:off x="2303909" y="2631157"/>
            <a:ext cx="5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7C300BA-7E26-40EB-C706-CABBA985FAAE}"/>
              </a:ext>
            </a:extLst>
          </p:cNvPr>
          <p:cNvCxnSpPr>
            <a:cxnSpLocks/>
            <a:stCxn id="67" idx="3"/>
          </p:cNvCxnSpPr>
          <p:nvPr/>
        </p:nvCxnSpPr>
        <p:spPr>
          <a:xfrm flipH="1">
            <a:off x="5907913" y="4636657"/>
            <a:ext cx="1061772" cy="833747"/>
          </a:xfrm>
          <a:prstGeom prst="bentConnector3">
            <a:avLst>
              <a:gd name="adj1" fmla="val -38575"/>
            </a:avLst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087FBB1-9012-A212-810E-2101F2F898C0}"/>
              </a:ext>
            </a:extLst>
          </p:cNvPr>
          <p:cNvSpPr/>
          <p:nvPr/>
        </p:nvSpPr>
        <p:spPr>
          <a:xfrm>
            <a:off x="723895" y="4900015"/>
            <a:ext cx="1733550" cy="606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will select the item row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11950-CA85-2DFD-0012-4D4AA8D823B0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>
            <a:off x="1585911" y="4594623"/>
            <a:ext cx="4759" cy="305392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635EF897-08E4-7B46-65E9-F6D5404B4B5C}"/>
              </a:ext>
            </a:extLst>
          </p:cNvPr>
          <p:cNvSpPr/>
          <p:nvPr/>
        </p:nvSpPr>
        <p:spPr>
          <a:xfrm>
            <a:off x="723895" y="5929316"/>
            <a:ext cx="1733550" cy="60602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will be required to enter his name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4E1747-52F9-85AD-84CB-5E760776510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590670" y="5506042"/>
            <a:ext cx="0" cy="423274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12F13383-773D-24E0-628A-71DBA4003A21}"/>
              </a:ext>
            </a:extLst>
          </p:cNvPr>
          <p:cNvSpPr/>
          <p:nvPr/>
        </p:nvSpPr>
        <p:spPr>
          <a:xfrm>
            <a:off x="2895159" y="5746257"/>
            <a:ext cx="1563580" cy="972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Name entered?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31254B-7C2D-2150-0A08-8029B29FEF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466970" y="6232328"/>
            <a:ext cx="428189" cy="1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AB456DA-7299-E568-4EBE-C774C7D1C31F}"/>
              </a:ext>
            </a:extLst>
          </p:cNvPr>
          <p:cNvCxnSpPr>
            <a:cxnSpLocks/>
            <a:stCxn id="30" idx="0"/>
          </p:cNvCxnSpPr>
          <p:nvPr/>
        </p:nvCxnSpPr>
        <p:spPr>
          <a:xfrm rot="16200000" flipV="1">
            <a:off x="2612568" y="4681875"/>
            <a:ext cx="89743" cy="2039021"/>
          </a:xfrm>
          <a:prstGeom prst="bentConnector2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5B0164-8739-1844-D822-F3EF5CCC4696}"/>
              </a:ext>
            </a:extLst>
          </p:cNvPr>
          <p:cNvSpPr txBox="1"/>
          <p:nvPr/>
        </p:nvSpPr>
        <p:spPr>
          <a:xfrm>
            <a:off x="3066776" y="5304279"/>
            <a:ext cx="5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CDC2BA2-7A44-B15C-E330-7B5A80495E66}"/>
              </a:ext>
            </a:extLst>
          </p:cNvPr>
          <p:cNvSpPr txBox="1"/>
          <p:nvPr/>
        </p:nvSpPr>
        <p:spPr>
          <a:xfrm>
            <a:off x="4369892" y="5894385"/>
            <a:ext cx="5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20CCAD-9217-100D-D76F-B4D1AC7D63A2}"/>
              </a:ext>
            </a:extLst>
          </p:cNvPr>
          <p:cNvCxnSpPr>
            <a:cxnSpLocks/>
          </p:cNvCxnSpPr>
          <p:nvPr/>
        </p:nvCxnSpPr>
        <p:spPr>
          <a:xfrm>
            <a:off x="4446528" y="6216256"/>
            <a:ext cx="428189" cy="1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Decision 55">
            <a:extLst>
              <a:ext uri="{FF2B5EF4-FFF2-40B4-BE49-F238E27FC236}">
                <a16:creationId xmlns:a16="http://schemas.microsoft.com/office/drawing/2014/main" id="{5BCB3AB6-C22A-40E1-B659-D8F427519665}"/>
              </a:ext>
            </a:extLst>
          </p:cNvPr>
          <p:cNvSpPr/>
          <p:nvPr/>
        </p:nvSpPr>
        <p:spPr>
          <a:xfrm>
            <a:off x="4846142" y="5655731"/>
            <a:ext cx="2123543" cy="11210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Item condition ok until next due date?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96651F-0EB9-1D80-AAFE-CBA15661D601}"/>
              </a:ext>
            </a:extLst>
          </p:cNvPr>
          <p:cNvSpPr txBox="1"/>
          <p:nvPr/>
        </p:nvSpPr>
        <p:spPr>
          <a:xfrm>
            <a:off x="6969685" y="5894385"/>
            <a:ext cx="504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46EF8F-DB98-C053-D128-4EA78F1FC7C5}"/>
              </a:ext>
            </a:extLst>
          </p:cNvPr>
          <p:cNvCxnSpPr>
            <a:cxnSpLocks/>
          </p:cNvCxnSpPr>
          <p:nvPr/>
        </p:nvCxnSpPr>
        <p:spPr>
          <a:xfrm>
            <a:off x="6917329" y="6200182"/>
            <a:ext cx="609536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D8844283-AE2D-D4A9-577D-7B40E62D7357}"/>
              </a:ext>
            </a:extLst>
          </p:cNvPr>
          <p:cNvSpPr/>
          <p:nvPr/>
        </p:nvSpPr>
        <p:spPr>
          <a:xfrm>
            <a:off x="9784290" y="6018760"/>
            <a:ext cx="1343025" cy="39499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Exit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72FA1B5-E48B-ABE2-0DE6-07B7163DEEDD}"/>
              </a:ext>
            </a:extLst>
          </p:cNvPr>
          <p:cNvCxnSpPr>
            <a:cxnSpLocks/>
          </p:cNvCxnSpPr>
          <p:nvPr/>
        </p:nvCxnSpPr>
        <p:spPr>
          <a:xfrm>
            <a:off x="9174754" y="6232327"/>
            <a:ext cx="609536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1F3FF-0F16-5F1B-EED2-6F885DBEEA87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5907914" y="5203028"/>
            <a:ext cx="0" cy="452703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16A37BF6-9F20-9702-C7EE-A03E11F725DA}"/>
              </a:ext>
            </a:extLst>
          </p:cNvPr>
          <p:cNvSpPr/>
          <p:nvPr/>
        </p:nvSpPr>
        <p:spPr>
          <a:xfrm>
            <a:off x="4852949" y="4065006"/>
            <a:ext cx="2116736" cy="114330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Findings and Suggestions Entered?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750382-C302-FE7A-1D9E-36FA80097EF1}"/>
              </a:ext>
            </a:extLst>
          </p:cNvPr>
          <p:cNvSpPr txBox="1"/>
          <p:nvPr/>
        </p:nvSpPr>
        <p:spPr>
          <a:xfrm>
            <a:off x="6964653" y="4317624"/>
            <a:ext cx="514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5359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202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De los Trinos</dc:creator>
  <cp:lastModifiedBy>Richard De los Trinos</cp:lastModifiedBy>
  <cp:revision>9</cp:revision>
  <dcterms:created xsi:type="dcterms:W3CDTF">2023-06-18T10:41:42Z</dcterms:created>
  <dcterms:modified xsi:type="dcterms:W3CDTF">2023-06-23T14:53:40Z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3caa80-b45a-41c4-be35-6a080a795a59_Enabled">
    <vt:lpwstr>true</vt:lpwstr>
  </property>
  <property fmtid="{D5CDD505-2E9C-101B-9397-08002B2CF9AE}" pid="3" name="MSIP_Label_ec3caa80-b45a-41c4-be35-6a080a795a59_SetDate">
    <vt:lpwstr>2023-06-19T07:50:19Z</vt:lpwstr>
  </property>
  <property fmtid="{D5CDD505-2E9C-101B-9397-08002B2CF9AE}" pid="4" name="MSIP_Label_ec3caa80-b45a-41c4-be35-6a080a795a59_Method">
    <vt:lpwstr>Privileged</vt:lpwstr>
  </property>
  <property fmtid="{D5CDD505-2E9C-101B-9397-08002B2CF9AE}" pid="5" name="MSIP_Label_ec3caa80-b45a-41c4-be35-6a080a795a59_Name">
    <vt:lpwstr>ec3caa80-b45a-41c4-be35-6a080a795a59</vt:lpwstr>
  </property>
  <property fmtid="{D5CDD505-2E9C-101B-9397-08002B2CF9AE}" pid="6" name="MSIP_Label_ec3caa80-b45a-41c4-be35-6a080a795a59_SiteId">
    <vt:lpwstr>fee2180b-69b6-4afe-9f14-ccd70bd4c737</vt:lpwstr>
  </property>
  <property fmtid="{D5CDD505-2E9C-101B-9397-08002B2CF9AE}" pid="7" name="MSIP_Label_ec3caa80-b45a-41c4-be35-6a080a795a59_ActionId">
    <vt:lpwstr>d3c9b46b-3158-4f2e-b438-0791e4465c89</vt:lpwstr>
  </property>
  <property fmtid="{D5CDD505-2E9C-101B-9397-08002B2CF9AE}" pid="8" name="MSIP_Label_ec3caa80-b45a-41c4-be35-6a080a795a59_ContentBits">
    <vt:lpwstr>0</vt:lpwstr>
  </property>
</Properties>
</file>