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Perth crime </a:t>
            </a:r>
            <a:r>
              <a:rPr lang="en-US" sz="8000" dirty="0" err="1"/>
              <a:t>analysys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 allen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mccabe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Approach: </a:t>
            </a:r>
            <a:r>
              <a:rPr lang="en-US" sz="2400" i="1" dirty="0">
                <a:solidFill>
                  <a:srgbClr val="FFFFFF"/>
                </a:solidFill>
              </a:rPr>
              <a:t> 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9FA5-C96F-2C98-7F24-2D09D97E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83" y="149290"/>
            <a:ext cx="3045512" cy="1000242"/>
          </a:xfrm>
        </p:spPr>
        <p:txBody>
          <a:bodyPr/>
          <a:lstStyle/>
          <a:p>
            <a:r>
              <a:rPr lang="en-AU" dirty="0"/>
              <a:t>Raw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A0040-8B02-8EA2-45BC-0CC8264F5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62" y="1446245"/>
            <a:ext cx="10002691" cy="4422743"/>
          </a:xfrm>
        </p:spPr>
      </p:pic>
    </p:spTree>
    <p:extLst>
      <p:ext uri="{BB962C8B-B14F-4D97-AF65-F5344CB8AC3E}">
        <p14:creationId xmlns:p14="http://schemas.microsoft.com/office/powerpoint/2010/main" val="13791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2580-D045-BDD2-1BB2-0677C53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239E8-86DA-5BBB-EF42-C8CCF76C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19" y="-31266"/>
            <a:ext cx="8024327" cy="69172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B29E7-4D87-23FB-0CE9-5ECE37C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82" y="530994"/>
            <a:ext cx="5264731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5D33-E721-9144-823C-3B3B4401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555" y="0"/>
            <a:ext cx="10058400" cy="1450757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9132D-6011-E4FD-DDF7-BB22CB4B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379710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17314-A2C5-4222-9AB2-13F4B306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95" y="2709279"/>
            <a:ext cx="5328948" cy="39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BCB-D2FB-41FC-97B2-35E0A1E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984" y="286603"/>
            <a:ext cx="2893859" cy="1450757"/>
          </a:xfrm>
        </p:spPr>
        <p:txBody>
          <a:bodyPr/>
          <a:lstStyle/>
          <a:p>
            <a:r>
              <a:rPr lang="en-AU" dirty="0"/>
              <a:t>Mapping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6F0C2-4A6C-D118-9586-7125BBEB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" y="0"/>
            <a:ext cx="5122024" cy="37607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E6BF4-2727-F24F-8D3E-73C4A3A1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81" y="2270217"/>
            <a:ext cx="6500668" cy="4552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93D48-24D0-6A65-CA88-89D8B33C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843" y="87099"/>
            <a:ext cx="411515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5828-BE59-AE17-95DB-88EA32D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5DB13-3BF5-F77E-4A7E-C62934E59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41" y="3210686"/>
            <a:ext cx="3856054" cy="33607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DF380-E08B-6C87-A9F9-26AE7DA0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69" y="645776"/>
            <a:ext cx="5722811" cy="60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10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{88E5F951-244D-4457-AFC9-FB4315938072}tf56160789_win32</Template>
  <TotalTime>40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Perth crime analysys</vt:lpstr>
      <vt:lpstr>Approach:  </vt:lpstr>
      <vt:lpstr>Raw data </vt:lpstr>
      <vt:lpstr>PowerPoint Presentation</vt:lpstr>
      <vt:lpstr>PowerPoint Presentation</vt:lpstr>
      <vt:lpstr>Mapping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Perth crime analysys</dc:title>
  <dc:creator>richard allen</dc:creator>
  <cp:lastModifiedBy>richard allen</cp:lastModifiedBy>
  <cp:revision>1</cp:revision>
  <dcterms:created xsi:type="dcterms:W3CDTF">2023-04-11T11:04:43Z</dcterms:created>
  <dcterms:modified xsi:type="dcterms:W3CDTF">2023-04-11T11:44:50Z</dcterms:modified>
</cp:coreProperties>
</file>