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61" r:id="rId4"/>
    <p:sldId id="260" r:id="rId5"/>
    <p:sldId id="259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Perth crime </a:t>
            </a:r>
            <a:r>
              <a:rPr lang="en-US" sz="8000" dirty="0" err="1"/>
              <a:t>analysys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Richard allen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Conor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mccabe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Approach: </a:t>
            </a:r>
            <a:r>
              <a:rPr lang="en-US" sz="2400" i="1" dirty="0">
                <a:solidFill>
                  <a:srgbClr val="FFFFFF"/>
                </a:solidFill>
              </a:rPr>
              <a:t> 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9FA5-C96F-2C98-7F24-2D09D97E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83" y="149290"/>
            <a:ext cx="3045512" cy="1000242"/>
          </a:xfrm>
        </p:spPr>
        <p:txBody>
          <a:bodyPr/>
          <a:lstStyle/>
          <a:p>
            <a:r>
              <a:rPr lang="en-AU" dirty="0"/>
              <a:t>Raw data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3A0040-8B02-8EA2-45BC-0CC8264F5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262" y="1446245"/>
            <a:ext cx="10002691" cy="4422743"/>
          </a:xfrm>
        </p:spPr>
      </p:pic>
    </p:spTree>
    <p:extLst>
      <p:ext uri="{BB962C8B-B14F-4D97-AF65-F5344CB8AC3E}">
        <p14:creationId xmlns:p14="http://schemas.microsoft.com/office/powerpoint/2010/main" val="137917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2580-D045-BDD2-1BB2-0677C538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7239E8-86DA-5BBB-EF42-C8CCF76C7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19" y="-31266"/>
            <a:ext cx="8024327" cy="69172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5B29E7-4D87-23FB-0CE9-5ECE37C53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582" y="530994"/>
            <a:ext cx="5264731" cy="62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6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E5D33-E721-9144-823C-3B3B44018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555" y="0"/>
            <a:ext cx="10058400" cy="1450757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09132D-6011-E4FD-DDF7-BB22CB4B4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379710" cy="37607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317314-A2C5-4222-9AB2-13F4B3068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695" y="2709279"/>
            <a:ext cx="5328948" cy="391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51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4BCB-D2FB-41FC-97B2-35E0A1E4D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984" y="286603"/>
            <a:ext cx="2893859" cy="1450757"/>
          </a:xfrm>
        </p:spPr>
        <p:txBody>
          <a:bodyPr/>
          <a:lstStyle/>
          <a:p>
            <a:r>
              <a:rPr lang="en-AU" dirty="0"/>
              <a:t>Mapping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46F0C2-4A6C-D118-9586-7125BBEBF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" y="0"/>
            <a:ext cx="5122024" cy="376078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2E6BF4-2727-F24F-8D3E-73C4A3A1D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881" y="2270217"/>
            <a:ext cx="6500668" cy="4552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693D48-24D0-6A65-CA88-89D8B33C5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6843" y="87099"/>
            <a:ext cx="4115157" cy="37036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6FC5F2-3B1D-144E-9704-3DD5B6D28F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45" y="889233"/>
            <a:ext cx="3684710" cy="455200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2FA331-09EA-E602-3045-5A7A4662E581}"/>
              </a:ext>
            </a:extLst>
          </p:cNvPr>
          <p:cNvCxnSpPr>
            <a:cxnSpLocks/>
          </p:cNvCxnSpPr>
          <p:nvPr/>
        </p:nvCxnSpPr>
        <p:spPr>
          <a:xfrm>
            <a:off x="1895912" y="3011648"/>
            <a:ext cx="746620" cy="41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7917B1C-F389-2208-0B36-5899B6175C76}"/>
              </a:ext>
            </a:extLst>
          </p:cNvPr>
          <p:cNvSpPr txBox="1"/>
          <p:nvPr/>
        </p:nvSpPr>
        <p:spPr>
          <a:xfrm>
            <a:off x="1242353" y="27959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Perth	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A74487-2637-5713-C9E0-2138D082A22E}"/>
              </a:ext>
            </a:extLst>
          </p:cNvPr>
          <p:cNvCxnSpPr/>
          <p:nvPr/>
        </p:nvCxnSpPr>
        <p:spPr>
          <a:xfrm>
            <a:off x="1644242" y="1384183"/>
            <a:ext cx="780176" cy="17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F4EA2CD-EBFC-B768-A9F7-013ADC02E68F}"/>
              </a:ext>
            </a:extLst>
          </p:cNvPr>
          <p:cNvSpPr txBox="1"/>
          <p:nvPr/>
        </p:nvSpPr>
        <p:spPr>
          <a:xfrm>
            <a:off x="844562" y="10117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Joondalup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800B86-15D9-F207-3F68-2F8CA5746ABB}"/>
              </a:ext>
            </a:extLst>
          </p:cNvPr>
          <p:cNvCxnSpPr/>
          <p:nvPr/>
        </p:nvCxnSpPr>
        <p:spPr>
          <a:xfrm flipV="1">
            <a:off x="1437032" y="4840448"/>
            <a:ext cx="987386" cy="5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4AB5BAD-6988-C893-6241-CA291154FA43}"/>
              </a:ext>
            </a:extLst>
          </p:cNvPr>
          <p:cNvSpPr txBox="1"/>
          <p:nvPr/>
        </p:nvSpPr>
        <p:spPr>
          <a:xfrm>
            <a:off x="772641" y="458010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Fremantle	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9256C9-30B7-EC8B-7C43-C3F30D74EC02}"/>
              </a:ext>
            </a:extLst>
          </p:cNvPr>
          <p:cNvSpPr txBox="1"/>
          <p:nvPr/>
        </p:nvSpPr>
        <p:spPr>
          <a:xfrm>
            <a:off x="5095353" y="2057238"/>
            <a:ext cx="38273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Attempted maps</a:t>
            </a:r>
          </a:p>
          <a:p>
            <a:r>
              <a:rPr lang="en-AU" dirty="0"/>
              <a:t>1., Heat map</a:t>
            </a:r>
          </a:p>
          <a:p>
            <a:r>
              <a:rPr lang="en-AU" dirty="0"/>
              <a:t>2. Markers</a:t>
            </a:r>
          </a:p>
          <a:p>
            <a:r>
              <a:rPr lang="en-AU" dirty="0"/>
              <a:t>3. District Map through </a:t>
            </a:r>
            <a:r>
              <a:rPr lang="en-AU" dirty="0" err="1"/>
              <a:t>Geo.json</a:t>
            </a:r>
            <a:r>
              <a:rPr lang="en-AU" dirty="0"/>
              <a:t> data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8294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355A3BE-303E-B747-1C21-FCA60A950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39" y="2066255"/>
            <a:ext cx="8187655" cy="376078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B5828-BE59-AE17-95DB-88EA32DC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Challenges with mapping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57C86F-F840-B500-4705-016561D1A1B3}"/>
              </a:ext>
            </a:extLst>
          </p:cNvPr>
          <p:cNvSpPr txBox="1"/>
          <p:nvPr/>
        </p:nvSpPr>
        <p:spPr>
          <a:xfrm>
            <a:off x="577162" y="2332140"/>
            <a:ext cx="340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Data didn’t provide coordinates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EBF8AF-F84C-A1AB-C645-7E3AE12DC63E}"/>
              </a:ext>
            </a:extLst>
          </p:cNvPr>
          <p:cNvSpPr txBox="1"/>
          <p:nvPr/>
        </p:nvSpPr>
        <p:spPr>
          <a:xfrm>
            <a:off x="669874" y="3028905"/>
            <a:ext cx="299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- API error, failed to load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8A7A7C-81CF-D96C-E76D-DA7831D7503A}"/>
              </a:ext>
            </a:extLst>
          </p:cNvPr>
          <p:cNvSpPr txBox="1"/>
          <p:nvPr/>
        </p:nvSpPr>
        <p:spPr>
          <a:xfrm>
            <a:off x="669874" y="3725670"/>
            <a:ext cx="3319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AU" dirty="0"/>
              <a:t>Districts totals did not outline</a:t>
            </a:r>
          </a:p>
          <a:p>
            <a:r>
              <a:rPr lang="en-AU" dirty="0"/>
              <a:t>crimes within suburbs </a:t>
            </a:r>
          </a:p>
        </p:txBody>
      </p:sp>
    </p:spTree>
    <p:extLst>
      <p:ext uri="{BB962C8B-B14F-4D97-AF65-F5344CB8AC3E}">
        <p14:creationId xmlns:p14="http://schemas.microsoft.com/office/powerpoint/2010/main" val="272181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8EBA-9368-2325-6787-6AC3A747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Findings from our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A5851-6F1D-D037-D18F-C417B7346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- Suburbs which we expected to have a lower crime rate due to higher average house prices, was not necessarily proven. Crime was still significant in these areas.</a:t>
            </a:r>
          </a:p>
          <a:p>
            <a:r>
              <a:rPr lang="en-AU" dirty="0"/>
              <a:t>- Peaks in all areas of crime around the 2015 and 2016 time period.</a:t>
            </a:r>
          </a:p>
          <a:p>
            <a:r>
              <a:rPr lang="en-AU" dirty="0"/>
              <a:t>- All areas of crime increase at similar times and at the same rate.</a:t>
            </a:r>
          </a:p>
          <a:p>
            <a:r>
              <a:rPr lang="en-AU" dirty="0"/>
              <a:t>- There has been an increase in stealing, arson, drug and weapon related offences.</a:t>
            </a:r>
          </a:p>
          <a:p>
            <a:r>
              <a:rPr lang="en-AU" dirty="0"/>
              <a:t>- On average there is more crime in 2022 than 2007.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215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8EBA-9368-2325-6787-6AC3A747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further analysis would we like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A5851-6F1D-D037-D18F-C417B7346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997346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{88E5F951-244D-4457-AFC9-FB4315938072}tf56160789_win32</Template>
  <TotalTime>80</TotalTime>
  <Words>164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Bookman Old Style</vt:lpstr>
      <vt:lpstr>Calibri</vt:lpstr>
      <vt:lpstr>Franklin Gothic Book</vt:lpstr>
      <vt:lpstr>1_RetrospectVTI</vt:lpstr>
      <vt:lpstr>Perth crime analysys</vt:lpstr>
      <vt:lpstr>Approach:  </vt:lpstr>
      <vt:lpstr>Raw data </vt:lpstr>
      <vt:lpstr>PowerPoint Presentation</vt:lpstr>
      <vt:lpstr>PowerPoint Presentation</vt:lpstr>
      <vt:lpstr>Mapping </vt:lpstr>
      <vt:lpstr>Challenges with mapping</vt:lpstr>
      <vt:lpstr>Findings from our analysis</vt:lpstr>
      <vt:lpstr>What further analysis would we like 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Perth crime analysys</dc:title>
  <dc:creator>richard allen</dc:creator>
  <cp:lastModifiedBy>Conor McCabe</cp:lastModifiedBy>
  <cp:revision>3</cp:revision>
  <dcterms:created xsi:type="dcterms:W3CDTF">2023-04-11T11:04:43Z</dcterms:created>
  <dcterms:modified xsi:type="dcterms:W3CDTF">2023-04-17T10:11:45Z</dcterms:modified>
</cp:coreProperties>
</file>