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3F9"/>
          </a:solidFill>
        </a:fill>
      </a:tcStyle>
    </a:wholeTbl>
    <a:band2H>
      <a:tcTxStyle b="def" i="def"/>
      <a:tcStyle>
        <a:tcBdr/>
        <a:fill>
          <a:solidFill>
            <a:srgbClr val="EBF1F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ECE"/>
          </a:solidFill>
        </a:fill>
      </a:tcStyle>
    </a:wholeTbl>
    <a:band2H>
      <a:tcTxStyle b="def" i="def"/>
      <a:tcStyle>
        <a:tcBdr/>
        <a:fill>
          <a:solidFill>
            <a:srgbClr val="F0F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DBEB"/>
          </a:solidFill>
        </a:fill>
      </a:tcStyle>
    </a:wholeTbl>
    <a:band2H>
      <a:tcTxStyle b="def" i="def"/>
      <a:tcStyle>
        <a:tcBdr/>
        <a:fill>
          <a:solidFill>
            <a:srgbClr val="F0EE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1" i="0" strike="noStrike" sz="1600" u="none">
                <a:solidFill>
                  <a:srgbClr val="F2F2F2"/>
                </a:solidFill>
                <a:effectLst>
                  <a:outerShdw sx="100000" sy="100000" kx="0" ky="0" algn="tl" rotWithShape="1" blurRad="63500" dist="38100" dir="5400000">
                    <a:srgbClr val="000000">
                      <a:alpha val="40000"/>
                    </a:srgbClr>
                  </a:outerShdw>
                </a:effectLst>
                <a:latin typeface="Sniglet"/>
              </a:defRPr>
            </a:pPr>
            <a:r>
              <a:rPr b="1" i="0" strike="noStrike" sz="1600" u="none">
                <a:solidFill>
                  <a:srgbClr val="F2F2F2"/>
                </a:solidFill>
                <a:effectLst>
                  <a:outerShdw sx="100000" sy="100000" kx="0" ky="0" algn="tl" rotWithShape="1" blurRad="63500" dist="38100" dir="5400000">
                    <a:srgbClr val="000000">
                      <a:alpha val="40000"/>
                    </a:srgbClr>
                  </a:outerShdw>
                </a:effectLst>
                <a:latin typeface="Sniglet"/>
              </a:rPr>
              <a:t>Total Average</a:t>
            </a:r>
          </a:p>
        </c:rich>
      </c:tx>
      <c:layout>
        <c:manualLayout>
          <c:xMode val="edge"/>
          <c:yMode val="edge"/>
          <c:x val="0.36045"/>
          <c:y val="0"/>
          <c:w val="0.2791"/>
          <c:h val="0.127486"/>
        </c:manualLayout>
      </c:layout>
      <c:overlay val="1"/>
      <c:spPr>
        <a:noFill/>
        <a:effectLst/>
      </c:spPr>
    </c:title>
    <c:autoTitleDeleted val="1"/>
    <c:plotArea>
      <c:layout>
        <c:manualLayout>
          <c:layoutTarget val="inner"/>
          <c:xMode val="edge"/>
          <c:yMode val="edge"/>
          <c:x val="0.117468"/>
          <c:y val="0.127486"/>
          <c:w val="0.838307"/>
          <c:h val="0.803465"/>
        </c:manualLayout>
      </c:layout>
      <c:barChart>
        <c:barDir val="bar"/>
        <c:grouping val="clustered"/>
        <c:varyColors val="0"/>
        <c:ser>
          <c:idx val="0"/>
          <c:order val="0"/>
          <c:tx>
            <c:strRef>
              <c:f>Sheet1!$B$1</c:f>
              <c:strCache>
                <c:ptCount val="1"/>
                <c:pt idx="0">
                  <c:v>Total</c:v>
                </c:pt>
              </c:strCache>
            </c:strRef>
          </c:tx>
          <c:spPr>
            <a:gradFill flip="none" rotWithShape="1">
              <a:gsLst>
                <a:gs pos="0">
                  <a:srgbClr val="83B7F3"/>
                </a:gs>
                <a:gs pos="50000">
                  <a:srgbClr val="6BAEF6"/>
                </a:gs>
                <a:gs pos="100000">
                  <a:srgbClr val="5699E2"/>
                </a:gs>
              </a:gsLst>
              <a:lin ang="5400000" scaled="0"/>
            </a:gradFill>
            <a:ln w="12700" cap="flat">
              <a:noFill/>
              <a:miter lim="400000"/>
            </a:ln>
            <a:effectLst>
              <a:outerShdw sx="100000" sy="100000" kx="0" ky="0" algn="tl" rotWithShape="1" blurRad="63500" dist="19050" dir="5400000">
                <a:srgbClr val="000000">
                  <a:alpha val="63000"/>
                </a:srgbClr>
              </a:outerShdw>
            </a:effectLst>
          </c:spPr>
          <c:invertIfNegative val="0"/>
          <c:dLbls>
            <c:numFmt formatCode="0.####" sourceLinked="0"/>
            <c:txPr>
              <a:bodyPr/>
              <a:lstStyle/>
              <a:p>
                <a:pPr>
                  <a:defRPr b="0" i="0" strike="noStrike" sz="1000" u="none">
                    <a:solidFill>
                      <a:srgbClr val="000000"/>
                    </a:solidFill>
                    <a:latin typeface="Arial"/>
                  </a:defRPr>
                </a:pPr>
              </a:p>
            </c:txPr>
            <c:dLblPos val="outEnd"/>
            <c:showLegendKey val="0"/>
            <c:showVal val="0"/>
            <c:showCatName val="0"/>
            <c:showSerName val="0"/>
            <c:showPercent val="0"/>
            <c:showBubbleSize val="0"/>
            <c:showLeaderLines val="0"/>
          </c:dLbls>
          <c:cat>
            <c:strRef>
              <c:f>Sheet1!$A$2:$A$4</c:f>
              <c:strCache>
                <c:ptCount val="3"/>
                <c:pt idx="0">
                  <c:v/>
                </c:pt>
                <c:pt idx="1">
                  <c:v>member</c:v>
                </c:pt>
                <c:pt idx="2">
                  <c:v>casual</c:v>
                </c:pt>
              </c:strCache>
            </c:strRef>
          </c:cat>
          <c:val>
            <c:numRef>
              <c:f>Sheet1!$B$2:$B$4</c:f>
              <c:numCache>
                <c:ptCount val="2"/>
                <c:pt idx="1">
                  <c:v>0.009282</c:v>
                </c:pt>
                <c:pt idx="2">
                  <c:v>0.016622</c:v>
                </c:pt>
              </c:numCache>
            </c:numRef>
          </c:val>
        </c:ser>
        <c:gapWidth val="115"/>
        <c:overlap val="-2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F2F2F2">
                <a:alpha val="54000"/>
              </a:srgbClr>
            </a:solidFill>
            <a:prstDash val="solid"/>
            <a:round/>
          </a:ln>
        </c:spPr>
        <c:txPr>
          <a:bodyPr rot="0"/>
          <a:lstStyle/>
          <a:p>
            <a:pPr>
              <a:defRPr b="0" i="0" strike="noStrike" sz="900" u="none">
                <a:solidFill>
                  <a:srgbClr val="D9D9D9"/>
                </a:solidFill>
                <a:latin typeface="Arial"/>
              </a:defRPr>
            </a:pPr>
          </a:p>
        </c:txPr>
        <c:crossAx val="2094734553"/>
        <c:crosses val="autoZero"/>
        <c:auto val="1"/>
        <c:lblAlgn val="ctr"/>
        <c:noMultiLvlLbl val="1"/>
      </c:catAx>
      <c:valAx>
        <c:axId val="2094734553"/>
        <c:scaling>
          <c:orientation val="minMax"/>
        </c:scaling>
        <c:delete val="0"/>
        <c:axPos val="b"/>
        <c:majorGridlines>
          <c:spPr>
            <a:ln w="12700" cap="flat">
              <a:solidFill>
                <a:srgbClr val="F2F2F2">
                  <a:alpha val="10000"/>
                </a:srgbClr>
              </a:solidFill>
              <a:prstDash val="solid"/>
              <a:round/>
            </a:ln>
          </c:spPr>
        </c:majorGridlines>
        <c:numFmt formatCode="0.00000" sourceLinked="0"/>
        <c:majorTickMark val="none"/>
        <c:minorTickMark val="none"/>
        <c:tickLblPos val="high"/>
        <c:spPr>
          <a:ln w="12700" cap="flat">
            <a:noFill/>
            <a:prstDash val="solid"/>
            <a:round/>
          </a:ln>
        </c:spPr>
        <c:txPr>
          <a:bodyPr rot="0"/>
          <a:lstStyle/>
          <a:p>
            <a:pPr>
              <a:defRPr b="0" i="0" strike="noStrike" sz="900" u="none">
                <a:solidFill>
                  <a:srgbClr val="D9D9D9"/>
                </a:solidFill>
                <a:latin typeface="Arial"/>
              </a:defRPr>
            </a:pPr>
          </a:p>
        </c:txPr>
        <c:crossAx val="2094734552"/>
        <c:crosses val="autoZero"/>
        <c:crossBetween val="between"/>
        <c:majorUnit val="0.00425"/>
        <c:minorUnit val="0.002125"/>
      </c:valAx>
      <c:spPr>
        <a:noFill/>
        <a:ln w="12700" cap="flat">
          <a:noFill/>
          <a:miter lim="400000"/>
        </a:ln>
        <a:effectLst/>
      </c:spPr>
    </c:plotArea>
    <c:plotVisOnly val="1"/>
    <c:dispBlanksAs val="gap"/>
  </c:chart>
  <c:spPr>
    <a:gradFill flip="none" rotWithShape="1">
      <a:gsLst>
        <a:gs pos="0">
          <a:srgbClr val="595959"/>
        </a:gs>
        <a:gs pos="100000">
          <a:srgbClr val="262626"/>
        </a:gs>
      </a:gsLst>
      <a:path path="circle">
        <a:fillToRect l="37721" t="-19636" r="62278" b="119636"/>
      </a:path>
    </a:grad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1" i="0" strike="noStrike" sz="1600" u="none">
                <a:solidFill>
                  <a:srgbClr val="F2F2F2"/>
                </a:solidFill>
                <a:effectLst>
                  <a:outerShdw sx="100000" sy="100000" kx="0" ky="0" algn="tl" rotWithShape="1" blurRad="63500" dist="38100" dir="5400000">
                    <a:srgbClr val="000000">
                      <a:alpha val="40000"/>
                    </a:srgbClr>
                  </a:outerShdw>
                </a:effectLst>
                <a:latin typeface="Sniglet"/>
              </a:defRPr>
            </a:pPr>
            <a:r>
              <a:rPr b="1" i="0" strike="noStrike" sz="1600" u="none">
                <a:solidFill>
                  <a:srgbClr val="F2F2F2"/>
                </a:solidFill>
                <a:effectLst>
                  <a:outerShdw sx="100000" sy="100000" kx="0" ky="0" algn="tl" rotWithShape="1" blurRad="63500" dist="38100" dir="5400000">
                    <a:srgbClr val="000000">
                      <a:alpha val="40000"/>
                    </a:srgbClr>
                  </a:outerShdw>
                </a:effectLst>
                <a:latin typeface="Sniglet"/>
              </a:rPr>
              <a:t>Average Of Members Day Wise</a:t>
            </a:r>
          </a:p>
        </c:rich>
      </c:tx>
      <c:layout>
        <c:manualLayout>
          <c:xMode val="edge"/>
          <c:yMode val="edge"/>
          <c:x val="0.140426"/>
          <c:y val="0.0372652"/>
          <c:w val="0.615753"/>
          <c:h val="0.117728"/>
        </c:manualLayout>
      </c:layout>
      <c:overlay val="1"/>
      <c:spPr>
        <a:noFill/>
        <a:effectLst/>
      </c:spPr>
    </c:title>
    <c:autoTitleDeleted val="1"/>
    <c:plotArea>
      <c:layout>
        <c:manualLayout>
          <c:layoutTarget val="inner"/>
          <c:xMode val="edge"/>
          <c:yMode val="edge"/>
          <c:x val="0.113823"/>
          <c:y val="0.154993"/>
          <c:w val="0.782782"/>
          <c:h val="0.778235"/>
        </c:manualLayout>
      </c:layout>
      <c:barChart>
        <c:barDir val="col"/>
        <c:grouping val="clustered"/>
        <c:varyColors val="0"/>
        <c:ser>
          <c:idx val="0"/>
          <c:order val="0"/>
          <c:tx>
            <c:strRef>
              <c:f>Sheet1!$B$1</c:f>
              <c:strCache>
                <c:ptCount val="1"/>
                <c:pt idx="0">
                  <c:v>1</c:v>
                </c:pt>
              </c:strCache>
            </c:strRef>
          </c:tx>
          <c:spPr>
            <a:gradFill flip="none" rotWithShape="1">
              <a:gsLst>
                <a:gs pos="0">
                  <a:srgbClr val="83B7F3"/>
                </a:gs>
                <a:gs pos="50000">
                  <a:srgbClr val="6BAEF6"/>
                </a:gs>
                <a:gs pos="100000">
                  <a:srgbClr val="5699E2"/>
                </a:gs>
              </a:gsLst>
              <a:lin ang="5400000" scaled="0"/>
            </a:gradFill>
            <a:ln w="12700" cap="flat">
              <a:noFill/>
              <a:miter lim="400000"/>
            </a:ln>
            <a:effectLst>
              <a:outerShdw sx="100000" sy="100000" kx="0" ky="0" algn="tl" rotWithShape="1" blurRad="63500" dist="19050" dir="5400000">
                <a:srgbClr val="000000">
                  <a:alpha val="63000"/>
                </a:srgbClr>
              </a:outerShdw>
            </a:effectLst>
          </c:spPr>
          <c:invertIfNegative val="0"/>
          <c:dLbls>
            <c:numFmt formatCode="0.####" sourceLinked="0"/>
            <c:txPr>
              <a:bodyPr/>
              <a:lstStyle/>
              <a:p>
                <a:pPr>
                  <a:defRPr b="0" i="0" strike="noStrike" sz="1000" u="none">
                    <a:solidFill>
                      <a:srgbClr val="000000"/>
                    </a:solidFill>
                    <a:latin typeface="Arial"/>
                  </a:defRPr>
                </a:pPr>
              </a:p>
            </c:txPr>
            <c:dLblPos val="outEnd"/>
            <c:showLegendKey val="0"/>
            <c:showVal val="0"/>
            <c:showCatName val="0"/>
            <c:showSerName val="0"/>
            <c:showPercent val="0"/>
            <c:showBubbleSize val="0"/>
            <c:showLeaderLines val="0"/>
          </c:dLbls>
          <c:cat>
            <c:strRef>
              <c:f>Sheet1!$A$2:$A$3</c:f>
              <c:strCache>
                <c:ptCount val="2"/>
                <c:pt idx="0">
                  <c:v>casual</c:v>
                </c:pt>
                <c:pt idx="1">
                  <c:v>member</c:v>
                </c:pt>
              </c:strCache>
            </c:strRef>
          </c:cat>
          <c:val>
            <c:numRef>
              <c:f>Sheet1!$B$2:$B$3</c:f>
              <c:numCache>
                <c:ptCount val="2"/>
                <c:pt idx="0">
                  <c:v>0.018564</c:v>
                </c:pt>
                <c:pt idx="1">
                  <c:v>0.010207</c:v>
                </c:pt>
              </c:numCache>
            </c:numRef>
          </c:val>
        </c:ser>
        <c:ser>
          <c:idx val="1"/>
          <c:order val="1"/>
          <c:tx>
            <c:strRef>
              <c:f>Sheet1!$C$1</c:f>
              <c:strCache>
                <c:ptCount val="1"/>
                <c:pt idx="0">
                  <c:v>2</c:v>
                </c:pt>
              </c:strCache>
            </c:strRef>
          </c:tx>
          <c:spPr>
            <a:gradFill flip="none" rotWithShape="1">
              <a:gsLst>
                <a:gs pos="0">
                  <a:srgbClr val="97EAE1"/>
                </a:gs>
                <a:gs pos="50000">
                  <a:srgbClr val="83EBE0"/>
                </a:gs>
                <a:gs pos="100000">
                  <a:srgbClr val="6ED5CA"/>
                </a:gs>
              </a:gsLst>
              <a:lin ang="5400000" scaled="0"/>
            </a:gradFill>
            <a:ln w="12700" cap="flat">
              <a:noFill/>
              <a:miter lim="400000"/>
            </a:ln>
            <a:effectLst>
              <a:outerShdw sx="100000" sy="100000" kx="0" ky="0" algn="tl" rotWithShape="1" blurRad="63500" dist="19050" dir="5400000">
                <a:srgbClr val="000000">
                  <a:alpha val="63000"/>
                </a:srgbClr>
              </a:outerShdw>
            </a:effectLst>
          </c:spPr>
          <c:invertIfNegative val="0"/>
          <c:dLbls>
            <c:numFmt formatCode="0.####" sourceLinked="0"/>
            <c:txPr>
              <a:bodyPr/>
              <a:lstStyle/>
              <a:p>
                <a:pPr>
                  <a:defRPr b="0" i="0" strike="noStrike" sz="1000" u="none">
                    <a:solidFill>
                      <a:srgbClr val="000000"/>
                    </a:solidFill>
                    <a:latin typeface="Arial"/>
                  </a:defRPr>
                </a:pPr>
              </a:p>
            </c:txPr>
            <c:dLblPos val="outEnd"/>
            <c:showLegendKey val="0"/>
            <c:showVal val="0"/>
            <c:showCatName val="0"/>
            <c:showSerName val="0"/>
            <c:showPercent val="0"/>
            <c:showBubbleSize val="0"/>
            <c:showLeaderLines val="0"/>
          </c:dLbls>
          <c:cat>
            <c:strRef>
              <c:f>Sheet1!$A$2:$A$3</c:f>
              <c:strCache>
                <c:ptCount val="2"/>
                <c:pt idx="0">
                  <c:v>casual</c:v>
                </c:pt>
                <c:pt idx="1">
                  <c:v>member</c:v>
                </c:pt>
              </c:strCache>
            </c:strRef>
          </c:cat>
          <c:val>
            <c:numRef>
              <c:f>Sheet1!$C$2:$C$3</c:f>
              <c:numCache>
                <c:ptCount val="2"/>
                <c:pt idx="0">
                  <c:v>0.017328</c:v>
                </c:pt>
                <c:pt idx="1">
                  <c:v>0.009128</c:v>
                </c:pt>
              </c:numCache>
            </c:numRef>
          </c:val>
        </c:ser>
        <c:ser>
          <c:idx val="2"/>
          <c:order val="2"/>
          <c:tx>
            <c:strRef>
              <c:f>Sheet1!$D$1</c:f>
              <c:strCache>
                <c:ptCount val="1"/>
                <c:pt idx="0">
                  <c:v>3</c:v>
                </c:pt>
              </c:strCache>
            </c:strRef>
          </c:tx>
          <c:spPr>
            <a:gradFill flip="none" rotWithShape="1">
              <a:gsLst>
                <a:gs pos="0">
                  <a:srgbClr val="B0D760"/>
                </a:gs>
                <a:gs pos="50000">
                  <a:srgbClr val="A9D83E"/>
                </a:gs>
                <a:gs pos="100000">
                  <a:srgbClr val="98C72F"/>
                </a:gs>
              </a:gsLst>
              <a:lin ang="5400000" scaled="0"/>
            </a:gradFill>
            <a:ln w="12700" cap="flat">
              <a:noFill/>
              <a:miter lim="400000"/>
            </a:ln>
            <a:effectLst>
              <a:outerShdw sx="100000" sy="100000" kx="0" ky="0" algn="tl" rotWithShape="1" blurRad="63500" dist="19050" dir="5400000">
                <a:srgbClr val="000000">
                  <a:alpha val="63000"/>
                </a:srgbClr>
              </a:outerShdw>
            </a:effectLst>
          </c:spPr>
          <c:invertIfNegative val="0"/>
          <c:dLbls>
            <c:numFmt formatCode="0.####" sourceLinked="0"/>
            <c:txPr>
              <a:bodyPr/>
              <a:lstStyle/>
              <a:p>
                <a:pPr>
                  <a:defRPr b="0" i="0" strike="noStrike" sz="1000" u="none">
                    <a:solidFill>
                      <a:srgbClr val="000000"/>
                    </a:solidFill>
                    <a:latin typeface="Arial"/>
                  </a:defRPr>
                </a:pPr>
              </a:p>
            </c:txPr>
            <c:dLblPos val="outEnd"/>
            <c:showLegendKey val="0"/>
            <c:showVal val="0"/>
            <c:showCatName val="0"/>
            <c:showSerName val="0"/>
            <c:showPercent val="0"/>
            <c:showBubbleSize val="0"/>
            <c:showLeaderLines val="0"/>
          </c:dLbls>
          <c:cat>
            <c:strRef>
              <c:f>Sheet1!$A$2:$A$3</c:f>
              <c:strCache>
                <c:ptCount val="2"/>
                <c:pt idx="0">
                  <c:v>casual</c:v>
                </c:pt>
                <c:pt idx="1">
                  <c:v>member</c:v>
                </c:pt>
              </c:strCache>
            </c:strRef>
          </c:cat>
          <c:val>
            <c:numRef>
              <c:f>Sheet1!$D$2:$D$3</c:f>
              <c:numCache>
                <c:ptCount val="2"/>
                <c:pt idx="0">
                  <c:v>0.014939</c:v>
                </c:pt>
                <c:pt idx="1">
                  <c:v>0.008761</c:v>
                </c:pt>
              </c:numCache>
            </c:numRef>
          </c:val>
        </c:ser>
        <c:ser>
          <c:idx val="3"/>
          <c:order val="3"/>
          <c:tx>
            <c:strRef>
              <c:f>Sheet1!$E$1</c:f>
              <c:strCache>
                <c:ptCount val="1"/>
                <c:pt idx="0">
                  <c:v>4</c:v>
                </c:pt>
              </c:strCache>
            </c:strRef>
          </c:tx>
          <c:spPr>
            <a:gradFill flip="none" rotWithShape="1">
              <a:gsLst>
                <a:gs pos="0">
                  <a:srgbClr val="FFE347"/>
                </a:gs>
                <a:gs pos="50000">
                  <a:schemeClr val="accent4"/>
                </a:gs>
                <a:gs pos="100000">
                  <a:srgbClr val="E1C600"/>
                </a:gs>
              </a:gsLst>
              <a:lin ang="5400000" scaled="0"/>
            </a:gradFill>
            <a:ln w="12700" cap="flat">
              <a:noFill/>
              <a:miter lim="400000"/>
            </a:ln>
            <a:effectLst>
              <a:outerShdw sx="100000" sy="100000" kx="0" ky="0" algn="tl" rotWithShape="1" blurRad="63500" dist="19050" dir="5400000">
                <a:srgbClr val="000000">
                  <a:alpha val="63000"/>
                </a:srgbClr>
              </a:outerShdw>
            </a:effectLst>
          </c:spPr>
          <c:invertIfNegative val="0"/>
          <c:dLbls>
            <c:numFmt formatCode="0.####" sourceLinked="0"/>
            <c:txPr>
              <a:bodyPr/>
              <a:lstStyle/>
              <a:p>
                <a:pPr>
                  <a:defRPr b="0" i="0" strike="noStrike" sz="1000" u="none">
                    <a:solidFill>
                      <a:srgbClr val="000000"/>
                    </a:solidFill>
                    <a:latin typeface="Arial"/>
                  </a:defRPr>
                </a:pPr>
              </a:p>
            </c:txPr>
            <c:dLblPos val="outEnd"/>
            <c:showLegendKey val="0"/>
            <c:showVal val="0"/>
            <c:showCatName val="0"/>
            <c:showSerName val="0"/>
            <c:showPercent val="0"/>
            <c:showBubbleSize val="0"/>
            <c:showLeaderLines val="0"/>
          </c:dLbls>
          <c:cat>
            <c:strRef>
              <c:f>Sheet1!$A$2:$A$3</c:f>
              <c:strCache>
                <c:ptCount val="2"/>
                <c:pt idx="0">
                  <c:v>casual</c:v>
                </c:pt>
                <c:pt idx="1">
                  <c:v>member</c:v>
                </c:pt>
              </c:strCache>
            </c:strRef>
          </c:cat>
          <c:val>
            <c:numRef>
              <c:f>Sheet1!$E$2:$E$3</c:f>
              <c:numCache>
                <c:ptCount val="2"/>
                <c:pt idx="0">
                  <c:v>0.014684</c:v>
                </c:pt>
                <c:pt idx="1">
                  <c:v>0.008736</c:v>
                </c:pt>
              </c:numCache>
            </c:numRef>
          </c:val>
        </c:ser>
        <c:ser>
          <c:idx val="4"/>
          <c:order val="4"/>
          <c:tx>
            <c:strRef>
              <c:f>Sheet1!$F$1</c:f>
              <c:strCache>
                <c:ptCount val="1"/>
                <c:pt idx="0">
                  <c:v>5</c:v>
                </c:pt>
              </c:strCache>
            </c:strRef>
          </c:tx>
          <c:spPr>
            <a:gradFill flip="none" rotWithShape="1">
              <a:gsLst>
                <a:gs pos="0">
                  <a:srgbClr val="FE8772"/>
                </a:gs>
                <a:gs pos="50000">
                  <a:srgbClr val="FF7459"/>
                </a:gs>
                <a:gs pos="100000">
                  <a:srgbClr val="E4654C"/>
                </a:gs>
              </a:gsLst>
              <a:lin ang="5400000" scaled="0"/>
            </a:gradFill>
            <a:ln w="12700" cap="flat">
              <a:noFill/>
              <a:miter lim="400000"/>
            </a:ln>
            <a:effectLst>
              <a:outerShdw sx="100000" sy="100000" kx="0" ky="0" algn="tl" rotWithShape="1" blurRad="63500" dist="19050" dir="5400000">
                <a:srgbClr val="000000">
                  <a:alpha val="63000"/>
                </a:srgbClr>
              </a:outerShdw>
            </a:effectLst>
          </c:spPr>
          <c:invertIfNegative val="0"/>
          <c:dLbls>
            <c:numFmt formatCode="0.####" sourceLinked="0"/>
            <c:txPr>
              <a:bodyPr/>
              <a:lstStyle/>
              <a:p>
                <a:pPr>
                  <a:defRPr b="0" i="0" strike="noStrike" sz="1000" u="none">
                    <a:solidFill>
                      <a:srgbClr val="000000"/>
                    </a:solidFill>
                    <a:latin typeface="Arial"/>
                  </a:defRPr>
                </a:pPr>
              </a:p>
            </c:txPr>
            <c:dLblPos val="outEnd"/>
            <c:showLegendKey val="0"/>
            <c:showVal val="0"/>
            <c:showCatName val="0"/>
            <c:showSerName val="0"/>
            <c:showPercent val="0"/>
            <c:showBubbleSize val="0"/>
            <c:showLeaderLines val="0"/>
          </c:dLbls>
          <c:cat>
            <c:strRef>
              <c:f>Sheet1!$A$2:$A$3</c:f>
              <c:strCache>
                <c:ptCount val="2"/>
                <c:pt idx="0">
                  <c:v>casual</c:v>
                </c:pt>
                <c:pt idx="1">
                  <c:v>member</c:v>
                </c:pt>
              </c:strCache>
            </c:strRef>
          </c:cat>
          <c:val>
            <c:numRef>
              <c:f>Sheet1!$F$2:$F$3</c:f>
              <c:numCache>
                <c:ptCount val="2"/>
                <c:pt idx="0">
                  <c:v>0.014249</c:v>
                </c:pt>
                <c:pt idx="1">
                  <c:v>0.008791</c:v>
                </c:pt>
              </c:numCache>
            </c:numRef>
          </c:val>
        </c:ser>
        <c:ser>
          <c:idx val="5"/>
          <c:order val="5"/>
          <c:tx>
            <c:strRef>
              <c:f>Sheet1!$G$1</c:f>
              <c:strCache>
                <c:ptCount val="1"/>
                <c:pt idx="0">
                  <c:v>6</c:v>
                </c:pt>
              </c:strCache>
            </c:strRef>
          </c:tx>
          <c:spPr>
            <a:gradFill flip="none" rotWithShape="1">
              <a:gsLst>
                <a:gs pos="0">
                  <a:srgbClr val="B0A0D0"/>
                </a:gs>
                <a:gs pos="50000">
                  <a:srgbClr val="A590CC"/>
                </a:gs>
                <a:gs pos="100000">
                  <a:srgbClr val="917CB7"/>
                </a:gs>
              </a:gsLst>
              <a:lin ang="5400000" scaled="0"/>
            </a:gradFill>
            <a:ln w="12700" cap="flat">
              <a:noFill/>
              <a:miter lim="400000"/>
            </a:ln>
            <a:effectLst>
              <a:outerShdw sx="100000" sy="100000" kx="0" ky="0" algn="tl" rotWithShape="1" blurRad="63500" dist="19050" dir="5400000">
                <a:srgbClr val="000000">
                  <a:alpha val="63000"/>
                </a:srgbClr>
              </a:outerShdw>
            </a:effectLst>
          </c:spPr>
          <c:invertIfNegative val="0"/>
          <c:dLbls>
            <c:numFmt formatCode="0.####" sourceLinked="0"/>
            <c:txPr>
              <a:bodyPr/>
              <a:lstStyle/>
              <a:p>
                <a:pPr>
                  <a:defRPr b="0" i="0" strike="noStrike" sz="1000" u="none">
                    <a:solidFill>
                      <a:srgbClr val="000000"/>
                    </a:solidFill>
                    <a:latin typeface="Arial"/>
                  </a:defRPr>
                </a:pPr>
              </a:p>
            </c:txPr>
            <c:dLblPos val="outEnd"/>
            <c:showLegendKey val="0"/>
            <c:showVal val="0"/>
            <c:showCatName val="0"/>
            <c:showSerName val="0"/>
            <c:showPercent val="0"/>
            <c:showBubbleSize val="0"/>
            <c:showLeaderLines val="0"/>
          </c:dLbls>
          <c:cat>
            <c:strRef>
              <c:f>Sheet1!$A$2:$A$3</c:f>
              <c:strCache>
                <c:ptCount val="2"/>
                <c:pt idx="0">
                  <c:v>casual</c:v>
                </c:pt>
                <c:pt idx="1">
                  <c:v>member</c:v>
                </c:pt>
              </c:strCache>
            </c:strRef>
          </c:cat>
          <c:val>
            <c:numRef>
              <c:f>Sheet1!$G$2:$G$3</c:f>
              <c:numCache>
                <c:ptCount val="2"/>
                <c:pt idx="0">
                  <c:v>0.014856</c:v>
                </c:pt>
                <c:pt idx="1">
                  <c:v>0.008806</c:v>
                </c:pt>
              </c:numCache>
            </c:numRef>
          </c:val>
        </c:ser>
        <c:ser>
          <c:idx val="6"/>
          <c:order val="6"/>
          <c:tx>
            <c:strRef>
              <c:f>Sheet1!$H$1</c:f>
              <c:strCache>
                <c:ptCount val="1"/>
                <c:pt idx="0">
                  <c:v>7</c:v>
                </c:pt>
              </c:strCache>
            </c:strRef>
          </c:tx>
          <c:spPr>
            <a:gradFill flip="none" rotWithShape="1">
              <a:gsLst>
                <a:gs pos="0">
                  <a:srgbClr val="4878CA"/>
                </a:gs>
                <a:gs pos="50000">
                  <a:srgbClr val="0C66C8"/>
                </a:gs>
                <a:gs pos="100000">
                  <a:srgbClr val="035AB9"/>
                </a:gs>
              </a:gsLst>
              <a:lin ang="5400000" scaled="0"/>
            </a:gradFill>
            <a:ln w="12700" cap="flat">
              <a:noFill/>
              <a:miter lim="400000"/>
            </a:ln>
            <a:effectLst>
              <a:outerShdw sx="100000" sy="100000" kx="0" ky="0" algn="tl" rotWithShape="1" blurRad="63500" dist="19050" dir="5400000">
                <a:srgbClr val="000000">
                  <a:alpha val="63000"/>
                </a:srgbClr>
              </a:outerShdw>
            </a:effectLst>
          </c:spPr>
          <c:invertIfNegative val="0"/>
          <c:dLbls>
            <c:numFmt formatCode="0.####" sourceLinked="0"/>
            <c:txPr>
              <a:bodyPr/>
              <a:lstStyle/>
              <a:p>
                <a:pPr>
                  <a:defRPr b="0" i="0" strike="noStrike" sz="1000" u="none">
                    <a:solidFill>
                      <a:srgbClr val="000000"/>
                    </a:solidFill>
                    <a:latin typeface="Arial"/>
                  </a:defRPr>
                </a:pPr>
              </a:p>
            </c:txPr>
            <c:dLblPos val="outEnd"/>
            <c:showLegendKey val="0"/>
            <c:showVal val="0"/>
            <c:showCatName val="0"/>
            <c:showSerName val="0"/>
            <c:showPercent val="0"/>
            <c:showBubbleSize val="0"/>
            <c:showLeaderLines val="0"/>
          </c:dLbls>
          <c:cat>
            <c:strRef>
              <c:f>Sheet1!$A$2:$A$3</c:f>
              <c:strCache>
                <c:ptCount val="2"/>
                <c:pt idx="0">
                  <c:v>casual</c:v>
                </c:pt>
                <c:pt idx="1">
                  <c:v>member</c:v>
                </c:pt>
              </c:strCache>
            </c:strRef>
          </c:cat>
          <c:val>
            <c:numRef>
              <c:f>Sheet1!$H$2:$H$3</c:f>
              <c:numCache>
                <c:ptCount val="2"/>
                <c:pt idx="0">
                  <c:v>0.018411</c:v>
                </c:pt>
                <c:pt idx="1">
                  <c:v>0.010413</c:v>
                </c:pt>
              </c:numCache>
            </c:numRef>
          </c:val>
        </c:ser>
        <c:gapWidth val="100"/>
        <c:overlap val="-24"/>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2F2F2">
                <a:alpha val="54000"/>
              </a:srgbClr>
            </a:solidFill>
            <a:prstDash val="solid"/>
            <a:round/>
          </a:ln>
        </c:spPr>
        <c:txPr>
          <a:bodyPr rot="0"/>
          <a:lstStyle/>
          <a:p>
            <a:pPr>
              <a:defRPr b="0" i="0" strike="noStrike" sz="900" u="none">
                <a:solidFill>
                  <a:srgbClr val="D9D9D9"/>
                </a:solidFill>
                <a:latin typeface="Arial"/>
              </a:defRPr>
            </a:pPr>
          </a:p>
        </c:txPr>
        <c:crossAx val="2094734553"/>
        <c:crosses val="autoZero"/>
        <c:auto val="1"/>
        <c:lblAlgn val="ctr"/>
        <c:noMultiLvlLbl val="1"/>
      </c:catAx>
      <c:valAx>
        <c:axId val="2094734553"/>
        <c:scaling>
          <c:orientation val="minMax"/>
        </c:scaling>
        <c:delete val="0"/>
        <c:axPos val="l"/>
        <c:majorGridlines>
          <c:spPr>
            <a:ln w="12700" cap="flat">
              <a:solidFill>
                <a:srgbClr val="F2F2F2">
                  <a:alpha val="10000"/>
                </a:srgbClr>
              </a:solidFill>
              <a:prstDash val="solid"/>
              <a:round/>
            </a:ln>
          </c:spPr>
        </c:majorGridlines>
        <c:numFmt formatCode="0.00000" sourceLinked="0"/>
        <c:majorTickMark val="none"/>
        <c:minorTickMark val="none"/>
        <c:tickLblPos val="nextTo"/>
        <c:spPr>
          <a:ln w="12700" cap="flat">
            <a:noFill/>
            <a:prstDash val="solid"/>
            <a:round/>
          </a:ln>
        </c:spPr>
        <c:txPr>
          <a:bodyPr rot="0"/>
          <a:lstStyle/>
          <a:p>
            <a:pPr>
              <a:defRPr b="0" i="0" strike="noStrike" sz="900" u="none">
                <a:solidFill>
                  <a:srgbClr val="D9D9D9"/>
                </a:solidFill>
                <a:latin typeface="Arial"/>
              </a:defRPr>
            </a:pPr>
          </a:p>
        </c:txPr>
        <c:crossAx val="2094734552"/>
        <c:crosses val="autoZero"/>
        <c:crossBetween val="between"/>
        <c:majorUnit val="0.00475"/>
        <c:minorUnit val="0.002375"/>
      </c:valAx>
      <c:spPr>
        <a:noFill/>
        <a:ln w="12700" cap="flat">
          <a:noFill/>
          <a:miter lim="400000"/>
        </a:ln>
        <a:effectLst/>
      </c:spPr>
    </c:plotArea>
    <c:legend>
      <c:legendPos val="r"/>
      <c:layout>
        <c:manualLayout>
          <c:xMode val="edge"/>
          <c:yMode val="edge"/>
          <c:x val="0.876282"/>
          <c:y val="0"/>
          <c:w val="0.123718"/>
          <c:h val="0.303633"/>
        </c:manualLayout>
      </c:layout>
      <c:overlay val="1"/>
      <c:spPr>
        <a:noFill/>
        <a:ln w="12700" cap="flat">
          <a:noFill/>
          <a:miter lim="400000"/>
        </a:ln>
        <a:effectLst/>
      </c:spPr>
      <c:txPr>
        <a:bodyPr rot="0"/>
        <a:lstStyle/>
        <a:p>
          <a:pPr>
            <a:defRPr b="0" i="0" strike="noStrike" sz="900" u="none">
              <a:solidFill>
                <a:srgbClr val="D9D9D9"/>
              </a:solidFill>
              <a:latin typeface="Arial"/>
            </a:defRPr>
          </a:pPr>
        </a:p>
      </c:txPr>
    </c:legend>
    <c:plotVisOnly val="1"/>
    <c:dispBlanksAs val="gap"/>
  </c:chart>
  <c:spPr>
    <a:gradFill flip="none" rotWithShape="1">
      <a:gsLst>
        <a:gs pos="0">
          <a:srgbClr val="595959"/>
        </a:gs>
        <a:gs pos="100000">
          <a:srgbClr val="262626"/>
        </a:gs>
      </a:gsLst>
      <a:path path="circle">
        <a:fillToRect l="37721" t="-19636" r="62278" b="119636"/>
      </a:path>
    </a:grad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50"/>
      <c:hPercent val="50"/>
      <c:rotY val="0"/>
      <c:depthPercent val="100"/>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005"/>
          <c:y val="0.788982"/>
          <c:w val="0.99"/>
          <c:h val="0.198518"/>
        </c:manualLayout>
      </c:layout>
      <c:pie3DChart>
        <c:varyColors val="0"/>
        <c:ser>
          <c:idx val="0"/>
          <c:order val="0"/>
          <c:tx>
            <c:strRef>
              <c:f>Sheet1!$A$2</c:f>
              <c:strCache>
                <c:ptCount val="1"/>
                <c:pt idx="0">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Sheet1!$B$2:$D$2</c:f>
              <c:numCache>
                <c:ptCount val="3"/>
                <c:pt idx="0">
                  <c:v>62840.000000</c:v>
                </c:pt>
                <c:pt idx="1">
                  <c:v>6879.000000</c:v>
                </c:pt>
                <c:pt idx="2">
                  <c:v>37596.000000</c:v>
                </c:pt>
              </c:numCache>
            </c:numRef>
          </c:val>
        </c:ser>
        <c:ser>
          <c:idx val="0"/>
          <c:order val="1"/>
          <c:tx>
            <c:strRef>
              <c:f>Sheet1!$A$3</c:f>
              <c:strCache>
                <c:ptCount val="1"/>
                <c:pt idx="1">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Sheet1!$B$3:$D$3</c:f>
              <c:numCache>
                <c:ptCount val="3"/>
                <c:pt idx="0">
                  <c:v>0.097778</c:v>
                </c:pt>
                <c:pt idx="1">
                  <c:v>0.010704</c:v>
                </c:pt>
                <c:pt idx="2">
                  <c:v>0.058499</c:v>
                </c:pt>
              </c:numCache>
            </c:numRef>
          </c:val>
        </c:ser>
        <c:ser>
          <c:idx val="0"/>
          <c:order val="2"/>
          <c:tx>
            <c:strRef>
              <c:f>Sheet1!$A$4</c:f>
              <c:strCache>
                <c:ptCount val="1"/>
                <c:pt idx="2">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Sheet1!$B$4:$D$4</c:f>
              <c:numCache>
                <c:ptCount val="3"/>
                <c:pt idx="0">
                  <c:v>42779.000000</c:v>
                </c:pt>
                <c:pt idx="1">
                  <c:v>3657.000000</c:v>
                </c:pt>
                <c:pt idx="2">
                  <c:v>27650.000000</c:v>
                </c:pt>
              </c:numCache>
            </c:numRef>
          </c:val>
        </c:ser>
        <c:ser>
          <c:idx val="0"/>
          <c:order val="3"/>
          <c:tx>
            <c:strRef>
              <c:f>Sheet1!$A$5</c:f>
              <c:strCache>
                <c:ptCount val="1"/>
                <c:pt idx="3">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Sheet1!$B$5:$D$5</c:f>
              <c:numCache>
                <c:ptCount val="3"/>
                <c:pt idx="0">
                  <c:v>0.066563</c:v>
                </c:pt>
                <c:pt idx="1">
                  <c:v>0.005690</c:v>
                </c:pt>
                <c:pt idx="2">
                  <c:v>0.043023</c:v>
                </c:pt>
              </c:numCache>
            </c:numRef>
          </c:val>
        </c:ser>
        <c:ser>
          <c:idx val="0"/>
          <c:order val="4"/>
          <c:tx>
            <c:strRef>
              <c:f>Sheet1!$A$6</c:f>
              <c:strCache>
                <c:ptCount val="1"/>
                <c:pt idx="4">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Sheet1!$B$6:$D$6</c:f>
              <c:numCache>
                <c:ptCount val="3"/>
                <c:pt idx="0">
                  <c:v>45392.000000</c:v>
                </c:pt>
                <c:pt idx="1">
                  <c:v>2807.000000</c:v>
                </c:pt>
                <c:pt idx="2">
                  <c:v>29576.000000</c:v>
                </c:pt>
              </c:numCache>
            </c:numRef>
          </c:val>
        </c:ser>
        <c:ser>
          <c:idx val="0"/>
          <c:order val="5"/>
          <c:tx>
            <c:strRef>
              <c:f>Sheet1!$A$7</c:f>
              <c:strCache>
                <c:ptCount val="1"/>
                <c:pt idx="5">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Sheet1!$B$7:$D$7</c:f>
              <c:numCache>
                <c:ptCount val="3"/>
                <c:pt idx="0">
                  <c:v>0.070629</c:v>
                </c:pt>
                <c:pt idx="1">
                  <c:v>0.004368</c:v>
                </c:pt>
                <c:pt idx="2">
                  <c:v>0.046020</c:v>
                </c:pt>
              </c:numCache>
            </c:numRef>
          </c:val>
        </c:ser>
        <c:ser>
          <c:idx val="0"/>
          <c:order val="6"/>
          <c:tx>
            <c:strRef>
              <c:f>Sheet1!$A$8</c:f>
              <c:strCache>
                <c:ptCount val="1"/>
                <c:pt idx="6">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Sheet1!$B$8:$D$8</c:f>
              <c:numCache>
                <c:ptCount val="3"/>
                <c:pt idx="0">
                  <c:v>46335.000000</c:v>
                </c:pt>
                <c:pt idx="1">
                  <c:v>2800.000000</c:v>
                </c:pt>
                <c:pt idx="2">
                  <c:v>31104.000000</c:v>
                </c:pt>
              </c:numCache>
            </c:numRef>
          </c:val>
        </c:ser>
        <c:ser>
          <c:idx val="0"/>
          <c:order val="7"/>
          <c:tx>
            <c:strRef>
              <c:f>Sheet1!$A$9</c:f>
              <c:strCache>
                <c:ptCount val="1"/>
                <c:pt idx="7">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Sheet1!$B$9:$D$9</c:f>
              <c:numCache>
                <c:ptCount val="3"/>
                <c:pt idx="0">
                  <c:v>0.072097</c:v>
                </c:pt>
                <c:pt idx="1">
                  <c:v>0.004357</c:v>
                </c:pt>
                <c:pt idx="2">
                  <c:v>0.048397</c:v>
                </c:pt>
              </c:numCache>
            </c:numRef>
          </c:val>
        </c:ser>
        <c:ser>
          <c:idx val="0"/>
          <c:order val="8"/>
          <c:tx>
            <c:strRef>
              <c:f>Sheet1!$A$10</c:f>
              <c:strCache>
                <c:ptCount val="1"/>
                <c:pt idx="8">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Sheet1!$B$10:$D$10</c:f>
              <c:numCache>
                <c:ptCount val="3"/>
                <c:pt idx="0">
                  <c:v>48157.000000</c:v>
                </c:pt>
                <c:pt idx="1">
                  <c:v>2830.000000</c:v>
                </c:pt>
                <c:pt idx="2">
                  <c:v>33385.000000</c:v>
                </c:pt>
              </c:numCache>
            </c:numRef>
          </c:val>
        </c:ser>
        <c:ser>
          <c:idx val="0"/>
          <c:order val="9"/>
          <c:tx>
            <c:strRef>
              <c:f>Sheet1!$A$11</c:f>
              <c:strCache>
                <c:ptCount val="1"/>
                <c:pt idx="9">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Sheet1!$B$11:$D$11</c:f>
              <c:numCache>
                <c:ptCount val="3"/>
                <c:pt idx="0">
                  <c:v>0.074932</c:v>
                </c:pt>
                <c:pt idx="1">
                  <c:v>0.004403</c:v>
                </c:pt>
                <c:pt idx="2">
                  <c:v>0.051947</c:v>
                </c:pt>
              </c:numCache>
            </c:numRef>
          </c:val>
        </c:ser>
        <c:ser>
          <c:idx val="0"/>
          <c:order val="10"/>
          <c:tx>
            <c:strRef>
              <c:f>Sheet1!$A$12</c:f>
              <c:strCache>
                <c:ptCount val="1"/>
                <c:pt idx="10">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Sheet1!$B$12:$D$12</c:f>
              <c:numCache>
                <c:ptCount val="3"/>
                <c:pt idx="0">
                  <c:v>50462.000000</c:v>
                </c:pt>
                <c:pt idx="1">
                  <c:v>3638.000000</c:v>
                </c:pt>
                <c:pt idx="2">
                  <c:v>36454.000000</c:v>
                </c:pt>
              </c:numCache>
            </c:numRef>
          </c:val>
        </c:ser>
        <c:ser>
          <c:idx val="0"/>
          <c:order val="11"/>
          <c:tx>
            <c:strRef>
              <c:f>Sheet1!$A$13</c:f>
              <c:strCache>
                <c:ptCount val="1"/>
                <c:pt idx="11">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Sheet1!$B$13:$D$13</c:f>
              <c:numCache>
                <c:ptCount val="3"/>
                <c:pt idx="0">
                  <c:v>0.078518</c:v>
                </c:pt>
                <c:pt idx="1">
                  <c:v>0.005661</c:v>
                </c:pt>
                <c:pt idx="2">
                  <c:v>0.056722</c:v>
                </c:pt>
              </c:numCache>
            </c:numRef>
          </c:val>
        </c:ser>
        <c:ser>
          <c:idx val="0"/>
          <c:order val="12"/>
          <c:tx>
            <c:strRef>
              <c:f>Sheet1!$A$14</c:f>
              <c:strCache>
                <c:ptCount val="1"/>
                <c:pt idx="12">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Sheet1!$B$14:$D$14</c:f>
              <c:numCache>
                <c:ptCount val="3"/>
                <c:pt idx="0">
                  <c:v>76711.000000</c:v>
                </c:pt>
                <c:pt idx="1">
                  <c:v>7988.000000</c:v>
                </c:pt>
                <c:pt idx="2">
                  <c:v>43640.000000</c:v>
                </c:pt>
              </c:numCache>
            </c:numRef>
          </c:val>
        </c:ser>
        <c:ser>
          <c:idx val="0"/>
          <c:order val="13"/>
          <c:tx>
            <c:strRef>
              <c:f>Sheet1!$A$15</c:f>
              <c:strCache>
                <c:ptCount val="1"/>
                <c:pt idx="13">
                  <c:v/>
                </c:pt>
              </c:strCache>
            </c:strRef>
          </c:tx>
          <c:spPr>
            <a:solidFill>
              <a:schemeClr val="accent6"/>
            </a:solidFill>
            <a:ln w="12700" cap="flat">
              <a:noFill/>
              <a:miter lim="400000"/>
            </a:ln>
            <a:effectLst/>
            <a:sp3d prstMaterial="matte"/>
          </c:spPr>
          <c:explosion val="0"/>
          <c:dPt>
            <c:idx val="0"/>
            <c:explosion val="0"/>
            <c:spPr>
              <a:solidFill>
                <a:schemeClr val="accent6"/>
              </a:solidFill>
              <a:ln w="12700" cap="flat">
                <a:noFill/>
                <a:miter lim="400000"/>
              </a:ln>
              <a:effectLst/>
              <a:sp3d prstMaterial="matte"/>
            </c:spPr>
          </c:dPt>
          <c:dPt>
            <c:idx val="1"/>
            <c:explosion val="0"/>
            <c:spPr>
              <a:solidFill>
                <a:schemeClr val="accent5"/>
              </a:solidFill>
              <a:ln w="12700" cap="flat">
                <a:noFill/>
                <a:miter lim="400000"/>
              </a:ln>
              <a:effectLst/>
              <a:sp3d prstMaterial="matte"/>
            </c:spPr>
          </c:dPt>
          <c:dPt>
            <c:idx val="2"/>
            <c:explosion val="0"/>
            <c:spPr>
              <a:solidFill>
                <a:schemeClr val="accent4"/>
              </a:solidFill>
              <a:ln w="12700" cap="flat">
                <a:noFill/>
                <a:miter lim="400000"/>
              </a:ln>
              <a:effectLst/>
              <a:sp3d prstMaterial="matte"/>
            </c:spPr>
          </c:dPt>
          <c:dPt>
            <c:idx val="3"/>
            <c:explosion val="0"/>
            <c:spPr>
              <a:solidFill>
                <a:schemeClr val="accent4"/>
              </a:solidFill>
              <a:ln w="12700" cap="flat">
                <a:noFill/>
                <a:miter lim="400000"/>
              </a:ln>
              <a:effectLst/>
              <a:sp3d prstMaterial="matte"/>
            </c:spPr>
          </c:dPt>
          <c:dLbls>
            <c:dLbl>
              <c:idx val="0"/>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1"/>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2"/>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dLbl>
              <c:idx val="3"/>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dLbl>
            <c:numFmt formatCode="0%" sourceLinked="0"/>
            <c:txPr>
              <a:bodyPr/>
              <a:lstStyle/>
              <a:p>
                <a:pPr>
                  <a:defRPr b="0" i="0" strike="noStrike" sz="1000" u="none">
                    <a:solidFill>
                      <a:srgbClr val="000000"/>
                    </a:solidFill>
                    <a:effectLst>
                      <a:outerShdw sx="100000" sy="100000" kx="0" ky="0" algn="tl" rotWithShape="1" blurRad="63500" dist="19050" dir="2700000">
                        <a:srgbClr val="000000">
                          <a:alpha val="40000"/>
                        </a:srgbClr>
                      </a:outerShdw>
                    </a:effectLst>
                    <a:latin typeface="Arial"/>
                  </a:defRPr>
                </a:pPr>
              </a:p>
            </c:txPr>
            <c:dLblPos val="outEnd"/>
            <c:showLegendKey val="0"/>
            <c:showVal val="0"/>
            <c:showCatName val="1"/>
            <c:showSerName val="0"/>
            <c:showPercent val="1"/>
            <c:showBubbleSize val="0"/>
            <c:showLeaderLines val="0"/>
          </c:dLbls>
          <c:cat>
            <c:strRef>
              <c:f>Sheet1!$B$1:$D$1</c:f>
              <c:strCache>
                <c:ptCount val="3"/>
                <c:pt idx="0">
                  <c:v>classic_bike</c:v>
                </c:pt>
                <c:pt idx="1">
                  <c:v>docked_bike</c:v>
                </c:pt>
                <c:pt idx="2">
                  <c:v>electric_bike</c:v>
                </c:pt>
              </c:strCache>
            </c:strRef>
          </c:cat>
          <c:val>
            <c:numRef>
              <c:f>Sheet1!$B$15:$D$15</c:f>
              <c:numCache>
                <c:ptCount val="3"/>
                <c:pt idx="0">
                  <c:v>0.119361</c:v>
                </c:pt>
                <c:pt idx="1">
                  <c:v>0.012429</c:v>
                </c:pt>
                <c:pt idx="2">
                  <c:v>0.067903</c:v>
                </c:pt>
              </c:numCache>
            </c:numRef>
          </c:val>
        </c:ser>
      </c:pie3DChart>
      <c:spPr>
        <a:noFill/>
        <a:ln w="12700" cap="flat">
          <a:noFill/>
          <a:miter lim="400000"/>
        </a:ln>
        <a:effectLst/>
      </c:spPr>
    </c:plotArea>
    <c:legend>
      <c:legendPos val="t"/>
      <c:layout>
        <c:manualLayout>
          <c:xMode val="edge"/>
          <c:yMode val="edge"/>
          <c:x val="0.195946"/>
          <c:y val="0"/>
          <c:w val="0.618256"/>
          <c:h val="0.257426"/>
        </c:manualLayout>
      </c:layout>
      <c:overlay val="1"/>
      <c:spPr>
        <a:noFill/>
        <a:ln w="12700" cap="flat">
          <a:noFill/>
          <a:miter lim="400000"/>
        </a:ln>
        <a:effectLst/>
      </c:spPr>
      <c:txPr>
        <a:bodyPr rot="0"/>
        <a:lstStyle/>
        <a:p>
          <a:pPr>
            <a:defRPr b="0" i="0" strike="noStrike" sz="1800" u="none">
              <a:solidFill>
                <a:srgbClr val="000000"/>
              </a:solidFill>
              <a:latin typeface="Arial"/>
            </a:defRPr>
          </a:pPr>
        </a:p>
      </c:txPr>
    </c:legend>
    <c:plotVisOnly val="1"/>
    <c:dispBlanksAs val="gap"/>
  </c:chart>
  <c:spPr>
    <a:solidFill>
      <a:srgbClr val="262626"/>
    </a:solid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4" name="Shape 74"/>
          <p:cNvSpPr/>
          <p:nvPr>
            <p:ph type="sldImg"/>
          </p:nvPr>
        </p:nvSpPr>
        <p:spPr>
          <a:xfrm>
            <a:off x="1143000" y="685800"/>
            <a:ext cx="4572000" cy="3429000"/>
          </a:xfrm>
          <a:prstGeom prst="rect">
            <a:avLst/>
          </a:prstGeom>
        </p:spPr>
        <p:txBody>
          <a:bodyPr/>
          <a:lstStyle/>
          <a:p>
            <a:pPr/>
          </a:p>
        </p:txBody>
      </p:sp>
      <p:sp>
        <p:nvSpPr>
          <p:cNvPr id="75" name="Shape 7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685800" y="1991812"/>
            <a:ext cx="7772400" cy="1159801"/>
          </a:xfrm>
          <a:prstGeom prst="rect">
            <a:avLst/>
          </a:prstGeom>
        </p:spPr>
        <p:txBody>
          <a:bodyPr anchor="ctr">
            <a:normAutofit fontScale="100000" lnSpcReduction="0"/>
          </a:bodyPr>
          <a:lstStyle>
            <a:lvl1pPr>
              <a:defRPr sz="6000"/>
            </a:lvl1pPr>
          </a:lstStyle>
          <a:p>
            <a:pPr/>
            <a:r>
              <a:t>Title Text</a:t>
            </a:r>
          </a:p>
        </p:txBody>
      </p:sp>
      <p:sp>
        <p:nvSpPr>
          <p:cNvPr id="12" name="Slide Number"/>
          <p:cNvSpPr txBox="1"/>
          <p:nvPr>
            <p:ph type="sldNum" sz="quarter" idx="2"/>
          </p:nvPr>
        </p:nvSpPr>
        <p:spPr>
          <a:xfrm>
            <a:off x="5486400" y="4767262"/>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sp>
        <p:nvSpPr>
          <p:cNvPr id="19" name="Title Text"/>
          <p:cNvSpPr txBox="1"/>
          <p:nvPr>
            <p:ph type="title"/>
          </p:nvPr>
        </p:nvSpPr>
        <p:spPr>
          <a:xfrm>
            <a:off x="685800" y="1964341"/>
            <a:ext cx="7772400" cy="1159801"/>
          </a:xfrm>
          <a:prstGeom prst="rect">
            <a:avLst/>
          </a:prstGeom>
        </p:spPr>
        <p:txBody>
          <a:bodyPr anchor="b">
            <a:normAutofit fontScale="100000" lnSpcReduction="0"/>
          </a:bodyPr>
          <a:lstStyle>
            <a:lvl1pPr>
              <a:defRPr sz="4800"/>
            </a:lvl1pPr>
          </a:lstStyle>
          <a:p>
            <a:pPr/>
            <a:r>
              <a:t>Title Text</a:t>
            </a:r>
          </a:p>
        </p:txBody>
      </p:sp>
      <p:sp>
        <p:nvSpPr>
          <p:cNvPr id="20" name="Body Level One…"/>
          <p:cNvSpPr txBox="1"/>
          <p:nvPr>
            <p:ph type="body" sz="quarter" idx="1"/>
          </p:nvPr>
        </p:nvSpPr>
        <p:spPr>
          <a:xfrm>
            <a:off x="685800" y="3144853"/>
            <a:ext cx="7772400" cy="784801"/>
          </a:xfrm>
          <a:prstGeom prst="rect">
            <a:avLst/>
          </a:prstGeom>
        </p:spPr>
        <p:txBody>
          <a:bodyPr>
            <a:normAutofit fontScale="100000" lnSpcReduction="0"/>
          </a:bodyPr>
          <a:lstStyle>
            <a:lvl1pPr marL="355600" indent="-254000" algn="ctr">
              <a:spcBef>
                <a:spcPts val="0"/>
              </a:spcBef>
              <a:buClrTx/>
              <a:buSzTx/>
              <a:buFontTx/>
              <a:buNone/>
            </a:lvl1pPr>
            <a:lvl2pPr marL="355600" indent="203200" algn="ctr">
              <a:spcBef>
                <a:spcPts val="0"/>
              </a:spcBef>
              <a:buClrTx/>
              <a:buSzTx/>
              <a:buFontTx/>
              <a:buNone/>
            </a:lvl2pPr>
            <a:lvl3pPr marL="355600" indent="660400" algn="ctr">
              <a:spcBef>
                <a:spcPts val="0"/>
              </a:spcBef>
              <a:buClrTx/>
              <a:buSzTx/>
              <a:buFontTx/>
              <a:buNone/>
            </a:lvl3pPr>
            <a:lvl4pPr marL="355600" indent="1117600" algn="ctr">
              <a:spcBef>
                <a:spcPts val="0"/>
              </a:spcBef>
              <a:buClrTx/>
              <a:buSzTx/>
              <a:buFontTx/>
              <a:buNone/>
            </a:lvl4pPr>
            <a:lvl5pPr marL="355600" indent="1574800" algn="ctr">
              <a:spcBef>
                <a:spcPts val="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
    <p:spTree>
      <p:nvGrpSpPr>
        <p:cNvPr id="1" name=""/>
        <p:cNvGrpSpPr/>
        <p:nvPr/>
      </p:nvGrpSpPr>
      <p:grpSpPr>
        <a:xfrm>
          <a:off x="0" y="0"/>
          <a:ext cx="0" cy="0"/>
          <a:chOff x="0" y="0"/>
          <a:chExt cx="0" cy="0"/>
        </a:xfrm>
      </p:grpSpPr>
      <p:sp>
        <p:nvSpPr>
          <p:cNvPr id="28" name="Body Level One…"/>
          <p:cNvSpPr txBox="1"/>
          <p:nvPr>
            <p:ph type="body" sz="quarter" idx="1"/>
          </p:nvPr>
        </p:nvSpPr>
        <p:spPr>
          <a:xfrm>
            <a:off x="1700925" y="1399800"/>
            <a:ext cx="5742300" cy="819900"/>
          </a:xfrm>
          <a:prstGeom prst="rect">
            <a:avLst/>
          </a:prstGeom>
        </p:spPr>
        <p:txBody>
          <a:bodyPr>
            <a:normAutofit fontScale="100000" lnSpcReduction="0"/>
          </a:bodyPr>
          <a:lstStyle>
            <a:lvl1pPr indent="-419100" algn="ctr">
              <a:buSzPts val="3000"/>
              <a:defRPr sz="3000"/>
            </a:lvl1pPr>
            <a:lvl2pPr indent="-419100" algn="ctr">
              <a:buSzPts val="3000"/>
              <a:defRPr sz="3000"/>
            </a:lvl2pPr>
            <a:lvl3pPr indent="-419100" algn="ctr">
              <a:buSzPts val="3000"/>
              <a:defRPr sz="3000"/>
            </a:lvl3pPr>
            <a:lvl4pPr indent="-419100" algn="ctr">
              <a:buSzPts val="3000"/>
              <a:defRPr sz="3000"/>
            </a:lvl4pPr>
            <a:lvl5pPr indent="-419100" algn="ctr">
              <a:buSzPts val="3000"/>
              <a:defRPr sz="3000"/>
            </a:lvl5pPr>
          </a:lstStyle>
          <a:p>
            <a:pPr/>
            <a:r>
              <a:t>Body Level One</a:t>
            </a:r>
          </a:p>
          <a:p>
            <a:pPr lvl="1"/>
            <a:r>
              <a:t>Body Level Two</a:t>
            </a:r>
          </a:p>
          <a:p>
            <a:pPr lvl="2"/>
            <a:r>
              <a:t>Body Level Three</a:t>
            </a:r>
          </a:p>
          <a:p>
            <a:pPr lvl="3"/>
            <a:r>
              <a:t>Body Level Four</a:t>
            </a:r>
          </a:p>
          <a:p>
            <a:pPr lvl="4"/>
            <a:r>
              <a:t>Body Level Five</a:t>
            </a:r>
          </a:p>
        </p:txBody>
      </p:sp>
      <p:sp>
        <p:nvSpPr>
          <p:cNvPr id="29" name="Google Shape;17;p4"/>
          <p:cNvSpPr txBox="1"/>
          <p:nvPr/>
        </p:nvSpPr>
        <p:spPr>
          <a:xfrm>
            <a:off x="3593400" y="362743"/>
            <a:ext cx="1957200" cy="1643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lgn="ctr">
              <a:defRPr sz="9600">
                <a:solidFill>
                  <a:srgbClr val="FFFFFF"/>
                </a:solidFill>
                <a:latin typeface="Walter Turncoat"/>
                <a:ea typeface="Walter Turncoat"/>
                <a:cs typeface="Walter Turncoat"/>
                <a:sym typeface="Walter Turncoat"/>
              </a:defRPr>
            </a:lvl1pPr>
          </a:lstStyle>
          <a:p>
            <a:pPr/>
            <a:r>
              <a:t>“</a:t>
            </a:r>
          </a:p>
        </p:txBody>
      </p:sp>
      <p:sp>
        <p:nvSpPr>
          <p:cNvPr id="30" name="Google Shape;18;p4"/>
          <p:cNvSpPr/>
          <p:nvPr/>
        </p:nvSpPr>
        <p:spPr>
          <a:xfrm>
            <a:off x="4128163" y="550649"/>
            <a:ext cx="887685" cy="8491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48" y="528"/>
                </a:moveTo>
                <a:lnTo>
                  <a:pt x="13254" y="534"/>
                </a:lnTo>
                <a:lnTo>
                  <a:pt x="13191" y="556"/>
                </a:lnTo>
                <a:lnTo>
                  <a:pt x="13348" y="528"/>
                </a:lnTo>
                <a:close/>
                <a:moveTo>
                  <a:pt x="7471" y="621"/>
                </a:moveTo>
                <a:lnTo>
                  <a:pt x="7408" y="654"/>
                </a:lnTo>
                <a:lnTo>
                  <a:pt x="7283" y="817"/>
                </a:lnTo>
                <a:lnTo>
                  <a:pt x="7971" y="686"/>
                </a:lnTo>
                <a:lnTo>
                  <a:pt x="7690" y="719"/>
                </a:lnTo>
                <a:lnTo>
                  <a:pt x="7596" y="686"/>
                </a:lnTo>
                <a:lnTo>
                  <a:pt x="7502" y="654"/>
                </a:lnTo>
                <a:lnTo>
                  <a:pt x="7502" y="621"/>
                </a:lnTo>
                <a:close/>
                <a:moveTo>
                  <a:pt x="21381" y="4706"/>
                </a:moveTo>
                <a:lnTo>
                  <a:pt x="21381" y="4738"/>
                </a:lnTo>
                <a:lnTo>
                  <a:pt x="21389" y="4738"/>
                </a:lnTo>
                <a:lnTo>
                  <a:pt x="21381" y="4706"/>
                </a:lnTo>
                <a:close/>
                <a:moveTo>
                  <a:pt x="11222" y="20326"/>
                </a:moveTo>
                <a:lnTo>
                  <a:pt x="11285" y="20358"/>
                </a:lnTo>
                <a:lnTo>
                  <a:pt x="11253" y="20326"/>
                </a:lnTo>
                <a:close/>
                <a:moveTo>
                  <a:pt x="10222" y="20326"/>
                </a:moveTo>
                <a:lnTo>
                  <a:pt x="10253" y="20358"/>
                </a:lnTo>
                <a:lnTo>
                  <a:pt x="10034" y="20391"/>
                </a:lnTo>
                <a:lnTo>
                  <a:pt x="10097" y="20358"/>
                </a:lnTo>
                <a:lnTo>
                  <a:pt x="10222" y="20326"/>
                </a:lnTo>
                <a:close/>
                <a:moveTo>
                  <a:pt x="10690" y="20457"/>
                </a:moveTo>
                <a:lnTo>
                  <a:pt x="10972" y="20522"/>
                </a:lnTo>
                <a:lnTo>
                  <a:pt x="10503" y="20555"/>
                </a:lnTo>
                <a:lnTo>
                  <a:pt x="10409" y="20555"/>
                </a:lnTo>
                <a:lnTo>
                  <a:pt x="10690" y="20457"/>
                </a:lnTo>
                <a:close/>
                <a:moveTo>
                  <a:pt x="20162" y="0"/>
                </a:moveTo>
                <a:lnTo>
                  <a:pt x="19443" y="33"/>
                </a:lnTo>
                <a:lnTo>
                  <a:pt x="18818" y="65"/>
                </a:lnTo>
                <a:lnTo>
                  <a:pt x="19412" y="131"/>
                </a:lnTo>
                <a:lnTo>
                  <a:pt x="19318" y="65"/>
                </a:lnTo>
                <a:lnTo>
                  <a:pt x="19600" y="131"/>
                </a:lnTo>
                <a:lnTo>
                  <a:pt x="19443" y="163"/>
                </a:lnTo>
                <a:lnTo>
                  <a:pt x="19224" y="163"/>
                </a:lnTo>
                <a:lnTo>
                  <a:pt x="18818" y="98"/>
                </a:lnTo>
                <a:lnTo>
                  <a:pt x="18537" y="98"/>
                </a:lnTo>
                <a:lnTo>
                  <a:pt x="18068" y="131"/>
                </a:lnTo>
                <a:lnTo>
                  <a:pt x="16786" y="131"/>
                </a:lnTo>
                <a:lnTo>
                  <a:pt x="16099" y="163"/>
                </a:lnTo>
                <a:lnTo>
                  <a:pt x="15317" y="163"/>
                </a:lnTo>
                <a:lnTo>
                  <a:pt x="14536" y="98"/>
                </a:lnTo>
                <a:lnTo>
                  <a:pt x="14598" y="163"/>
                </a:lnTo>
                <a:lnTo>
                  <a:pt x="14692" y="163"/>
                </a:lnTo>
                <a:lnTo>
                  <a:pt x="14379" y="229"/>
                </a:lnTo>
                <a:lnTo>
                  <a:pt x="13973" y="294"/>
                </a:lnTo>
                <a:lnTo>
                  <a:pt x="13535" y="262"/>
                </a:lnTo>
                <a:lnTo>
                  <a:pt x="13379" y="229"/>
                </a:lnTo>
                <a:lnTo>
                  <a:pt x="13223" y="196"/>
                </a:lnTo>
                <a:lnTo>
                  <a:pt x="13160" y="196"/>
                </a:lnTo>
                <a:lnTo>
                  <a:pt x="12660" y="229"/>
                </a:lnTo>
                <a:lnTo>
                  <a:pt x="12097" y="327"/>
                </a:lnTo>
                <a:lnTo>
                  <a:pt x="11566" y="392"/>
                </a:lnTo>
                <a:lnTo>
                  <a:pt x="11128" y="392"/>
                </a:lnTo>
                <a:lnTo>
                  <a:pt x="11253" y="360"/>
                </a:lnTo>
                <a:lnTo>
                  <a:pt x="11191" y="327"/>
                </a:lnTo>
                <a:lnTo>
                  <a:pt x="11066" y="327"/>
                </a:lnTo>
                <a:lnTo>
                  <a:pt x="10753" y="360"/>
                </a:lnTo>
                <a:lnTo>
                  <a:pt x="10034" y="458"/>
                </a:lnTo>
                <a:lnTo>
                  <a:pt x="10097" y="490"/>
                </a:lnTo>
                <a:lnTo>
                  <a:pt x="10128" y="523"/>
                </a:lnTo>
                <a:lnTo>
                  <a:pt x="9659" y="556"/>
                </a:lnTo>
                <a:lnTo>
                  <a:pt x="9628" y="588"/>
                </a:lnTo>
                <a:lnTo>
                  <a:pt x="9847" y="588"/>
                </a:lnTo>
                <a:lnTo>
                  <a:pt x="9347" y="621"/>
                </a:lnTo>
                <a:lnTo>
                  <a:pt x="9127" y="621"/>
                </a:lnTo>
                <a:lnTo>
                  <a:pt x="9159" y="588"/>
                </a:lnTo>
                <a:lnTo>
                  <a:pt x="9471" y="523"/>
                </a:lnTo>
                <a:lnTo>
                  <a:pt x="9190" y="556"/>
                </a:lnTo>
                <a:lnTo>
                  <a:pt x="8909" y="588"/>
                </a:lnTo>
                <a:lnTo>
                  <a:pt x="8627" y="588"/>
                </a:lnTo>
                <a:lnTo>
                  <a:pt x="8346" y="621"/>
                </a:lnTo>
                <a:lnTo>
                  <a:pt x="8534" y="588"/>
                </a:lnTo>
                <a:lnTo>
                  <a:pt x="8252" y="621"/>
                </a:lnTo>
                <a:lnTo>
                  <a:pt x="7971" y="686"/>
                </a:lnTo>
                <a:lnTo>
                  <a:pt x="8315" y="654"/>
                </a:lnTo>
                <a:lnTo>
                  <a:pt x="8659" y="686"/>
                </a:lnTo>
                <a:lnTo>
                  <a:pt x="8252" y="784"/>
                </a:lnTo>
                <a:lnTo>
                  <a:pt x="7815" y="817"/>
                </a:lnTo>
                <a:lnTo>
                  <a:pt x="7815" y="882"/>
                </a:lnTo>
                <a:lnTo>
                  <a:pt x="8471" y="817"/>
                </a:lnTo>
                <a:lnTo>
                  <a:pt x="9127" y="784"/>
                </a:lnTo>
                <a:lnTo>
                  <a:pt x="9753" y="686"/>
                </a:lnTo>
                <a:lnTo>
                  <a:pt x="10065" y="621"/>
                </a:lnTo>
                <a:lnTo>
                  <a:pt x="10378" y="556"/>
                </a:lnTo>
                <a:lnTo>
                  <a:pt x="10097" y="654"/>
                </a:lnTo>
                <a:lnTo>
                  <a:pt x="10159" y="686"/>
                </a:lnTo>
                <a:lnTo>
                  <a:pt x="10284" y="719"/>
                </a:lnTo>
                <a:lnTo>
                  <a:pt x="10597" y="752"/>
                </a:lnTo>
                <a:lnTo>
                  <a:pt x="11034" y="752"/>
                </a:lnTo>
                <a:lnTo>
                  <a:pt x="11503" y="719"/>
                </a:lnTo>
                <a:lnTo>
                  <a:pt x="12285" y="654"/>
                </a:lnTo>
                <a:lnTo>
                  <a:pt x="12535" y="621"/>
                </a:lnTo>
                <a:lnTo>
                  <a:pt x="12566" y="588"/>
                </a:lnTo>
                <a:lnTo>
                  <a:pt x="12879" y="556"/>
                </a:lnTo>
                <a:lnTo>
                  <a:pt x="12910" y="523"/>
                </a:lnTo>
                <a:lnTo>
                  <a:pt x="12879" y="523"/>
                </a:lnTo>
                <a:lnTo>
                  <a:pt x="12629" y="490"/>
                </a:lnTo>
                <a:lnTo>
                  <a:pt x="13254" y="523"/>
                </a:lnTo>
                <a:lnTo>
                  <a:pt x="12879" y="556"/>
                </a:lnTo>
                <a:lnTo>
                  <a:pt x="13254" y="534"/>
                </a:lnTo>
                <a:lnTo>
                  <a:pt x="13285" y="523"/>
                </a:lnTo>
                <a:lnTo>
                  <a:pt x="13379" y="523"/>
                </a:lnTo>
                <a:lnTo>
                  <a:pt x="13348" y="528"/>
                </a:lnTo>
                <a:lnTo>
                  <a:pt x="13441" y="523"/>
                </a:lnTo>
                <a:lnTo>
                  <a:pt x="13754" y="556"/>
                </a:lnTo>
                <a:lnTo>
                  <a:pt x="14629" y="490"/>
                </a:lnTo>
                <a:lnTo>
                  <a:pt x="14911" y="458"/>
                </a:lnTo>
                <a:lnTo>
                  <a:pt x="14723" y="458"/>
                </a:lnTo>
                <a:lnTo>
                  <a:pt x="14973" y="392"/>
                </a:lnTo>
                <a:lnTo>
                  <a:pt x="15129" y="425"/>
                </a:lnTo>
                <a:lnTo>
                  <a:pt x="15161" y="425"/>
                </a:lnTo>
                <a:lnTo>
                  <a:pt x="15161" y="458"/>
                </a:lnTo>
                <a:lnTo>
                  <a:pt x="15036" y="458"/>
                </a:lnTo>
                <a:lnTo>
                  <a:pt x="15255" y="490"/>
                </a:lnTo>
                <a:lnTo>
                  <a:pt x="15504" y="458"/>
                </a:lnTo>
                <a:lnTo>
                  <a:pt x="15504" y="425"/>
                </a:lnTo>
                <a:lnTo>
                  <a:pt x="15567" y="458"/>
                </a:lnTo>
                <a:lnTo>
                  <a:pt x="15755" y="458"/>
                </a:lnTo>
                <a:lnTo>
                  <a:pt x="15692" y="523"/>
                </a:lnTo>
                <a:lnTo>
                  <a:pt x="15567" y="523"/>
                </a:lnTo>
                <a:lnTo>
                  <a:pt x="15504" y="490"/>
                </a:lnTo>
                <a:lnTo>
                  <a:pt x="14536" y="588"/>
                </a:lnTo>
                <a:lnTo>
                  <a:pt x="15098" y="588"/>
                </a:lnTo>
                <a:lnTo>
                  <a:pt x="15661" y="556"/>
                </a:lnTo>
                <a:lnTo>
                  <a:pt x="16755" y="458"/>
                </a:lnTo>
                <a:lnTo>
                  <a:pt x="17286" y="425"/>
                </a:lnTo>
                <a:lnTo>
                  <a:pt x="18380" y="425"/>
                </a:lnTo>
                <a:lnTo>
                  <a:pt x="18912" y="490"/>
                </a:lnTo>
                <a:lnTo>
                  <a:pt x="18755" y="458"/>
                </a:lnTo>
                <a:lnTo>
                  <a:pt x="18724" y="425"/>
                </a:lnTo>
                <a:lnTo>
                  <a:pt x="18974" y="392"/>
                </a:lnTo>
                <a:lnTo>
                  <a:pt x="19349" y="425"/>
                </a:lnTo>
                <a:lnTo>
                  <a:pt x="19474" y="425"/>
                </a:lnTo>
                <a:lnTo>
                  <a:pt x="19537" y="458"/>
                </a:lnTo>
                <a:lnTo>
                  <a:pt x="19849" y="458"/>
                </a:lnTo>
                <a:lnTo>
                  <a:pt x="20225" y="523"/>
                </a:lnTo>
                <a:lnTo>
                  <a:pt x="20412" y="588"/>
                </a:lnTo>
                <a:lnTo>
                  <a:pt x="20568" y="654"/>
                </a:lnTo>
                <a:lnTo>
                  <a:pt x="20693" y="719"/>
                </a:lnTo>
                <a:lnTo>
                  <a:pt x="20725" y="817"/>
                </a:lnTo>
                <a:lnTo>
                  <a:pt x="20756" y="1568"/>
                </a:lnTo>
                <a:lnTo>
                  <a:pt x="20756" y="2810"/>
                </a:lnTo>
                <a:lnTo>
                  <a:pt x="20725" y="6078"/>
                </a:lnTo>
                <a:lnTo>
                  <a:pt x="20725" y="7810"/>
                </a:lnTo>
                <a:lnTo>
                  <a:pt x="20756" y="9379"/>
                </a:lnTo>
                <a:lnTo>
                  <a:pt x="20819" y="10686"/>
                </a:lnTo>
                <a:lnTo>
                  <a:pt x="20850" y="11143"/>
                </a:lnTo>
                <a:lnTo>
                  <a:pt x="20912" y="11503"/>
                </a:lnTo>
                <a:lnTo>
                  <a:pt x="20912" y="11960"/>
                </a:lnTo>
                <a:lnTo>
                  <a:pt x="20944" y="12450"/>
                </a:lnTo>
                <a:lnTo>
                  <a:pt x="20944" y="12777"/>
                </a:lnTo>
                <a:lnTo>
                  <a:pt x="20912" y="13300"/>
                </a:lnTo>
                <a:lnTo>
                  <a:pt x="20819" y="14672"/>
                </a:lnTo>
                <a:lnTo>
                  <a:pt x="20725" y="16110"/>
                </a:lnTo>
                <a:lnTo>
                  <a:pt x="20693" y="16699"/>
                </a:lnTo>
                <a:lnTo>
                  <a:pt x="20725" y="17156"/>
                </a:lnTo>
                <a:lnTo>
                  <a:pt x="20725" y="18267"/>
                </a:lnTo>
                <a:lnTo>
                  <a:pt x="20662" y="18561"/>
                </a:lnTo>
                <a:lnTo>
                  <a:pt x="20631" y="18823"/>
                </a:lnTo>
                <a:lnTo>
                  <a:pt x="20537" y="19084"/>
                </a:lnTo>
                <a:lnTo>
                  <a:pt x="20412" y="19313"/>
                </a:lnTo>
                <a:lnTo>
                  <a:pt x="20475" y="19313"/>
                </a:lnTo>
                <a:lnTo>
                  <a:pt x="20506" y="19247"/>
                </a:lnTo>
                <a:lnTo>
                  <a:pt x="20600" y="19182"/>
                </a:lnTo>
                <a:lnTo>
                  <a:pt x="20631" y="19247"/>
                </a:lnTo>
                <a:lnTo>
                  <a:pt x="20600" y="19313"/>
                </a:lnTo>
                <a:lnTo>
                  <a:pt x="20537" y="19476"/>
                </a:lnTo>
                <a:lnTo>
                  <a:pt x="20475" y="19411"/>
                </a:lnTo>
                <a:lnTo>
                  <a:pt x="20381" y="19313"/>
                </a:lnTo>
                <a:lnTo>
                  <a:pt x="20412" y="19378"/>
                </a:lnTo>
                <a:lnTo>
                  <a:pt x="20381" y="19378"/>
                </a:lnTo>
                <a:lnTo>
                  <a:pt x="20412" y="19411"/>
                </a:lnTo>
                <a:lnTo>
                  <a:pt x="19912" y="19509"/>
                </a:lnTo>
                <a:lnTo>
                  <a:pt x="19474" y="19541"/>
                </a:lnTo>
                <a:lnTo>
                  <a:pt x="19068" y="19574"/>
                </a:lnTo>
                <a:lnTo>
                  <a:pt x="18693" y="19574"/>
                </a:lnTo>
                <a:lnTo>
                  <a:pt x="18787" y="19509"/>
                </a:lnTo>
                <a:lnTo>
                  <a:pt x="18568" y="19574"/>
                </a:lnTo>
                <a:lnTo>
                  <a:pt x="18162" y="19705"/>
                </a:lnTo>
                <a:lnTo>
                  <a:pt x="17786" y="19770"/>
                </a:lnTo>
                <a:lnTo>
                  <a:pt x="17849" y="19672"/>
                </a:lnTo>
                <a:lnTo>
                  <a:pt x="17974" y="19639"/>
                </a:lnTo>
                <a:lnTo>
                  <a:pt x="17568" y="19705"/>
                </a:lnTo>
                <a:lnTo>
                  <a:pt x="17130" y="19737"/>
                </a:lnTo>
                <a:lnTo>
                  <a:pt x="16880" y="19770"/>
                </a:lnTo>
                <a:lnTo>
                  <a:pt x="16942" y="19803"/>
                </a:lnTo>
                <a:lnTo>
                  <a:pt x="16223" y="19901"/>
                </a:lnTo>
                <a:lnTo>
                  <a:pt x="16223" y="19868"/>
                </a:lnTo>
                <a:lnTo>
                  <a:pt x="15911" y="19901"/>
                </a:lnTo>
                <a:lnTo>
                  <a:pt x="15786" y="19901"/>
                </a:lnTo>
                <a:lnTo>
                  <a:pt x="15442" y="19934"/>
                </a:lnTo>
                <a:lnTo>
                  <a:pt x="14817" y="19934"/>
                </a:lnTo>
                <a:lnTo>
                  <a:pt x="14692" y="19901"/>
                </a:lnTo>
                <a:lnTo>
                  <a:pt x="14911" y="19835"/>
                </a:lnTo>
                <a:lnTo>
                  <a:pt x="13254" y="20032"/>
                </a:lnTo>
                <a:lnTo>
                  <a:pt x="12597" y="20162"/>
                </a:lnTo>
                <a:lnTo>
                  <a:pt x="12441" y="20097"/>
                </a:lnTo>
                <a:lnTo>
                  <a:pt x="12285" y="20097"/>
                </a:lnTo>
                <a:lnTo>
                  <a:pt x="12160" y="20130"/>
                </a:lnTo>
                <a:lnTo>
                  <a:pt x="12066" y="20195"/>
                </a:lnTo>
                <a:lnTo>
                  <a:pt x="11941" y="20195"/>
                </a:lnTo>
                <a:lnTo>
                  <a:pt x="11941" y="20228"/>
                </a:lnTo>
                <a:lnTo>
                  <a:pt x="12035" y="20228"/>
                </a:lnTo>
                <a:lnTo>
                  <a:pt x="11972" y="20326"/>
                </a:lnTo>
                <a:lnTo>
                  <a:pt x="12285" y="20326"/>
                </a:lnTo>
                <a:lnTo>
                  <a:pt x="12535" y="20293"/>
                </a:lnTo>
                <a:lnTo>
                  <a:pt x="12785" y="20260"/>
                </a:lnTo>
                <a:lnTo>
                  <a:pt x="13066" y="20260"/>
                </a:lnTo>
                <a:lnTo>
                  <a:pt x="12785" y="20391"/>
                </a:lnTo>
                <a:lnTo>
                  <a:pt x="12378" y="20522"/>
                </a:lnTo>
                <a:lnTo>
                  <a:pt x="12191" y="20555"/>
                </a:lnTo>
                <a:lnTo>
                  <a:pt x="12003" y="20555"/>
                </a:lnTo>
                <a:lnTo>
                  <a:pt x="11847" y="20522"/>
                </a:lnTo>
                <a:lnTo>
                  <a:pt x="11785" y="20457"/>
                </a:lnTo>
                <a:lnTo>
                  <a:pt x="11753" y="20391"/>
                </a:lnTo>
                <a:lnTo>
                  <a:pt x="12097" y="20358"/>
                </a:lnTo>
                <a:lnTo>
                  <a:pt x="11722" y="20326"/>
                </a:lnTo>
                <a:lnTo>
                  <a:pt x="11316" y="20358"/>
                </a:lnTo>
                <a:lnTo>
                  <a:pt x="11285" y="20358"/>
                </a:lnTo>
                <a:lnTo>
                  <a:pt x="11003" y="20424"/>
                </a:lnTo>
                <a:lnTo>
                  <a:pt x="10690" y="20457"/>
                </a:lnTo>
                <a:lnTo>
                  <a:pt x="10972" y="20391"/>
                </a:lnTo>
                <a:lnTo>
                  <a:pt x="10566" y="20260"/>
                </a:lnTo>
                <a:lnTo>
                  <a:pt x="10315" y="20228"/>
                </a:lnTo>
                <a:lnTo>
                  <a:pt x="10284" y="20195"/>
                </a:lnTo>
                <a:lnTo>
                  <a:pt x="10315" y="20195"/>
                </a:lnTo>
                <a:lnTo>
                  <a:pt x="10440" y="20162"/>
                </a:lnTo>
                <a:lnTo>
                  <a:pt x="10159" y="20162"/>
                </a:lnTo>
                <a:lnTo>
                  <a:pt x="10034" y="20195"/>
                </a:lnTo>
                <a:lnTo>
                  <a:pt x="9909" y="20260"/>
                </a:lnTo>
                <a:lnTo>
                  <a:pt x="9659" y="20326"/>
                </a:lnTo>
                <a:lnTo>
                  <a:pt x="9722" y="20293"/>
                </a:lnTo>
                <a:lnTo>
                  <a:pt x="9753" y="20228"/>
                </a:lnTo>
                <a:lnTo>
                  <a:pt x="9471" y="20260"/>
                </a:lnTo>
                <a:lnTo>
                  <a:pt x="9440" y="20293"/>
                </a:lnTo>
                <a:lnTo>
                  <a:pt x="9409" y="20326"/>
                </a:lnTo>
                <a:lnTo>
                  <a:pt x="9190" y="20391"/>
                </a:lnTo>
                <a:lnTo>
                  <a:pt x="8502" y="20489"/>
                </a:lnTo>
                <a:lnTo>
                  <a:pt x="7346" y="20653"/>
                </a:lnTo>
                <a:lnTo>
                  <a:pt x="7408" y="20620"/>
                </a:lnTo>
                <a:lnTo>
                  <a:pt x="7408" y="20587"/>
                </a:lnTo>
                <a:lnTo>
                  <a:pt x="7377" y="20587"/>
                </a:lnTo>
                <a:lnTo>
                  <a:pt x="7440" y="20522"/>
                </a:lnTo>
                <a:lnTo>
                  <a:pt x="7440" y="20457"/>
                </a:lnTo>
                <a:lnTo>
                  <a:pt x="7002" y="20555"/>
                </a:lnTo>
                <a:lnTo>
                  <a:pt x="6377" y="20685"/>
                </a:lnTo>
                <a:lnTo>
                  <a:pt x="6033" y="20718"/>
                </a:lnTo>
                <a:lnTo>
                  <a:pt x="5720" y="20751"/>
                </a:lnTo>
                <a:lnTo>
                  <a:pt x="5439" y="20751"/>
                </a:lnTo>
                <a:lnTo>
                  <a:pt x="5251" y="20718"/>
                </a:lnTo>
                <a:lnTo>
                  <a:pt x="4720" y="20718"/>
                </a:lnTo>
                <a:lnTo>
                  <a:pt x="3970" y="20783"/>
                </a:lnTo>
                <a:lnTo>
                  <a:pt x="4095" y="20751"/>
                </a:lnTo>
                <a:lnTo>
                  <a:pt x="4220" y="20685"/>
                </a:lnTo>
                <a:lnTo>
                  <a:pt x="3782" y="20751"/>
                </a:lnTo>
                <a:lnTo>
                  <a:pt x="3313" y="20816"/>
                </a:lnTo>
                <a:lnTo>
                  <a:pt x="2344" y="20849"/>
                </a:lnTo>
                <a:lnTo>
                  <a:pt x="1375" y="20914"/>
                </a:lnTo>
                <a:lnTo>
                  <a:pt x="938" y="20947"/>
                </a:lnTo>
                <a:lnTo>
                  <a:pt x="531" y="21012"/>
                </a:lnTo>
                <a:lnTo>
                  <a:pt x="406" y="20522"/>
                </a:lnTo>
                <a:lnTo>
                  <a:pt x="344" y="19999"/>
                </a:lnTo>
                <a:lnTo>
                  <a:pt x="281" y="19443"/>
                </a:lnTo>
                <a:lnTo>
                  <a:pt x="250" y="18855"/>
                </a:lnTo>
                <a:lnTo>
                  <a:pt x="250" y="17646"/>
                </a:lnTo>
                <a:lnTo>
                  <a:pt x="344" y="16372"/>
                </a:lnTo>
                <a:lnTo>
                  <a:pt x="437" y="15130"/>
                </a:lnTo>
                <a:lnTo>
                  <a:pt x="563" y="13855"/>
                </a:lnTo>
                <a:lnTo>
                  <a:pt x="812" y="11535"/>
                </a:lnTo>
                <a:lnTo>
                  <a:pt x="844" y="11764"/>
                </a:lnTo>
                <a:lnTo>
                  <a:pt x="875" y="11993"/>
                </a:lnTo>
                <a:lnTo>
                  <a:pt x="875" y="11437"/>
                </a:lnTo>
                <a:lnTo>
                  <a:pt x="845" y="11184"/>
                </a:lnTo>
                <a:lnTo>
                  <a:pt x="875" y="10392"/>
                </a:lnTo>
                <a:lnTo>
                  <a:pt x="812" y="10522"/>
                </a:lnTo>
                <a:lnTo>
                  <a:pt x="812" y="9640"/>
                </a:lnTo>
                <a:lnTo>
                  <a:pt x="875" y="9803"/>
                </a:lnTo>
                <a:lnTo>
                  <a:pt x="906" y="9705"/>
                </a:lnTo>
                <a:lnTo>
                  <a:pt x="938" y="9705"/>
                </a:lnTo>
                <a:lnTo>
                  <a:pt x="969" y="9771"/>
                </a:lnTo>
                <a:lnTo>
                  <a:pt x="1000" y="9150"/>
                </a:lnTo>
                <a:lnTo>
                  <a:pt x="1000" y="7680"/>
                </a:lnTo>
                <a:lnTo>
                  <a:pt x="1063" y="7385"/>
                </a:lnTo>
                <a:lnTo>
                  <a:pt x="1094" y="6764"/>
                </a:lnTo>
                <a:lnTo>
                  <a:pt x="1094" y="5850"/>
                </a:lnTo>
                <a:lnTo>
                  <a:pt x="1063" y="5653"/>
                </a:lnTo>
                <a:lnTo>
                  <a:pt x="1125" y="5686"/>
                </a:lnTo>
                <a:lnTo>
                  <a:pt x="1188" y="4150"/>
                </a:lnTo>
                <a:lnTo>
                  <a:pt x="1219" y="3954"/>
                </a:lnTo>
                <a:lnTo>
                  <a:pt x="1219" y="4052"/>
                </a:lnTo>
                <a:lnTo>
                  <a:pt x="1250" y="3856"/>
                </a:lnTo>
                <a:lnTo>
                  <a:pt x="1281" y="3693"/>
                </a:lnTo>
                <a:lnTo>
                  <a:pt x="1250" y="3496"/>
                </a:lnTo>
                <a:lnTo>
                  <a:pt x="1219" y="3333"/>
                </a:lnTo>
                <a:lnTo>
                  <a:pt x="1250" y="3268"/>
                </a:lnTo>
                <a:lnTo>
                  <a:pt x="1281" y="3202"/>
                </a:lnTo>
                <a:lnTo>
                  <a:pt x="1344" y="2941"/>
                </a:lnTo>
                <a:lnTo>
                  <a:pt x="1438" y="2190"/>
                </a:lnTo>
                <a:lnTo>
                  <a:pt x="1532" y="784"/>
                </a:lnTo>
                <a:lnTo>
                  <a:pt x="1156" y="2484"/>
                </a:lnTo>
                <a:lnTo>
                  <a:pt x="969" y="3431"/>
                </a:lnTo>
                <a:lnTo>
                  <a:pt x="781" y="4412"/>
                </a:lnTo>
                <a:lnTo>
                  <a:pt x="656" y="5326"/>
                </a:lnTo>
                <a:lnTo>
                  <a:pt x="563" y="6176"/>
                </a:lnTo>
                <a:lnTo>
                  <a:pt x="500" y="6895"/>
                </a:lnTo>
                <a:lnTo>
                  <a:pt x="531" y="7189"/>
                </a:lnTo>
                <a:lnTo>
                  <a:pt x="563" y="7451"/>
                </a:lnTo>
                <a:lnTo>
                  <a:pt x="437" y="7778"/>
                </a:lnTo>
                <a:lnTo>
                  <a:pt x="375" y="8170"/>
                </a:lnTo>
                <a:lnTo>
                  <a:pt x="344" y="8627"/>
                </a:lnTo>
                <a:lnTo>
                  <a:pt x="344" y="10882"/>
                </a:lnTo>
                <a:lnTo>
                  <a:pt x="219" y="13921"/>
                </a:lnTo>
                <a:lnTo>
                  <a:pt x="156" y="15587"/>
                </a:lnTo>
                <a:lnTo>
                  <a:pt x="125" y="17189"/>
                </a:lnTo>
                <a:lnTo>
                  <a:pt x="156" y="17875"/>
                </a:lnTo>
                <a:lnTo>
                  <a:pt x="125" y="18692"/>
                </a:lnTo>
                <a:lnTo>
                  <a:pt x="62" y="18463"/>
                </a:lnTo>
                <a:lnTo>
                  <a:pt x="31" y="18234"/>
                </a:lnTo>
                <a:lnTo>
                  <a:pt x="62" y="18659"/>
                </a:lnTo>
                <a:lnTo>
                  <a:pt x="62" y="19084"/>
                </a:lnTo>
                <a:lnTo>
                  <a:pt x="125" y="19117"/>
                </a:lnTo>
                <a:lnTo>
                  <a:pt x="94" y="19574"/>
                </a:lnTo>
                <a:lnTo>
                  <a:pt x="31" y="19019"/>
                </a:lnTo>
                <a:lnTo>
                  <a:pt x="0" y="20260"/>
                </a:lnTo>
                <a:lnTo>
                  <a:pt x="0" y="21600"/>
                </a:lnTo>
                <a:lnTo>
                  <a:pt x="2000" y="21437"/>
                </a:lnTo>
                <a:lnTo>
                  <a:pt x="2970" y="21371"/>
                </a:lnTo>
                <a:lnTo>
                  <a:pt x="3876" y="21339"/>
                </a:lnTo>
                <a:lnTo>
                  <a:pt x="3876" y="21273"/>
                </a:lnTo>
                <a:lnTo>
                  <a:pt x="3938" y="21208"/>
                </a:lnTo>
                <a:lnTo>
                  <a:pt x="4063" y="21208"/>
                </a:lnTo>
                <a:lnTo>
                  <a:pt x="4158" y="21241"/>
                </a:lnTo>
                <a:lnTo>
                  <a:pt x="4220" y="21273"/>
                </a:lnTo>
                <a:lnTo>
                  <a:pt x="4189" y="21241"/>
                </a:lnTo>
                <a:lnTo>
                  <a:pt x="4407" y="21306"/>
                </a:lnTo>
                <a:lnTo>
                  <a:pt x="4220" y="21273"/>
                </a:lnTo>
                <a:lnTo>
                  <a:pt x="4314" y="21306"/>
                </a:lnTo>
                <a:lnTo>
                  <a:pt x="4220" y="21339"/>
                </a:lnTo>
                <a:lnTo>
                  <a:pt x="4251" y="21371"/>
                </a:lnTo>
                <a:lnTo>
                  <a:pt x="4720" y="21306"/>
                </a:lnTo>
                <a:lnTo>
                  <a:pt x="4470" y="21306"/>
                </a:lnTo>
                <a:lnTo>
                  <a:pt x="4876" y="21208"/>
                </a:lnTo>
                <a:lnTo>
                  <a:pt x="5314" y="21175"/>
                </a:lnTo>
                <a:lnTo>
                  <a:pt x="6283" y="21175"/>
                </a:lnTo>
                <a:lnTo>
                  <a:pt x="6345" y="21208"/>
                </a:lnTo>
                <a:lnTo>
                  <a:pt x="6502" y="21241"/>
                </a:lnTo>
                <a:lnTo>
                  <a:pt x="7033" y="21241"/>
                </a:lnTo>
                <a:lnTo>
                  <a:pt x="7721" y="21208"/>
                </a:lnTo>
                <a:lnTo>
                  <a:pt x="8033" y="21175"/>
                </a:lnTo>
                <a:lnTo>
                  <a:pt x="8315" y="21110"/>
                </a:lnTo>
                <a:lnTo>
                  <a:pt x="9565" y="21077"/>
                </a:lnTo>
                <a:lnTo>
                  <a:pt x="10816" y="21012"/>
                </a:lnTo>
                <a:lnTo>
                  <a:pt x="12066" y="20914"/>
                </a:lnTo>
                <a:lnTo>
                  <a:pt x="13348" y="20816"/>
                </a:lnTo>
                <a:lnTo>
                  <a:pt x="15848" y="20555"/>
                </a:lnTo>
                <a:lnTo>
                  <a:pt x="18349" y="20326"/>
                </a:lnTo>
                <a:lnTo>
                  <a:pt x="20225" y="20326"/>
                </a:lnTo>
                <a:lnTo>
                  <a:pt x="20631" y="20293"/>
                </a:lnTo>
                <a:lnTo>
                  <a:pt x="20944" y="20228"/>
                </a:lnTo>
                <a:lnTo>
                  <a:pt x="21037" y="20162"/>
                </a:lnTo>
                <a:lnTo>
                  <a:pt x="21131" y="20097"/>
                </a:lnTo>
                <a:lnTo>
                  <a:pt x="21194" y="19999"/>
                </a:lnTo>
                <a:lnTo>
                  <a:pt x="21256" y="19868"/>
                </a:lnTo>
                <a:lnTo>
                  <a:pt x="21319" y="19476"/>
                </a:lnTo>
                <a:lnTo>
                  <a:pt x="21381" y="18953"/>
                </a:lnTo>
                <a:lnTo>
                  <a:pt x="21381" y="18365"/>
                </a:lnTo>
                <a:lnTo>
                  <a:pt x="21412" y="17254"/>
                </a:lnTo>
                <a:lnTo>
                  <a:pt x="21412" y="16470"/>
                </a:lnTo>
                <a:lnTo>
                  <a:pt x="21506" y="14149"/>
                </a:lnTo>
                <a:lnTo>
                  <a:pt x="21537" y="12581"/>
                </a:lnTo>
                <a:lnTo>
                  <a:pt x="21569" y="11535"/>
                </a:lnTo>
                <a:lnTo>
                  <a:pt x="21600" y="11568"/>
                </a:lnTo>
                <a:lnTo>
                  <a:pt x="21600" y="10326"/>
                </a:lnTo>
                <a:lnTo>
                  <a:pt x="21569" y="10620"/>
                </a:lnTo>
                <a:lnTo>
                  <a:pt x="21506" y="9803"/>
                </a:lnTo>
                <a:lnTo>
                  <a:pt x="21475" y="8954"/>
                </a:lnTo>
                <a:lnTo>
                  <a:pt x="21444" y="8072"/>
                </a:lnTo>
                <a:lnTo>
                  <a:pt x="21412" y="7222"/>
                </a:lnTo>
                <a:lnTo>
                  <a:pt x="21475" y="7647"/>
                </a:lnTo>
                <a:lnTo>
                  <a:pt x="21475" y="6536"/>
                </a:lnTo>
                <a:lnTo>
                  <a:pt x="21444" y="6013"/>
                </a:lnTo>
                <a:lnTo>
                  <a:pt x="21475" y="6274"/>
                </a:lnTo>
                <a:lnTo>
                  <a:pt x="21537" y="5882"/>
                </a:lnTo>
                <a:lnTo>
                  <a:pt x="21506" y="5457"/>
                </a:lnTo>
                <a:lnTo>
                  <a:pt x="21475" y="5032"/>
                </a:lnTo>
                <a:lnTo>
                  <a:pt x="21444" y="4640"/>
                </a:lnTo>
                <a:lnTo>
                  <a:pt x="21412" y="4738"/>
                </a:lnTo>
                <a:lnTo>
                  <a:pt x="21389" y="4738"/>
                </a:lnTo>
                <a:lnTo>
                  <a:pt x="21412" y="4836"/>
                </a:lnTo>
                <a:lnTo>
                  <a:pt x="21444" y="5196"/>
                </a:lnTo>
                <a:lnTo>
                  <a:pt x="21381" y="5065"/>
                </a:lnTo>
                <a:lnTo>
                  <a:pt x="21381" y="5228"/>
                </a:lnTo>
                <a:lnTo>
                  <a:pt x="21319" y="4412"/>
                </a:lnTo>
                <a:lnTo>
                  <a:pt x="21256" y="4052"/>
                </a:lnTo>
                <a:lnTo>
                  <a:pt x="21225" y="4020"/>
                </a:lnTo>
                <a:lnTo>
                  <a:pt x="21225" y="3889"/>
                </a:lnTo>
                <a:lnTo>
                  <a:pt x="21288" y="3660"/>
                </a:lnTo>
                <a:lnTo>
                  <a:pt x="21288" y="3312"/>
                </a:lnTo>
                <a:lnTo>
                  <a:pt x="21350" y="3529"/>
                </a:lnTo>
                <a:lnTo>
                  <a:pt x="21412" y="4020"/>
                </a:lnTo>
                <a:lnTo>
                  <a:pt x="21475" y="4510"/>
                </a:lnTo>
                <a:lnTo>
                  <a:pt x="21506" y="4902"/>
                </a:lnTo>
                <a:lnTo>
                  <a:pt x="21506" y="4444"/>
                </a:lnTo>
                <a:lnTo>
                  <a:pt x="21475" y="4052"/>
                </a:lnTo>
                <a:lnTo>
                  <a:pt x="21381" y="3235"/>
                </a:lnTo>
                <a:lnTo>
                  <a:pt x="21350" y="3300"/>
                </a:lnTo>
                <a:lnTo>
                  <a:pt x="21350" y="3235"/>
                </a:lnTo>
                <a:lnTo>
                  <a:pt x="21288" y="2974"/>
                </a:lnTo>
                <a:lnTo>
                  <a:pt x="21256" y="2516"/>
                </a:lnTo>
                <a:lnTo>
                  <a:pt x="21225" y="3268"/>
                </a:lnTo>
                <a:lnTo>
                  <a:pt x="21131" y="3072"/>
                </a:lnTo>
                <a:lnTo>
                  <a:pt x="21100" y="2745"/>
                </a:lnTo>
                <a:lnTo>
                  <a:pt x="21069" y="2353"/>
                </a:lnTo>
                <a:lnTo>
                  <a:pt x="21037" y="1928"/>
                </a:lnTo>
                <a:lnTo>
                  <a:pt x="21037" y="229"/>
                </a:lnTo>
                <a:lnTo>
                  <a:pt x="21006" y="196"/>
                </a:lnTo>
                <a:lnTo>
                  <a:pt x="20944" y="131"/>
                </a:lnTo>
                <a:lnTo>
                  <a:pt x="20756" y="65"/>
                </a:lnTo>
                <a:lnTo>
                  <a:pt x="20475" y="33"/>
                </a:lnTo>
                <a:lnTo>
                  <a:pt x="20162" y="0"/>
                </a:lnTo>
                <a:close/>
              </a:path>
            </a:pathLst>
          </a:custGeom>
          <a:solidFill>
            <a:srgbClr val="FFFFFF"/>
          </a:solidFill>
          <a:ln w="12700">
            <a:miter lim="400000"/>
          </a:ln>
        </p:spPr>
        <p:txBody>
          <a:bodyPr lIns="45719" rIns="45719" anchor="ctr"/>
          <a:lstStyle/>
          <a:p>
            <a:pP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8" name="Title Text"/>
          <p:cNvSpPr txBox="1"/>
          <p:nvPr>
            <p:ph type="title"/>
          </p:nvPr>
        </p:nvSpPr>
        <p:spPr>
          <a:xfrm>
            <a:off x="-6026" y="967975"/>
            <a:ext cx="9156002" cy="857401"/>
          </a:xfrm>
          <a:prstGeom prst="rect">
            <a:avLst/>
          </a:prstGeom>
        </p:spPr>
        <p:txBody>
          <a:bodyPr>
            <a:normAutofit fontScale="100000" lnSpcReduction="0"/>
          </a:bodyPr>
          <a:lstStyle/>
          <a:p>
            <a:pPr/>
            <a:r>
              <a:t>Title Text</a:t>
            </a:r>
          </a:p>
        </p:txBody>
      </p:sp>
      <p:sp>
        <p:nvSpPr>
          <p:cNvPr id="39" name="Body Level One…"/>
          <p:cNvSpPr txBox="1"/>
          <p:nvPr>
            <p:ph type="body" idx="1"/>
          </p:nvPr>
        </p:nvSpPr>
        <p:spPr>
          <a:xfrm>
            <a:off x="457200" y="1563400"/>
            <a:ext cx="8229600" cy="250320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7" name="Title Text"/>
          <p:cNvSpPr txBox="1"/>
          <p:nvPr>
            <p:ph type="title"/>
          </p:nvPr>
        </p:nvSpPr>
        <p:spPr>
          <a:xfrm>
            <a:off x="-6026" y="967975"/>
            <a:ext cx="9156002" cy="857401"/>
          </a:xfrm>
          <a:prstGeom prst="rect">
            <a:avLst/>
          </a:prstGeom>
        </p:spPr>
        <p:txBody>
          <a:bodyPr>
            <a:normAutofit fontScale="100000" lnSpcReduction="0"/>
          </a:bodyPr>
          <a:lstStyle/>
          <a:p>
            <a:pPr/>
            <a:r>
              <a:t>Title Text</a:t>
            </a:r>
          </a:p>
        </p:txBody>
      </p:sp>
      <p:sp>
        <p:nvSpPr>
          <p:cNvPr id="48" name="Body Level One…"/>
          <p:cNvSpPr txBox="1"/>
          <p:nvPr>
            <p:ph type="body" sz="half" idx="1"/>
          </p:nvPr>
        </p:nvSpPr>
        <p:spPr>
          <a:xfrm>
            <a:off x="457200" y="1507925"/>
            <a:ext cx="3994500" cy="3417900"/>
          </a:xfrm>
          <a:prstGeom prst="rect">
            <a:avLst/>
          </a:prstGeom>
        </p:spPr>
        <p:txBody>
          <a:bodyPr>
            <a:normAutofit fontScale="100000" lnSpcReduction="0"/>
          </a:bodyPr>
          <a:lstStyle>
            <a:lvl1pPr indent="-330200">
              <a:buSzPts val="1600"/>
              <a:defRPr sz="1600"/>
            </a:lvl1pPr>
            <a:lvl2pPr indent="-330200">
              <a:buSzPts val="1600"/>
              <a:defRPr sz="1600"/>
            </a:lvl2pPr>
            <a:lvl3pPr indent="-330200">
              <a:buSzPts val="1600"/>
              <a:defRPr sz="1600"/>
            </a:lvl3pPr>
            <a:lvl4pPr indent="-330200">
              <a:buSzPts val="1600"/>
              <a:defRPr sz="1600"/>
            </a:lvl4pPr>
            <a:lvl5pPr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49" name="Google Shape;27;p6"/>
          <p:cNvSpPr txBox="1"/>
          <p:nvPr>
            <p:ph type="body" sz="half" idx="21"/>
          </p:nvPr>
        </p:nvSpPr>
        <p:spPr>
          <a:xfrm>
            <a:off x="4692274" y="1507925"/>
            <a:ext cx="3994501" cy="3417900"/>
          </a:xfrm>
          <a:prstGeom prst="rect">
            <a:avLst/>
          </a:prstGeom>
        </p:spPr>
        <p:txBody>
          <a:bodyPr>
            <a:normAutofit fontScale="100000" lnSpcReduction="0"/>
          </a:bodyPr>
          <a:lstStyle/>
          <a:p>
            <a:pPr indent="-330200">
              <a:buSzPts val="1600"/>
              <a:defRPr sz="16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_1">
    <p:spTree>
      <p:nvGrpSpPr>
        <p:cNvPr id="1" name=""/>
        <p:cNvGrpSpPr/>
        <p:nvPr/>
      </p:nvGrpSpPr>
      <p:grpSpPr>
        <a:xfrm>
          <a:off x="0" y="0"/>
          <a:ext cx="0" cy="0"/>
          <a:chOff x="0" y="0"/>
          <a:chExt cx="0" cy="0"/>
        </a:xfrm>
      </p:grpSpPr>
      <p:sp>
        <p:nvSpPr>
          <p:cNvPr id="57" name="Title Text"/>
          <p:cNvSpPr txBox="1"/>
          <p:nvPr>
            <p:ph type="title"/>
          </p:nvPr>
        </p:nvSpPr>
        <p:spPr>
          <a:xfrm>
            <a:off x="-6026" y="967975"/>
            <a:ext cx="9156002" cy="857401"/>
          </a:xfrm>
          <a:prstGeom prst="rect">
            <a:avLst/>
          </a:prstGeom>
        </p:spPr>
        <p:txBody>
          <a:bodyPr>
            <a:normAutofit fontScale="100000" lnSpcReduction="0"/>
          </a:bodyPr>
          <a:lstStyle/>
          <a:p>
            <a:pPr/>
            <a:r>
              <a:t>Title Text</a:t>
            </a:r>
          </a:p>
        </p:txBody>
      </p:sp>
      <p:sp>
        <p:nvSpPr>
          <p:cNvPr id="58" name="Body Level One…"/>
          <p:cNvSpPr txBox="1"/>
          <p:nvPr>
            <p:ph type="body" sz="quarter" idx="1"/>
          </p:nvPr>
        </p:nvSpPr>
        <p:spPr>
          <a:xfrm>
            <a:off x="457200" y="1507925"/>
            <a:ext cx="2631901" cy="3417900"/>
          </a:xfrm>
          <a:prstGeom prst="rect">
            <a:avLst/>
          </a:prstGeom>
        </p:spPr>
        <p:txBody>
          <a:bodyPr>
            <a:normAutofit fontScale="100000" lnSpcReduction="0"/>
          </a:bodyPr>
          <a:lstStyle>
            <a:lvl1pPr indent="-317500">
              <a:buSzPts val="1400"/>
              <a:defRPr sz="1400"/>
            </a:lvl1pPr>
            <a:lvl2pPr indent="-317500">
              <a:buSzPts val="1400"/>
              <a:defRPr sz="1400"/>
            </a:lvl2pPr>
            <a:lvl3pPr indent="-317500">
              <a:buSzPts val="1400"/>
              <a:defRPr sz="1400"/>
            </a:lvl3pPr>
            <a:lvl4pPr indent="-317500">
              <a:buSzPts val="1400"/>
              <a:defRPr sz="1400"/>
            </a:lvl4pPr>
            <a:lvl5pPr indent="-3175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9" name="Google Shape;32;p7"/>
          <p:cNvSpPr txBox="1"/>
          <p:nvPr>
            <p:ph type="body" sz="quarter" idx="21"/>
          </p:nvPr>
        </p:nvSpPr>
        <p:spPr>
          <a:xfrm>
            <a:off x="3223964" y="1507925"/>
            <a:ext cx="2631901" cy="3417900"/>
          </a:xfrm>
          <a:prstGeom prst="rect">
            <a:avLst/>
          </a:prstGeom>
        </p:spPr>
        <p:txBody>
          <a:bodyPr>
            <a:normAutofit fontScale="100000" lnSpcReduction="0"/>
          </a:bodyPr>
          <a:lstStyle/>
          <a:p>
            <a:pPr indent="-317500">
              <a:buSzPts val="1400"/>
              <a:defRPr sz="1400"/>
            </a:pPr>
          </a:p>
        </p:txBody>
      </p:sp>
      <p:sp>
        <p:nvSpPr>
          <p:cNvPr id="60" name="Google Shape;33;p7"/>
          <p:cNvSpPr txBox="1"/>
          <p:nvPr>
            <p:ph type="body" sz="quarter" idx="22"/>
          </p:nvPr>
        </p:nvSpPr>
        <p:spPr>
          <a:xfrm>
            <a:off x="5990726" y="1507925"/>
            <a:ext cx="2631901" cy="3417900"/>
          </a:xfrm>
          <a:prstGeom prst="rect">
            <a:avLst/>
          </a:prstGeom>
        </p:spPr>
        <p:txBody>
          <a:bodyPr>
            <a:normAutofit fontScale="100000" lnSpcReduction="0"/>
          </a:bodyPr>
          <a:lstStyle/>
          <a:p>
            <a:pPr indent="-317500">
              <a:buSzPts val="1400"/>
              <a:defRPr sz="1400"/>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4403593" y="4832975"/>
            <a:ext cx="336814" cy="335251"/>
          </a:xfrm>
          <a:prstGeom prst="rect">
            <a:avLst/>
          </a:prstGeom>
          <a:ln w="12700">
            <a:miter lim="400000"/>
          </a:ln>
        </p:spPr>
        <p:txBody>
          <a:bodyPr wrap="none" lIns="91424" tIns="91424" rIns="91424" bIns="91424">
            <a:spAutoFit/>
          </a:bodyPr>
          <a:lstStyle>
            <a:lvl1pPr algn="ctr">
              <a:defRPr sz="1000">
                <a:solidFill>
                  <a:srgbClr val="FFFFFF"/>
                </a:solidFill>
                <a:latin typeface="Sniglet"/>
                <a:ea typeface="Sniglet"/>
                <a:cs typeface="Sniglet"/>
                <a:sym typeface="Sniglet"/>
              </a:defRPr>
            </a:lvl1pPr>
          </a:lstStyle>
          <a:p>
            <a:pPr/>
            <a:fld id="{86CB4B4D-7CA3-9044-876B-883B54F8677D}" type="slidenum"/>
          </a:p>
        </p:txBody>
      </p:sp>
      <p:sp>
        <p:nvSpPr>
          <p:cNvPr id="3"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Title Text</a:t>
            </a:r>
          </a:p>
        </p:txBody>
      </p:sp>
      <p:sp>
        <p:nvSpPr>
          <p:cNvPr id="4"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600" u="none">
          <a:solidFill>
            <a:srgbClr val="FFFFFF"/>
          </a:solidFill>
          <a:uFillTx/>
          <a:latin typeface="Walter Turncoat"/>
          <a:ea typeface="Walter Turncoat"/>
          <a:cs typeface="Walter Turncoat"/>
          <a:sym typeface="Walter Turncoat"/>
        </a:defRPr>
      </a:lvl1pPr>
      <a:lvl2pPr marL="0" marR="0" indent="0" algn="ctr" defTabSz="914400" rtl="0" latinLnBrk="0">
        <a:lnSpc>
          <a:spcPct val="100000"/>
        </a:lnSpc>
        <a:spcBef>
          <a:spcPts val="0"/>
        </a:spcBef>
        <a:spcAft>
          <a:spcPts val="0"/>
        </a:spcAft>
        <a:buClrTx/>
        <a:buSzTx/>
        <a:buFontTx/>
        <a:buNone/>
        <a:tabLst/>
        <a:defRPr b="0" baseline="0" cap="none" i="0" spc="0" strike="noStrike" sz="2600" u="none">
          <a:solidFill>
            <a:srgbClr val="FFFFFF"/>
          </a:solidFill>
          <a:uFillTx/>
          <a:latin typeface="Walter Turncoat"/>
          <a:ea typeface="Walter Turncoat"/>
          <a:cs typeface="Walter Turncoat"/>
          <a:sym typeface="Walter Turncoat"/>
        </a:defRPr>
      </a:lvl2pPr>
      <a:lvl3pPr marL="0" marR="0" indent="0" algn="ctr" defTabSz="914400" rtl="0" latinLnBrk="0">
        <a:lnSpc>
          <a:spcPct val="100000"/>
        </a:lnSpc>
        <a:spcBef>
          <a:spcPts val="0"/>
        </a:spcBef>
        <a:spcAft>
          <a:spcPts val="0"/>
        </a:spcAft>
        <a:buClrTx/>
        <a:buSzTx/>
        <a:buFontTx/>
        <a:buNone/>
        <a:tabLst/>
        <a:defRPr b="0" baseline="0" cap="none" i="0" spc="0" strike="noStrike" sz="2600" u="none">
          <a:solidFill>
            <a:srgbClr val="FFFFFF"/>
          </a:solidFill>
          <a:uFillTx/>
          <a:latin typeface="Walter Turncoat"/>
          <a:ea typeface="Walter Turncoat"/>
          <a:cs typeface="Walter Turncoat"/>
          <a:sym typeface="Walter Turncoat"/>
        </a:defRPr>
      </a:lvl3pPr>
      <a:lvl4pPr marL="0" marR="0" indent="0" algn="ctr" defTabSz="914400" rtl="0" latinLnBrk="0">
        <a:lnSpc>
          <a:spcPct val="100000"/>
        </a:lnSpc>
        <a:spcBef>
          <a:spcPts val="0"/>
        </a:spcBef>
        <a:spcAft>
          <a:spcPts val="0"/>
        </a:spcAft>
        <a:buClrTx/>
        <a:buSzTx/>
        <a:buFontTx/>
        <a:buNone/>
        <a:tabLst/>
        <a:defRPr b="0" baseline="0" cap="none" i="0" spc="0" strike="noStrike" sz="2600" u="none">
          <a:solidFill>
            <a:srgbClr val="FFFFFF"/>
          </a:solidFill>
          <a:uFillTx/>
          <a:latin typeface="Walter Turncoat"/>
          <a:ea typeface="Walter Turncoat"/>
          <a:cs typeface="Walter Turncoat"/>
          <a:sym typeface="Walter Turncoat"/>
        </a:defRPr>
      </a:lvl4pPr>
      <a:lvl5pPr marL="0" marR="0" indent="0" algn="ctr" defTabSz="914400" rtl="0" latinLnBrk="0">
        <a:lnSpc>
          <a:spcPct val="100000"/>
        </a:lnSpc>
        <a:spcBef>
          <a:spcPts val="0"/>
        </a:spcBef>
        <a:spcAft>
          <a:spcPts val="0"/>
        </a:spcAft>
        <a:buClrTx/>
        <a:buSzTx/>
        <a:buFontTx/>
        <a:buNone/>
        <a:tabLst/>
        <a:defRPr b="0" baseline="0" cap="none" i="0" spc="0" strike="noStrike" sz="2600" u="none">
          <a:solidFill>
            <a:srgbClr val="FFFFFF"/>
          </a:solidFill>
          <a:uFillTx/>
          <a:latin typeface="Walter Turncoat"/>
          <a:ea typeface="Walter Turncoat"/>
          <a:cs typeface="Walter Turncoat"/>
          <a:sym typeface="Walter Turncoat"/>
        </a:defRPr>
      </a:lvl5pPr>
      <a:lvl6pPr marL="0" marR="0" indent="0" algn="ctr" defTabSz="914400" rtl="0" latinLnBrk="0">
        <a:lnSpc>
          <a:spcPct val="100000"/>
        </a:lnSpc>
        <a:spcBef>
          <a:spcPts val="0"/>
        </a:spcBef>
        <a:spcAft>
          <a:spcPts val="0"/>
        </a:spcAft>
        <a:buClrTx/>
        <a:buSzTx/>
        <a:buFontTx/>
        <a:buNone/>
        <a:tabLst/>
        <a:defRPr b="0" baseline="0" cap="none" i="0" spc="0" strike="noStrike" sz="2600" u="none">
          <a:solidFill>
            <a:srgbClr val="FFFFFF"/>
          </a:solidFill>
          <a:uFillTx/>
          <a:latin typeface="Walter Turncoat"/>
          <a:ea typeface="Walter Turncoat"/>
          <a:cs typeface="Walter Turncoat"/>
          <a:sym typeface="Walter Turncoat"/>
        </a:defRPr>
      </a:lvl6pPr>
      <a:lvl7pPr marL="0" marR="0" indent="0" algn="ctr" defTabSz="914400" rtl="0" latinLnBrk="0">
        <a:lnSpc>
          <a:spcPct val="100000"/>
        </a:lnSpc>
        <a:spcBef>
          <a:spcPts val="0"/>
        </a:spcBef>
        <a:spcAft>
          <a:spcPts val="0"/>
        </a:spcAft>
        <a:buClrTx/>
        <a:buSzTx/>
        <a:buFontTx/>
        <a:buNone/>
        <a:tabLst/>
        <a:defRPr b="0" baseline="0" cap="none" i="0" spc="0" strike="noStrike" sz="2600" u="none">
          <a:solidFill>
            <a:srgbClr val="FFFFFF"/>
          </a:solidFill>
          <a:uFillTx/>
          <a:latin typeface="Walter Turncoat"/>
          <a:ea typeface="Walter Turncoat"/>
          <a:cs typeface="Walter Turncoat"/>
          <a:sym typeface="Walter Turncoat"/>
        </a:defRPr>
      </a:lvl7pPr>
      <a:lvl8pPr marL="0" marR="0" indent="0" algn="ctr" defTabSz="914400" rtl="0" latinLnBrk="0">
        <a:lnSpc>
          <a:spcPct val="100000"/>
        </a:lnSpc>
        <a:spcBef>
          <a:spcPts val="0"/>
        </a:spcBef>
        <a:spcAft>
          <a:spcPts val="0"/>
        </a:spcAft>
        <a:buClrTx/>
        <a:buSzTx/>
        <a:buFontTx/>
        <a:buNone/>
        <a:tabLst/>
        <a:defRPr b="0" baseline="0" cap="none" i="0" spc="0" strike="noStrike" sz="2600" u="none">
          <a:solidFill>
            <a:srgbClr val="FFFFFF"/>
          </a:solidFill>
          <a:uFillTx/>
          <a:latin typeface="Walter Turncoat"/>
          <a:ea typeface="Walter Turncoat"/>
          <a:cs typeface="Walter Turncoat"/>
          <a:sym typeface="Walter Turncoat"/>
        </a:defRPr>
      </a:lvl8pPr>
      <a:lvl9pPr marL="0" marR="0" indent="0" algn="ctr" defTabSz="914400" rtl="0" latinLnBrk="0">
        <a:lnSpc>
          <a:spcPct val="100000"/>
        </a:lnSpc>
        <a:spcBef>
          <a:spcPts val="0"/>
        </a:spcBef>
        <a:spcAft>
          <a:spcPts val="0"/>
        </a:spcAft>
        <a:buClrTx/>
        <a:buSzTx/>
        <a:buFontTx/>
        <a:buNone/>
        <a:tabLst/>
        <a:defRPr b="0" baseline="0" cap="none" i="0" spc="0" strike="noStrike" sz="2600" u="none">
          <a:solidFill>
            <a:srgbClr val="FFFFFF"/>
          </a:solidFill>
          <a:uFillTx/>
          <a:latin typeface="Walter Turncoat"/>
          <a:ea typeface="Walter Turncoat"/>
          <a:cs typeface="Walter Turncoat"/>
          <a:sym typeface="Walter Turncoat"/>
        </a:defRPr>
      </a:lvl9pPr>
    </p:titleStyle>
    <p:bodyStyle>
      <a:lvl1pPr marL="457200" marR="0" indent="-355600" algn="l" defTabSz="914400" rtl="0" latinLnBrk="0">
        <a:lnSpc>
          <a:spcPct val="100000"/>
        </a:lnSpc>
        <a:spcBef>
          <a:spcPts val="600"/>
        </a:spcBef>
        <a:spcAft>
          <a:spcPts val="0"/>
        </a:spcAft>
        <a:buClr>
          <a:srgbClr val="FFFFFF"/>
        </a:buClr>
        <a:buSzPts val="2000"/>
        <a:buFont typeface="Helvetica"/>
        <a:buChar char="✘"/>
        <a:tabLst/>
        <a:defRPr b="0" baseline="0" cap="none" i="0" spc="0" strike="noStrike" sz="2000" u="none">
          <a:solidFill>
            <a:srgbClr val="FFFFFF"/>
          </a:solidFill>
          <a:uFillTx/>
          <a:latin typeface="Sniglet"/>
          <a:ea typeface="Sniglet"/>
          <a:cs typeface="Sniglet"/>
          <a:sym typeface="Sniglet"/>
        </a:defRPr>
      </a:lvl1pPr>
      <a:lvl2pPr marL="914400" marR="0" indent="-355600" algn="l" defTabSz="914400" rtl="0" latinLnBrk="0">
        <a:lnSpc>
          <a:spcPct val="100000"/>
        </a:lnSpc>
        <a:spcBef>
          <a:spcPts val="600"/>
        </a:spcBef>
        <a:spcAft>
          <a:spcPts val="0"/>
        </a:spcAft>
        <a:buClr>
          <a:srgbClr val="FFFFFF"/>
        </a:buClr>
        <a:buSzPts val="2000"/>
        <a:buFont typeface="Helvetica"/>
        <a:buChar char="○"/>
        <a:tabLst/>
        <a:defRPr b="0" baseline="0" cap="none" i="0" spc="0" strike="noStrike" sz="2000" u="none">
          <a:solidFill>
            <a:srgbClr val="FFFFFF"/>
          </a:solidFill>
          <a:uFillTx/>
          <a:latin typeface="Sniglet"/>
          <a:ea typeface="Sniglet"/>
          <a:cs typeface="Sniglet"/>
          <a:sym typeface="Sniglet"/>
        </a:defRPr>
      </a:lvl2pPr>
      <a:lvl3pPr marL="1371600" marR="0" indent="-355600" algn="l" defTabSz="914400" rtl="0" latinLnBrk="0">
        <a:lnSpc>
          <a:spcPct val="100000"/>
        </a:lnSpc>
        <a:spcBef>
          <a:spcPts val="600"/>
        </a:spcBef>
        <a:spcAft>
          <a:spcPts val="0"/>
        </a:spcAft>
        <a:buClr>
          <a:srgbClr val="FFFFFF"/>
        </a:buClr>
        <a:buSzPts val="2000"/>
        <a:buFont typeface="Helvetica"/>
        <a:buChar char="■"/>
        <a:tabLst/>
        <a:defRPr b="0" baseline="0" cap="none" i="0" spc="0" strike="noStrike" sz="2000" u="none">
          <a:solidFill>
            <a:srgbClr val="FFFFFF"/>
          </a:solidFill>
          <a:uFillTx/>
          <a:latin typeface="Sniglet"/>
          <a:ea typeface="Sniglet"/>
          <a:cs typeface="Sniglet"/>
          <a:sym typeface="Sniglet"/>
        </a:defRPr>
      </a:lvl3pPr>
      <a:lvl4pPr marL="1828800" marR="0" indent="-355600" algn="l" defTabSz="914400" rtl="0" latinLnBrk="0">
        <a:lnSpc>
          <a:spcPct val="100000"/>
        </a:lnSpc>
        <a:spcBef>
          <a:spcPts val="600"/>
        </a:spcBef>
        <a:spcAft>
          <a:spcPts val="0"/>
        </a:spcAft>
        <a:buClr>
          <a:srgbClr val="FFFFFF"/>
        </a:buClr>
        <a:buSzPts val="2000"/>
        <a:buFont typeface="Helvetica"/>
        <a:buChar char="●"/>
        <a:tabLst/>
        <a:defRPr b="0" baseline="0" cap="none" i="0" spc="0" strike="noStrike" sz="2000" u="none">
          <a:solidFill>
            <a:srgbClr val="FFFFFF"/>
          </a:solidFill>
          <a:uFillTx/>
          <a:latin typeface="Sniglet"/>
          <a:ea typeface="Sniglet"/>
          <a:cs typeface="Sniglet"/>
          <a:sym typeface="Sniglet"/>
        </a:defRPr>
      </a:lvl4pPr>
      <a:lvl5pPr marL="2286000" marR="0" indent="-355600" algn="l" defTabSz="914400" rtl="0" latinLnBrk="0">
        <a:lnSpc>
          <a:spcPct val="100000"/>
        </a:lnSpc>
        <a:spcBef>
          <a:spcPts val="600"/>
        </a:spcBef>
        <a:spcAft>
          <a:spcPts val="0"/>
        </a:spcAft>
        <a:buClr>
          <a:srgbClr val="FFFFFF"/>
        </a:buClr>
        <a:buSzPts val="2000"/>
        <a:buFont typeface="Helvetica"/>
        <a:buChar char="○"/>
        <a:tabLst/>
        <a:defRPr b="0" baseline="0" cap="none" i="0" spc="0" strike="noStrike" sz="2000" u="none">
          <a:solidFill>
            <a:srgbClr val="FFFFFF"/>
          </a:solidFill>
          <a:uFillTx/>
          <a:latin typeface="Sniglet"/>
          <a:ea typeface="Sniglet"/>
          <a:cs typeface="Sniglet"/>
          <a:sym typeface="Sniglet"/>
        </a:defRPr>
      </a:lvl5pPr>
      <a:lvl6pPr marL="2743200" marR="0" indent="-355600" algn="l" defTabSz="914400" rtl="0" latinLnBrk="0">
        <a:lnSpc>
          <a:spcPct val="100000"/>
        </a:lnSpc>
        <a:spcBef>
          <a:spcPts val="600"/>
        </a:spcBef>
        <a:spcAft>
          <a:spcPts val="0"/>
        </a:spcAft>
        <a:buClr>
          <a:srgbClr val="FFFFFF"/>
        </a:buClr>
        <a:buSzPts val="2000"/>
        <a:buFont typeface="Helvetica"/>
        <a:buChar char="■"/>
        <a:tabLst/>
        <a:defRPr b="0" baseline="0" cap="none" i="0" spc="0" strike="noStrike" sz="2000" u="none">
          <a:solidFill>
            <a:srgbClr val="FFFFFF"/>
          </a:solidFill>
          <a:uFillTx/>
          <a:latin typeface="Sniglet"/>
          <a:ea typeface="Sniglet"/>
          <a:cs typeface="Sniglet"/>
          <a:sym typeface="Sniglet"/>
        </a:defRPr>
      </a:lvl6pPr>
      <a:lvl7pPr marL="3200400" marR="0" indent="-355600" algn="l" defTabSz="914400" rtl="0" latinLnBrk="0">
        <a:lnSpc>
          <a:spcPct val="100000"/>
        </a:lnSpc>
        <a:spcBef>
          <a:spcPts val="600"/>
        </a:spcBef>
        <a:spcAft>
          <a:spcPts val="0"/>
        </a:spcAft>
        <a:buClr>
          <a:srgbClr val="FFFFFF"/>
        </a:buClr>
        <a:buSzPts val="2000"/>
        <a:buFont typeface="Helvetica"/>
        <a:buChar char="●"/>
        <a:tabLst/>
        <a:defRPr b="0" baseline="0" cap="none" i="0" spc="0" strike="noStrike" sz="2000" u="none">
          <a:solidFill>
            <a:srgbClr val="FFFFFF"/>
          </a:solidFill>
          <a:uFillTx/>
          <a:latin typeface="Sniglet"/>
          <a:ea typeface="Sniglet"/>
          <a:cs typeface="Sniglet"/>
          <a:sym typeface="Sniglet"/>
        </a:defRPr>
      </a:lvl7pPr>
      <a:lvl8pPr marL="3657600" marR="0" indent="-355600" algn="l" defTabSz="914400" rtl="0" latinLnBrk="0">
        <a:lnSpc>
          <a:spcPct val="100000"/>
        </a:lnSpc>
        <a:spcBef>
          <a:spcPts val="600"/>
        </a:spcBef>
        <a:spcAft>
          <a:spcPts val="0"/>
        </a:spcAft>
        <a:buClr>
          <a:srgbClr val="FFFFFF"/>
        </a:buClr>
        <a:buSzPts val="2000"/>
        <a:buFont typeface="Helvetica"/>
        <a:buChar char="○"/>
        <a:tabLst/>
        <a:defRPr b="0" baseline="0" cap="none" i="0" spc="0" strike="noStrike" sz="2000" u="none">
          <a:solidFill>
            <a:srgbClr val="FFFFFF"/>
          </a:solidFill>
          <a:uFillTx/>
          <a:latin typeface="Sniglet"/>
          <a:ea typeface="Sniglet"/>
          <a:cs typeface="Sniglet"/>
          <a:sym typeface="Sniglet"/>
        </a:defRPr>
      </a:lvl8pPr>
      <a:lvl9pPr marL="4114800" marR="0" indent="-355600" algn="l" defTabSz="914400" rtl="0" latinLnBrk="0">
        <a:lnSpc>
          <a:spcPct val="100000"/>
        </a:lnSpc>
        <a:spcBef>
          <a:spcPts val="600"/>
        </a:spcBef>
        <a:spcAft>
          <a:spcPts val="0"/>
        </a:spcAft>
        <a:buClr>
          <a:srgbClr val="FFFFFF"/>
        </a:buClr>
        <a:buSzPts val="2000"/>
        <a:buFont typeface="Helvetica"/>
        <a:buChar char="■"/>
        <a:tabLst/>
        <a:defRPr b="0" baseline="0" cap="none" i="0" spc="0" strike="noStrike" sz="2000" u="none">
          <a:solidFill>
            <a:srgbClr val="FFFFFF"/>
          </a:solidFill>
          <a:uFillTx/>
          <a:latin typeface="Sniglet"/>
          <a:ea typeface="Sniglet"/>
          <a:cs typeface="Sniglet"/>
          <a:sym typeface="Snigle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niglet"/>
        </a:defRPr>
      </a:lvl1pPr>
      <a:lvl2pPr marL="0" marR="0" indent="0" algn="ct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niglet"/>
        </a:defRPr>
      </a:lvl2pPr>
      <a:lvl3pPr marL="0" marR="0" indent="0" algn="ct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niglet"/>
        </a:defRPr>
      </a:lvl3pPr>
      <a:lvl4pPr marL="0" marR="0" indent="0" algn="ct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niglet"/>
        </a:defRPr>
      </a:lvl4pPr>
      <a:lvl5pPr marL="0" marR="0" indent="0" algn="ct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niglet"/>
        </a:defRPr>
      </a:lvl5pPr>
      <a:lvl6pPr marL="0" marR="0" indent="0" algn="ct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niglet"/>
        </a:defRPr>
      </a:lvl6pPr>
      <a:lvl7pPr marL="0" marR="0" indent="0" algn="ct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niglet"/>
        </a:defRPr>
      </a:lvl7pPr>
      <a:lvl8pPr marL="0" marR="0" indent="0" algn="ct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niglet"/>
        </a:defRPr>
      </a:lvl8pPr>
      <a:lvl9pPr marL="0" marR="0" indent="0" algn="ct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Snigle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slidescarnival.com/copyright-and-legal-information"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richardrc20072001@gmail.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richardrc20072001@gmail.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Google Shape;47;p11"/>
          <p:cNvSpPr txBox="1"/>
          <p:nvPr>
            <p:ph type="title"/>
          </p:nvPr>
        </p:nvSpPr>
        <p:spPr>
          <a:xfrm>
            <a:off x="685800" y="1461486"/>
            <a:ext cx="7772400" cy="1159801"/>
          </a:xfrm>
          <a:prstGeom prst="rect">
            <a:avLst/>
          </a:prstGeom>
        </p:spPr>
        <p:txBody>
          <a:bodyPr/>
          <a:lstStyle/>
          <a:p>
            <a:pPr defTabSz="365760">
              <a:defRPr sz="2400"/>
            </a:pPr>
            <a:br/>
            <a:r>
              <a:rPr sz="3960"/>
              <a:t>Cyclistic Data Analytics</a:t>
            </a:r>
            <a:br/>
            <a:r>
              <a:rPr sz="2160"/>
              <a:t>Cyclistic: How Does</a:t>
            </a:r>
            <a:br>
              <a:rPr sz="2160"/>
            </a:br>
            <a:r>
              <a:rPr sz="2160"/>
              <a:t>a Bike-Share Navigate Speedy Success? </a:t>
            </a:r>
          </a:p>
        </p:txBody>
      </p:sp>
      <p:grpSp>
        <p:nvGrpSpPr>
          <p:cNvPr id="80" name="Google Shape;48;p11"/>
          <p:cNvGrpSpPr/>
          <p:nvPr/>
        </p:nvGrpSpPr>
        <p:grpSpPr>
          <a:xfrm>
            <a:off x="279974" y="3044104"/>
            <a:ext cx="1178498" cy="1076783"/>
            <a:chOff x="0" y="0"/>
            <a:chExt cx="1178497" cy="1076781"/>
          </a:xfrm>
        </p:grpSpPr>
        <p:sp>
          <p:nvSpPr>
            <p:cNvPr id="78" name="Google Shape;49;p11"/>
            <p:cNvSpPr/>
            <p:nvPr/>
          </p:nvSpPr>
          <p:spPr>
            <a:xfrm rot="2194107">
              <a:off x="98812" y="217073"/>
              <a:ext cx="941035" cy="642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 y="6248"/>
                  </a:moveTo>
                  <a:lnTo>
                    <a:pt x="211" y="6480"/>
                  </a:lnTo>
                  <a:lnTo>
                    <a:pt x="264" y="6248"/>
                  </a:lnTo>
                  <a:close/>
                  <a:moveTo>
                    <a:pt x="18755" y="15738"/>
                  </a:moveTo>
                  <a:lnTo>
                    <a:pt x="18650" y="15891"/>
                  </a:lnTo>
                  <a:lnTo>
                    <a:pt x="18650" y="16046"/>
                  </a:lnTo>
                  <a:lnTo>
                    <a:pt x="18755" y="15738"/>
                  </a:lnTo>
                  <a:close/>
                  <a:moveTo>
                    <a:pt x="13645" y="19749"/>
                  </a:moveTo>
                  <a:lnTo>
                    <a:pt x="13592" y="19825"/>
                  </a:lnTo>
                  <a:lnTo>
                    <a:pt x="13645" y="19903"/>
                  </a:lnTo>
                  <a:lnTo>
                    <a:pt x="13645" y="19749"/>
                  </a:lnTo>
                  <a:close/>
                  <a:moveTo>
                    <a:pt x="8219" y="19980"/>
                  </a:moveTo>
                  <a:lnTo>
                    <a:pt x="8245" y="20018"/>
                  </a:lnTo>
                  <a:lnTo>
                    <a:pt x="8271" y="19980"/>
                  </a:lnTo>
                  <a:close/>
                  <a:moveTo>
                    <a:pt x="1633" y="0"/>
                  </a:moveTo>
                  <a:lnTo>
                    <a:pt x="1475" y="77"/>
                  </a:lnTo>
                  <a:lnTo>
                    <a:pt x="1422" y="308"/>
                  </a:lnTo>
                  <a:lnTo>
                    <a:pt x="1422" y="154"/>
                  </a:lnTo>
                  <a:lnTo>
                    <a:pt x="1370" y="308"/>
                  </a:lnTo>
                  <a:lnTo>
                    <a:pt x="1317" y="463"/>
                  </a:lnTo>
                  <a:lnTo>
                    <a:pt x="1370" y="771"/>
                  </a:lnTo>
                  <a:lnTo>
                    <a:pt x="1317" y="694"/>
                  </a:lnTo>
                  <a:lnTo>
                    <a:pt x="1212" y="771"/>
                  </a:lnTo>
                  <a:lnTo>
                    <a:pt x="1317" y="771"/>
                  </a:lnTo>
                  <a:lnTo>
                    <a:pt x="1370" y="926"/>
                  </a:lnTo>
                  <a:lnTo>
                    <a:pt x="1264" y="1003"/>
                  </a:lnTo>
                  <a:lnTo>
                    <a:pt x="1212" y="1003"/>
                  </a:lnTo>
                  <a:lnTo>
                    <a:pt x="1212" y="1311"/>
                  </a:lnTo>
                  <a:lnTo>
                    <a:pt x="1159" y="1542"/>
                  </a:lnTo>
                  <a:lnTo>
                    <a:pt x="1001" y="2005"/>
                  </a:lnTo>
                  <a:lnTo>
                    <a:pt x="790" y="2468"/>
                  </a:lnTo>
                  <a:lnTo>
                    <a:pt x="738" y="2777"/>
                  </a:lnTo>
                  <a:lnTo>
                    <a:pt x="738" y="3008"/>
                  </a:lnTo>
                  <a:lnTo>
                    <a:pt x="685" y="3085"/>
                  </a:lnTo>
                  <a:lnTo>
                    <a:pt x="685" y="3240"/>
                  </a:lnTo>
                  <a:lnTo>
                    <a:pt x="738" y="3703"/>
                  </a:lnTo>
                  <a:lnTo>
                    <a:pt x="685" y="3703"/>
                  </a:lnTo>
                  <a:lnTo>
                    <a:pt x="632" y="3626"/>
                  </a:lnTo>
                  <a:lnTo>
                    <a:pt x="580" y="3548"/>
                  </a:lnTo>
                  <a:lnTo>
                    <a:pt x="527" y="3548"/>
                  </a:lnTo>
                  <a:lnTo>
                    <a:pt x="580" y="3626"/>
                  </a:lnTo>
                  <a:lnTo>
                    <a:pt x="632" y="3780"/>
                  </a:lnTo>
                  <a:lnTo>
                    <a:pt x="580" y="3934"/>
                  </a:lnTo>
                  <a:lnTo>
                    <a:pt x="474" y="4011"/>
                  </a:lnTo>
                  <a:lnTo>
                    <a:pt x="527" y="4011"/>
                  </a:lnTo>
                  <a:lnTo>
                    <a:pt x="527" y="4242"/>
                  </a:lnTo>
                  <a:lnTo>
                    <a:pt x="422" y="4320"/>
                  </a:lnTo>
                  <a:lnTo>
                    <a:pt x="316" y="4397"/>
                  </a:lnTo>
                  <a:lnTo>
                    <a:pt x="316" y="4474"/>
                  </a:lnTo>
                  <a:lnTo>
                    <a:pt x="422" y="4552"/>
                  </a:lnTo>
                  <a:lnTo>
                    <a:pt x="474" y="4628"/>
                  </a:lnTo>
                  <a:lnTo>
                    <a:pt x="422" y="4705"/>
                  </a:lnTo>
                  <a:lnTo>
                    <a:pt x="264" y="4705"/>
                  </a:lnTo>
                  <a:lnTo>
                    <a:pt x="316" y="5400"/>
                  </a:lnTo>
                  <a:lnTo>
                    <a:pt x="316" y="5940"/>
                  </a:lnTo>
                  <a:lnTo>
                    <a:pt x="422" y="5940"/>
                  </a:lnTo>
                  <a:lnTo>
                    <a:pt x="474" y="6017"/>
                  </a:lnTo>
                  <a:lnTo>
                    <a:pt x="474" y="6094"/>
                  </a:lnTo>
                  <a:lnTo>
                    <a:pt x="422" y="6172"/>
                  </a:lnTo>
                  <a:lnTo>
                    <a:pt x="316" y="6094"/>
                  </a:lnTo>
                  <a:lnTo>
                    <a:pt x="316" y="6634"/>
                  </a:lnTo>
                  <a:lnTo>
                    <a:pt x="264" y="6557"/>
                  </a:lnTo>
                  <a:lnTo>
                    <a:pt x="264" y="6403"/>
                  </a:lnTo>
                  <a:lnTo>
                    <a:pt x="211" y="6480"/>
                  </a:lnTo>
                  <a:lnTo>
                    <a:pt x="211" y="7097"/>
                  </a:lnTo>
                  <a:lnTo>
                    <a:pt x="158" y="7251"/>
                  </a:lnTo>
                  <a:lnTo>
                    <a:pt x="106" y="7329"/>
                  </a:lnTo>
                  <a:lnTo>
                    <a:pt x="52" y="7329"/>
                  </a:lnTo>
                  <a:lnTo>
                    <a:pt x="0" y="7482"/>
                  </a:lnTo>
                  <a:lnTo>
                    <a:pt x="52" y="7637"/>
                  </a:lnTo>
                  <a:lnTo>
                    <a:pt x="106" y="7714"/>
                  </a:lnTo>
                  <a:lnTo>
                    <a:pt x="158" y="7868"/>
                  </a:lnTo>
                  <a:lnTo>
                    <a:pt x="158" y="8023"/>
                  </a:lnTo>
                  <a:lnTo>
                    <a:pt x="52" y="7945"/>
                  </a:lnTo>
                  <a:lnTo>
                    <a:pt x="52" y="8100"/>
                  </a:lnTo>
                  <a:lnTo>
                    <a:pt x="106" y="8177"/>
                  </a:lnTo>
                  <a:lnTo>
                    <a:pt x="158" y="8254"/>
                  </a:lnTo>
                  <a:lnTo>
                    <a:pt x="158" y="8486"/>
                  </a:lnTo>
                  <a:lnTo>
                    <a:pt x="52" y="8254"/>
                  </a:lnTo>
                  <a:lnTo>
                    <a:pt x="52" y="9411"/>
                  </a:lnTo>
                  <a:lnTo>
                    <a:pt x="106" y="10183"/>
                  </a:lnTo>
                  <a:lnTo>
                    <a:pt x="211" y="10800"/>
                  </a:lnTo>
                  <a:lnTo>
                    <a:pt x="316" y="11186"/>
                  </a:lnTo>
                  <a:lnTo>
                    <a:pt x="474" y="11726"/>
                  </a:lnTo>
                  <a:lnTo>
                    <a:pt x="632" y="12189"/>
                  </a:lnTo>
                  <a:lnTo>
                    <a:pt x="685" y="12420"/>
                  </a:lnTo>
                  <a:lnTo>
                    <a:pt x="632" y="12575"/>
                  </a:lnTo>
                  <a:lnTo>
                    <a:pt x="738" y="13037"/>
                  </a:lnTo>
                  <a:lnTo>
                    <a:pt x="948" y="13500"/>
                  </a:lnTo>
                  <a:lnTo>
                    <a:pt x="1370" y="14503"/>
                  </a:lnTo>
                  <a:lnTo>
                    <a:pt x="1686" y="15120"/>
                  </a:lnTo>
                  <a:lnTo>
                    <a:pt x="2055" y="15583"/>
                  </a:lnTo>
                  <a:lnTo>
                    <a:pt x="1950" y="15738"/>
                  </a:lnTo>
                  <a:lnTo>
                    <a:pt x="2108" y="15891"/>
                  </a:lnTo>
                  <a:lnTo>
                    <a:pt x="2160" y="15891"/>
                  </a:lnTo>
                  <a:lnTo>
                    <a:pt x="2318" y="16046"/>
                  </a:lnTo>
                  <a:lnTo>
                    <a:pt x="2371" y="16277"/>
                  </a:lnTo>
                  <a:lnTo>
                    <a:pt x="2476" y="16509"/>
                  </a:lnTo>
                  <a:lnTo>
                    <a:pt x="2634" y="16663"/>
                  </a:lnTo>
                  <a:lnTo>
                    <a:pt x="2582" y="16740"/>
                  </a:lnTo>
                  <a:lnTo>
                    <a:pt x="2634" y="16740"/>
                  </a:lnTo>
                  <a:lnTo>
                    <a:pt x="2687" y="16817"/>
                  </a:lnTo>
                  <a:lnTo>
                    <a:pt x="3108" y="17434"/>
                  </a:lnTo>
                  <a:lnTo>
                    <a:pt x="3266" y="17666"/>
                  </a:lnTo>
                  <a:lnTo>
                    <a:pt x="3582" y="18052"/>
                  </a:lnTo>
                  <a:lnTo>
                    <a:pt x="3582" y="17897"/>
                  </a:lnTo>
                  <a:lnTo>
                    <a:pt x="3688" y="17820"/>
                  </a:lnTo>
                  <a:lnTo>
                    <a:pt x="3635" y="17974"/>
                  </a:lnTo>
                  <a:lnTo>
                    <a:pt x="3688" y="17897"/>
                  </a:lnTo>
                  <a:lnTo>
                    <a:pt x="3740" y="17897"/>
                  </a:lnTo>
                  <a:lnTo>
                    <a:pt x="3740" y="18052"/>
                  </a:lnTo>
                  <a:lnTo>
                    <a:pt x="3635" y="18052"/>
                  </a:lnTo>
                  <a:lnTo>
                    <a:pt x="3951" y="18437"/>
                  </a:lnTo>
                  <a:lnTo>
                    <a:pt x="4425" y="18900"/>
                  </a:lnTo>
                  <a:lnTo>
                    <a:pt x="4899" y="19286"/>
                  </a:lnTo>
                  <a:lnTo>
                    <a:pt x="5163" y="19363"/>
                  </a:lnTo>
                  <a:lnTo>
                    <a:pt x="5373" y="19363"/>
                  </a:lnTo>
                  <a:lnTo>
                    <a:pt x="5321" y="19517"/>
                  </a:lnTo>
                  <a:lnTo>
                    <a:pt x="5373" y="19594"/>
                  </a:lnTo>
                  <a:lnTo>
                    <a:pt x="5637" y="19749"/>
                  </a:lnTo>
                  <a:lnTo>
                    <a:pt x="5953" y="19749"/>
                  </a:lnTo>
                  <a:lnTo>
                    <a:pt x="6269" y="19903"/>
                  </a:lnTo>
                  <a:lnTo>
                    <a:pt x="6691" y="20288"/>
                  </a:lnTo>
                  <a:lnTo>
                    <a:pt x="7323" y="20751"/>
                  </a:lnTo>
                  <a:lnTo>
                    <a:pt x="7533" y="20751"/>
                  </a:lnTo>
                  <a:lnTo>
                    <a:pt x="7744" y="20829"/>
                  </a:lnTo>
                  <a:lnTo>
                    <a:pt x="8271" y="20983"/>
                  </a:lnTo>
                  <a:lnTo>
                    <a:pt x="9114" y="21445"/>
                  </a:lnTo>
                  <a:lnTo>
                    <a:pt x="9167" y="21369"/>
                  </a:lnTo>
                  <a:lnTo>
                    <a:pt x="9272" y="21292"/>
                  </a:lnTo>
                  <a:lnTo>
                    <a:pt x="9641" y="21369"/>
                  </a:lnTo>
                  <a:lnTo>
                    <a:pt x="10326" y="21523"/>
                  </a:lnTo>
                  <a:lnTo>
                    <a:pt x="10642" y="21600"/>
                  </a:lnTo>
                  <a:lnTo>
                    <a:pt x="11063" y="21600"/>
                  </a:lnTo>
                  <a:lnTo>
                    <a:pt x="11116" y="21445"/>
                  </a:lnTo>
                  <a:lnTo>
                    <a:pt x="11221" y="21369"/>
                  </a:lnTo>
                  <a:lnTo>
                    <a:pt x="11327" y="21369"/>
                  </a:lnTo>
                  <a:lnTo>
                    <a:pt x="11274" y="21523"/>
                  </a:lnTo>
                  <a:lnTo>
                    <a:pt x="11590" y="21445"/>
                  </a:lnTo>
                  <a:lnTo>
                    <a:pt x="11959" y="21369"/>
                  </a:lnTo>
                  <a:lnTo>
                    <a:pt x="12275" y="21292"/>
                  </a:lnTo>
                  <a:lnTo>
                    <a:pt x="12644" y="21137"/>
                  </a:lnTo>
                  <a:lnTo>
                    <a:pt x="12644" y="21214"/>
                  </a:lnTo>
                  <a:lnTo>
                    <a:pt x="12907" y="21214"/>
                  </a:lnTo>
                  <a:lnTo>
                    <a:pt x="13223" y="21137"/>
                  </a:lnTo>
                  <a:lnTo>
                    <a:pt x="13487" y="20906"/>
                  </a:lnTo>
                  <a:lnTo>
                    <a:pt x="13856" y="20674"/>
                  </a:lnTo>
                  <a:lnTo>
                    <a:pt x="14488" y="20366"/>
                  </a:lnTo>
                  <a:lnTo>
                    <a:pt x="14856" y="20211"/>
                  </a:lnTo>
                  <a:lnTo>
                    <a:pt x="15278" y="19903"/>
                  </a:lnTo>
                  <a:lnTo>
                    <a:pt x="15699" y="19594"/>
                  </a:lnTo>
                  <a:lnTo>
                    <a:pt x="16121" y="19131"/>
                  </a:lnTo>
                  <a:lnTo>
                    <a:pt x="16121" y="19209"/>
                  </a:lnTo>
                  <a:lnTo>
                    <a:pt x="16016" y="19363"/>
                  </a:lnTo>
                  <a:lnTo>
                    <a:pt x="15910" y="19517"/>
                  </a:lnTo>
                  <a:lnTo>
                    <a:pt x="15858" y="19517"/>
                  </a:lnTo>
                  <a:lnTo>
                    <a:pt x="15910" y="19594"/>
                  </a:lnTo>
                  <a:lnTo>
                    <a:pt x="16226" y="19054"/>
                  </a:lnTo>
                  <a:lnTo>
                    <a:pt x="16437" y="18900"/>
                  </a:lnTo>
                  <a:lnTo>
                    <a:pt x="16490" y="18900"/>
                  </a:lnTo>
                  <a:lnTo>
                    <a:pt x="16490" y="18977"/>
                  </a:lnTo>
                  <a:lnTo>
                    <a:pt x="16806" y="18592"/>
                  </a:lnTo>
                  <a:lnTo>
                    <a:pt x="16964" y="18437"/>
                  </a:lnTo>
                  <a:lnTo>
                    <a:pt x="17122" y="18206"/>
                  </a:lnTo>
                  <a:lnTo>
                    <a:pt x="17174" y="18206"/>
                  </a:lnTo>
                  <a:lnTo>
                    <a:pt x="17174" y="17820"/>
                  </a:lnTo>
                  <a:lnTo>
                    <a:pt x="17385" y="17820"/>
                  </a:lnTo>
                  <a:lnTo>
                    <a:pt x="17438" y="17974"/>
                  </a:lnTo>
                  <a:lnTo>
                    <a:pt x="17543" y="17666"/>
                  </a:lnTo>
                  <a:lnTo>
                    <a:pt x="17596" y="17589"/>
                  </a:lnTo>
                  <a:lnTo>
                    <a:pt x="17648" y="17589"/>
                  </a:lnTo>
                  <a:lnTo>
                    <a:pt x="17702" y="17358"/>
                  </a:lnTo>
                  <a:lnTo>
                    <a:pt x="17806" y="17203"/>
                  </a:lnTo>
                  <a:lnTo>
                    <a:pt x="18018" y="16817"/>
                  </a:lnTo>
                  <a:lnTo>
                    <a:pt x="18544" y="16354"/>
                  </a:lnTo>
                  <a:lnTo>
                    <a:pt x="18439" y="16354"/>
                  </a:lnTo>
                  <a:lnTo>
                    <a:pt x="18650" y="15891"/>
                  </a:lnTo>
                  <a:lnTo>
                    <a:pt x="18755" y="15506"/>
                  </a:lnTo>
                  <a:lnTo>
                    <a:pt x="18808" y="15274"/>
                  </a:lnTo>
                  <a:lnTo>
                    <a:pt x="18966" y="15120"/>
                  </a:lnTo>
                  <a:lnTo>
                    <a:pt x="19071" y="15274"/>
                  </a:lnTo>
                  <a:lnTo>
                    <a:pt x="19176" y="14734"/>
                  </a:lnTo>
                  <a:lnTo>
                    <a:pt x="19229" y="14811"/>
                  </a:lnTo>
                  <a:lnTo>
                    <a:pt x="19282" y="14734"/>
                  </a:lnTo>
                  <a:lnTo>
                    <a:pt x="19334" y="14503"/>
                  </a:lnTo>
                  <a:lnTo>
                    <a:pt x="19387" y="14426"/>
                  </a:lnTo>
                  <a:lnTo>
                    <a:pt x="19492" y="14194"/>
                  </a:lnTo>
                  <a:lnTo>
                    <a:pt x="19703" y="13808"/>
                  </a:lnTo>
                  <a:lnTo>
                    <a:pt x="19703" y="14040"/>
                  </a:lnTo>
                  <a:lnTo>
                    <a:pt x="19756" y="14040"/>
                  </a:lnTo>
                  <a:lnTo>
                    <a:pt x="19861" y="13500"/>
                  </a:lnTo>
                  <a:lnTo>
                    <a:pt x="19967" y="13191"/>
                  </a:lnTo>
                  <a:lnTo>
                    <a:pt x="20072" y="12883"/>
                  </a:lnTo>
                  <a:lnTo>
                    <a:pt x="20230" y="12420"/>
                  </a:lnTo>
                  <a:lnTo>
                    <a:pt x="20494" y="11726"/>
                  </a:lnTo>
                  <a:lnTo>
                    <a:pt x="20704" y="10723"/>
                  </a:lnTo>
                  <a:lnTo>
                    <a:pt x="20862" y="10106"/>
                  </a:lnTo>
                  <a:lnTo>
                    <a:pt x="20915" y="9951"/>
                  </a:lnTo>
                  <a:lnTo>
                    <a:pt x="21020" y="9720"/>
                  </a:lnTo>
                  <a:lnTo>
                    <a:pt x="21020" y="9874"/>
                  </a:lnTo>
                  <a:lnTo>
                    <a:pt x="21073" y="9488"/>
                  </a:lnTo>
                  <a:lnTo>
                    <a:pt x="20968" y="9566"/>
                  </a:lnTo>
                  <a:lnTo>
                    <a:pt x="20915" y="9335"/>
                  </a:lnTo>
                  <a:lnTo>
                    <a:pt x="20968" y="9335"/>
                  </a:lnTo>
                  <a:lnTo>
                    <a:pt x="21020" y="9257"/>
                  </a:lnTo>
                  <a:lnTo>
                    <a:pt x="21073" y="9257"/>
                  </a:lnTo>
                  <a:lnTo>
                    <a:pt x="21073" y="9180"/>
                  </a:lnTo>
                  <a:lnTo>
                    <a:pt x="21020" y="8949"/>
                  </a:lnTo>
                  <a:lnTo>
                    <a:pt x="21073" y="8563"/>
                  </a:lnTo>
                  <a:lnTo>
                    <a:pt x="21178" y="8717"/>
                  </a:lnTo>
                  <a:lnTo>
                    <a:pt x="21126" y="8486"/>
                  </a:lnTo>
                  <a:lnTo>
                    <a:pt x="21178" y="8254"/>
                  </a:lnTo>
                  <a:lnTo>
                    <a:pt x="21178" y="8408"/>
                  </a:lnTo>
                  <a:lnTo>
                    <a:pt x="21231" y="8408"/>
                  </a:lnTo>
                  <a:lnTo>
                    <a:pt x="21336" y="8100"/>
                  </a:lnTo>
                  <a:lnTo>
                    <a:pt x="21389" y="8023"/>
                  </a:lnTo>
                  <a:lnTo>
                    <a:pt x="21284" y="7868"/>
                  </a:lnTo>
                  <a:lnTo>
                    <a:pt x="21284" y="7560"/>
                  </a:lnTo>
                  <a:lnTo>
                    <a:pt x="21231" y="7329"/>
                  </a:lnTo>
                  <a:lnTo>
                    <a:pt x="21336" y="7482"/>
                  </a:lnTo>
                  <a:lnTo>
                    <a:pt x="21389" y="7406"/>
                  </a:lnTo>
                  <a:lnTo>
                    <a:pt x="21494" y="7097"/>
                  </a:lnTo>
                  <a:lnTo>
                    <a:pt x="21600" y="6788"/>
                  </a:lnTo>
                  <a:lnTo>
                    <a:pt x="21494" y="6788"/>
                  </a:lnTo>
                  <a:lnTo>
                    <a:pt x="21494" y="6403"/>
                  </a:lnTo>
                  <a:lnTo>
                    <a:pt x="21547" y="6248"/>
                  </a:lnTo>
                  <a:lnTo>
                    <a:pt x="21547" y="6017"/>
                  </a:lnTo>
                  <a:lnTo>
                    <a:pt x="21442" y="5554"/>
                  </a:lnTo>
                  <a:lnTo>
                    <a:pt x="21336" y="5168"/>
                  </a:lnTo>
                  <a:lnTo>
                    <a:pt x="21389" y="5168"/>
                  </a:lnTo>
                  <a:lnTo>
                    <a:pt x="21442" y="5246"/>
                  </a:lnTo>
                  <a:lnTo>
                    <a:pt x="21442" y="5014"/>
                  </a:lnTo>
                  <a:lnTo>
                    <a:pt x="21494" y="4783"/>
                  </a:lnTo>
                  <a:lnTo>
                    <a:pt x="21494" y="4552"/>
                  </a:lnTo>
                  <a:lnTo>
                    <a:pt x="21547" y="4552"/>
                  </a:lnTo>
                  <a:lnTo>
                    <a:pt x="21600" y="4628"/>
                  </a:lnTo>
                  <a:lnTo>
                    <a:pt x="21494" y="4242"/>
                  </a:lnTo>
                  <a:lnTo>
                    <a:pt x="21600" y="4320"/>
                  </a:lnTo>
                  <a:lnTo>
                    <a:pt x="21547" y="4089"/>
                  </a:lnTo>
                  <a:lnTo>
                    <a:pt x="21494" y="4166"/>
                  </a:lnTo>
                  <a:lnTo>
                    <a:pt x="21442" y="4166"/>
                  </a:lnTo>
                  <a:lnTo>
                    <a:pt x="21442" y="4089"/>
                  </a:lnTo>
                  <a:lnTo>
                    <a:pt x="21389" y="4166"/>
                  </a:lnTo>
                  <a:lnTo>
                    <a:pt x="21336" y="4242"/>
                  </a:lnTo>
                  <a:lnTo>
                    <a:pt x="21389" y="4397"/>
                  </a:lnTo>
                  <a:lnTo>
                    <a:pt x="21442" y="4705"/>
                  </a:lnTo>
                  <a:lnTo>
                    <a:pt x="21336" y="4628"/>
                  </a:lnTo>
                  <a:lnTo>
                    <a:pt x="21442" y="4860"/>
                  </a:lnTo>
                  <a:lnTo>
                    <a:pt x="21336" y="4937"/>
                  </a:lnTo>
                  <a:lnTo>
                    <a:pt x="21284" y="4860"/>
                  </a:lnTo>
                  <a:lnTo>
                    <a:pt x="21284" y="5246"/>
                  </a:lnTo>
                  <a:lnTo>
                    <a:pt x="21231" y="5246"/>
                  </a:lnTo>
                  <a:lnTo>
                    <a:pt x="21231" y="5786"/>
                  </a:lnTo>
                  <a:lnTo>
                    <a:pt x="21284" y="5862"/>
                  </a:lnTo>
                  <a:lnTo>
                    <a:pt x="21336" y="5862"/>
                  </a:lnTo>
                  <a:lnTo>
                    <a:pt x="21389" y="6017"/>
                  </a:lnTo>
                  <a:lnTo>
                    <a:pt x="21126" y="6172"/>
                  </a:lnTo>
                  <a:lnTo>
                    <a:pt x="21231" y="6248"/>
                  </a:lnTo>
                  <a:lnTo>
                    <a:pt x="21284" y="6557"/>
                  </a:lnTo>
                  <a:lnTo>
                    <a:pt x="21284" y="6788"/>
                  </a:lnTo>
                  <a:lnTo>
                    <a:pt x="21231" y="6866"/>
                  </a:lnTo>
                  <a:lnTo>
                    <a:pt x="21126" y="6866"/>
                  </a:lnTo>
                  <a:lnTo>
                    <a:pt x="21178" y="7020"/>
                  </a:lnTo>
                  <a:lnTo>
                    <a:pt x="21231" y="7174"/>
                  </a:lnTo>
                  <a:lnTo>
                    <a:pt x="21178" y="7329"/>
                  </a:lnTo>
                  <a:lnTo>
                    <a:pt x="21126" y="7174"/>
                  </a:lnTo>
                  <a:lnTo>
                    <a:pt x="21020" y="7251"/>
                  </a:lnTo>
                  <a:lnTo>
                    <a:pt x="21073" y="7329"/>
                  </a:lnTo>
                  <a:lnTo>
                    <a:pt x="21073" y="7560"/>
                  </a:lnTo>
                  <a:lnTo>
                    <a:pt x="21020" y="8023"/>
                  </a:lnTo>
                  <a:lnTo>
                    <a:pt x="20862" y="8486"/>
                  </a:lnTo>
                  <a:lnTo>
                    <a:pt x="20757" y="8794"/>
                  </a:lnTo>
                  <a:lnTo>
                    <a:pt x="20862" y="9025"/>
                  </a:lnTo>
                  <a:lnTo>
                    <a:pt x="20810" y="9257"/>
                  </a:lnTo>
                  <a:lnTo>
                    <a:pt x="20704" y="9180"/>
                  </a:lnTo>
                  <a:lnTo>
                    <a:pt x="20704" y="9488"/>
                  </a:lnTo>
                  <a:lnTo>
                    <a:pt x="20652" y="9411"/>
                  </a:lnTo>
                  <a:lnTo>
                    <a:pt x="20599" y="9720"/>
                  </a:lnTo>
                  <a:lnTo>
                    <a:pt x="20546" y="10029"/>
                  </a:lnTo>
                  <a:lnTo>
                    <a:pt x="20599" y="10106"/>
                  </a:lnTo>
                  <a:lnTo>
                    <a:pt x="20757" y="10106"/>
                  </a:lnTo>
                  <a:lnTo>
                    <a:pt x="20810" y="10260"/>
                  </a:lnTo>
                  <a:lnTo>
                    <a:pt x="20704" y="10183"/>
                  </a:lnTo>
                  <a:lnTo>
                    <a:pt x="20652" y="10260"/>
                  </a:lnTo>
                  <a:lnTo>
                    <a:pt x="20599" y="10106"/>
                  </a:lnTo>
                  <a:lnTo>
                    <a:pt x="20652" y="10337"/>
                  </a:lnTo>
                  <a:lnTo>
                    <a:pt x="20599" y="10260"/>
                  </a:lnTo>
                  <a:lnTo>
                    <a:pt x="20546" y="10183"/>
                  </a:lnTo>
                  <a:lnTo>
                    <a:pt x="20335" y="10723"/>
                  </a:lnTo>
                  <a:lnTo>
                    <a:pt x="20283" y="11031"/>
                  </a:lnTo>
                  <a:lnTo>
                    <a:pt x="20283" y="11340"/>
                  </a:lnTo>
                  <a:lnTo>
                    <a:pt x="19967" y="12343"/>
                  </a:lnTo>
                  <a:lnTo>
                    <a:pt x="19756" y="12883"/>
                  </a:lnTo>
                  <a:lnTo>
                    <a:pt x="19545" y="13269"/>
                  </a:lnTo>
                  <a:lnTo>
                    <a:pt x="19545" y="13114"/>
                  </a:lnTo>
                  <a:lnTo>
                    <a:pt x="19387" y="13346"/>
                  </a:lnTo>
                  <a:lnTo>
                    <a:pt x="19282" y="13654"/>
                  </a:lnTo>
                  <a:lnTo>
                    <a:pt x="19387" y="13577"/>
                  </a:lnTo>
                  <a:lnTo>
                    <a:pt x="19071" y="14040"/>
                  </a:lnTo>
                  <a:lnTo>
                    <a:pt x="18755" y="14503"/>
                  </a:lnTo>
                  <a:lnTo>
                    <a:pt x="18808" y="14580"/>
                  </a:lnTo>
                  <a:lnTo>
                    <a:pt x="18860" y="14503"/>
                  </a:lnTo>
                  <a:lnTo>
                    <a:pt x="18913" y="14503"/>
                  </a:lnTo>
                  <a:lnTo>
                    <a:pt x="18913" y="14580"/>
                  </a:lnTo>
                  <a:lnTo>
                    <a:pt x="18808" y="14657"/>
                  </a:lnTo>
                  <a:lnTo>
                    <a:pt x="18702" y="14734"/>
                  </a:lnTo>
                  <a:lnTo>
                    <a:pt x="18650" y="14811"/>
                  </a:lnTo>
                  <a:lnTo>
                    <a:pt x="18544" y="14889"/>
                  </a:lnTo>
                  <a:lnTo>
                    <a:pt x="18492" y="15197"/>
                  </a:lnTo>
                  <a:lnTo>
                    <a:pt x="18544" y="15274"/>
                  </a:lnTo>
                  <a:lnTo>
                    <a:pt x="18544" y="15352"/>
                  </a:lnTo>
                  <a:lnTo>
                    <a:pt x="18439" y="15506"/>
                  </a:lnTo>
                  <a:lnTo>
                    <a:pt x="18386" y="15506"/>
                  </a:lnTo>
                  <a:lnTo>
                    <a:pt x="18386" y="15274"/>
                  </a:lnTo>
                  <a:lnTo>
                    <a:pt x="18281" y="15428"/>
                  </a:lnTo>
                  <a:lnTo>
                    <a:pt x="18228" y="15506"/>
                  </a:lnTo>
                  <a:lnTo>
                    <a:pt x="18176" y="15506"/>
                  </a:lnTo>
                  <a:lnTo>
                    <a:pt x="18176" y="15583"/>
                  </a:lnTo>
                  <a:lnTo>
                    <a:pt x="18281" y="15506"/>
                  </a:lnTo>
                  <a:lnTo>
                    <a:pt x="17912" y="16123"/>
                  </a:lnTo>
                  <a:lnTo>
                    <a:pt x="17702" y="16354"/>
                  </a:lnTo>
                  <a:lnTo>
                    <a:pt x="17648" y="16354"/>
                  </a:lnTo>
                  <a:lnTo>
                    <a:pt x="17648" y="16277"/>
                  </a:lnTo>
                  <a:lnTo>
                    <a:pt x="17490" y="16432"/>
                  </a:lnTo>
                  <a:lnTo>
                    <a:pt x="17332" y="16586"/>
                  </a:lnTo>
                  <a:lnTo>
                    <a:pt x="17385" y="16432"/>
                  </a:lnTo>
                  <a:lnTo>
                    <a:pt x="17280" y="16586"/>
                  </a:lnTo>
                  <a:lnTo>
                    <a:pt x="17385" y="16663"/>
                  </a:lnTo>
                  <a:lnTo>
                    <a:pt x="17332" y="16895"/>
                  </a:lnTo>
                  <a:lnTo>
                    <a:pt x="17227" y="17048"/>
                  </a:lnTo>
                  <a:lnTo>
                    <a:pt x="17174" y="17126"/>
                  </a:lnTo>
                  <a:lnTo>
                    <a:pt x="17122" y="17048"/>
                  </a:lnTo>
                  <a:lnTo>
                    <a:pt x="17227" y="16972"/>
                  </a:lnTo>
                  <a:lnTo>
                    <a:pt x="17174" y="16972"/>
                  </a:lnTo>
                  <a:lnTo>
                    <a:pt x="17174" y="16817"/>
                  </a:lnTo>
                  <a:lnTo>
                    <a:pt x="17122" y="16895"/>
                  </a:lnTo>
                  <a:lnTo>
                    <a:pt x="17016" y="17048"/>
                  </a:lnTo>
                  <a:lnTo>
                    <a:pt x="16806" y="17203"/>
                  </a:lnTo>
                  <a:lnTo>
                    <a:pt x="16858" y="17203"/>
                  </a:lnTo>
                  <a:lnTo>
                    <a:pt x="16858" y="17358"/>
                  </a:lnTo>
                  <a:lnTo>
                    <a:pt x="16700" y="17666"/>
                  </a:lnTo>
                  <a:lnTo>
                    <a:pt x="16858" y="17511"/>
                  </a:lnTo>
                  <a:lnTo>
                    <a:pt x="16700" y="17820"/>
                  </a:lnTo>
                  <a:lnTo>
                    <a:pt x="16700" y="17743"/>
                  </a:lnTo>
                  <a:lnTo>
                    <a:pt x="16648" y="17820"/>
                  </a:lnTo>
                  <a:lnTo>
                    <a:pt x="16595" y="17897"/>
                  </a:lnTo>
                  <a:lnTo>
                    <a:pt x="16384" y="17974"/>
                  </a:lnTo>
                  <a:lnTo>
                    <a:pt x="16121" y="17974"/>
                  </a:lnTo>
                  <a:lnTo>
                    <a:pt x="16068" y="18052"/>
                  </a:lnTo>
                  <a:lnTo>
                    <a:pt x="15963" y="18129"/>
                  </a:lnTo>
                  <a:lnTo>
                    <a:pt x="16016" y="18206"/>
                  </a:lnTo>
                  <a:lnTo>
                    <a:pt x="16016" y="18360"/>
                  </a:lnTo>
                  <a:lnTo>
                    <a:pt x="16174" y="18052"/>
                  </a:lnTo>
                  <a:lnTo>
                    <a:pt x="16121" y="18360"/>
                  </a:lnTo>
                  <a:lnTo>
                    <a:pt x="16279" y="18206"/>
                  </a:lnTo>
                  <a:lnTo>
                    <a:pt x="16279" y="18283"/>
                  </a:lnTo>
                  <a:lnTo>
                    <a:pt x="16016" y="18515"/>
                  </a:lnTo>
                  <a:lnTo>
                    <a:pt x="15910" y="18437"/>
                  </a:lnTo>
                  <a:lnTo>
                    <a:pt x="15858" y="18360"/>
                  </a:lnTo>
                  <a:lnTo>
                    <a:pt x="15804" y="18360"/>
                  </a:lnTo>
                  <a:lnTo>
                    <a:pt x="15752" y="18437"/>
                  </a:lnTo>
                  <a:lnTo>
                    <a:pt x="15594" y="18592"/>
                  </a:lnTo>
                  <a:lnTo>
                    <a:pt x="15436" y="18746"/>
                  </a:lnTo>
                  <a:lnTo>
                    <a:pt x="15488" y="18746"/>
                  </a:lnTo>
                  <a:lnTo>
                    <a:pt x="15014" y="19209"/>
                  </a:lnTo>
                  <a:lnTo>
                    <a:pt x="14593" y="19594"/>
                  </a:lnTo>
                  <a:lnTo>
                    <a:pt x="14593" y="19440"/>
                  </a:lnTo>
                  <a:lnTo>
                    <a:pt x="14646" y="19286"/>
                  </a:lnTo>
                  <a:lnTo>
                    <a:pt x="14382" y="19517"/>
                  </a:lnTo>
                  <a:lnTo>
                    <a:pt x="14224" y="19749"/>
                  </a:lnTo>
                  <a:lnTo>
                    <a:pt x="14172" y="19825"/>
                  </a:lnTo>
                  <a:lnTo>
                    <a:pt x="14224" y="19903"/>
                  </a:lnTo>
                  <a:lnTo>
                    <a:pt x="14066" y="19825"/>
                  </a:lnTo>
                  <a:lnTo>
                    <a:pt x="13908" y="19825"/>
                  </a:lnTo>
                  <a:lnTo>
                    <a:pt x="13645" y="19903"/>
                  </a:lnTo>
                  <a:lnTo>
                    <a:pt x="13171" y="20288"/>
                  </a:lnTo>
                  <a:lnTo>
                    <a:pt x="12960" y="20366"/>
                  </a:lnTo>
                  <a:lnTo>
                    <a:pt x="12802" y="20443"/>
                  </a:lnTo>
                  <a:lnTo>
                    <a:pt x="12749" y="20366"/>
                  </a:lnTo>
                  <a:lnTo>
                    <a:pt x="12802" y="20288"/>
                  </a:lnTo>
                  <a:lnTo>
                    <a:pt x="12749" y="20211"/>
                  </a:lnTo>
                  <a:lnTo>
                    <a:pt x="12222" y="20211"/>
                  </a:lnTo>
                  <a:lnTo>
                    <a:pt x="12012" y="20366"/>
                  </a:lnTo>
                  <a:lnTo>
                    <a:pt x="11748" y="20597"/>
                  </a:lnTo>
                  <a:lnTo>
                    <a:pt x="11537" y="20674"/>
                  </a:lnTo>
                  <a:lnTo>
                    <a:pt x="11590" y="20597"/>
                  </a:lnTo>
                  <a:lnTo>
                    <a:pt x="11590" y="20520"/>
                  </a:lnTo>
                  <a:lnTo>
                    <a:pt x="11432" y="20674"/>
                  </a:lnTo>
                  <a:lnTo>
                    <a:pt x="11379" y="20751"/>
                  </a:lnTo>
                  <a:lnTo>
                    <a:pt x="11274" y="20520"/>
                  </a:lnTo>
                  <a:lnTo>
                    <a:pt x="11432" y="20520"/>
                  </a:lnTo>
                  <a:lnTo>
                    <a:pt x="11221" y="20443"/>
                  </a:lnTo>
                  <a:lnTo>
                    <a:pt x="10800" y="20520"/>
                  </a:lnTo>
                  <a:lnTo>
                    <a:pt x="10063" y="20751"/>
                  </a:lnTo>
                  <a:lnTo>
                    <a:pt x="10431" y="20443"/>
                  </a:lnTo>
                  <a:lnTo>
                    <a:pt x="10273" y="20443"/>
                  </a:lnTo>
                  <a:lnTo>
                    <a:pt x="10115" y="20520"/>
                  </a:lnTo>
                  <a:lnTo>
                    <a:pt x="9957" y="20520"/>
                  </a:lnTo>
                  <a:lnTo>
                    <a:pt x="9535" y="20443"/>
                  </a:lnTo>
                  <a:lnTo>
                    <a:pt x="8903" y="20211"/>
                  </a:lnTo>
                  <a:lnTo>
                    <a:pt x="8429" y="20135"/>
                  </a:lnTo>
                  <a:lnTo>
                    <a:pt x="8271" y="20057"/>
                  </a:lnTo>
                  <a:lnTo>
                    <a:pt x="8245" y="20018"/>
                  </a:lnTo>
                  <a:lnTo>
                    <a:pt x="8219" y="20057"/>
                  </a:lnTo>
                  <a:lnTo>
                    <a:pt x="8008" y="19903"/>
                  </a:lnTo>
                  <a:lnTo>
                    <a:pt x="7744" y="19672"/>
                  </a:lnTo>
                  <a:lnTo>
                    <a:pt x="7849" y="19825"/>
                  </a:lnTo>
                  <a:lnTo>
                    <a:pt x="7744" y="19825"/>
                  </a:lnTo>
                  <a:lnTo>
                    <a:pt x="7639" y="19749"/>
                  </a:lnTo>
                  <a:lnTo>
                    <a:pt x="7586" y="19594"/>
                  </a:lnTo>
                  <a:lnTo>
                    <a:pt x="7481" y="19594"/>
                  </a:lnTo>
                  <a:lnTo>
                    <a:pt x="7533" y="19517"/>
                  </a:lnTo>
                  <a:lnTo>
                    <a:pt x="7217" y="19517"/>
                  </a:lnTo>
                  <a:lnTo>
                    <a:pt x="6796" y="19363"/>
                  </a:lnTo>
                  <a:lnTo>
                    <a:pt x="6427" y="19209"/>
                  </a:lnTo>
                  <a:lnTo>
                    <a:pt x="6269" y="19054"/>
                  </a:lnTo>
                  <a:lnTo>
                    <a:pt x="6217" y="18900"/>
                  </a:lnTo>
                  <a:lnTo>
                    <a:pt x="6006" y="18900"/>
                  </a:lnTo>
                  <a:lnTo>
                    <a:pt x="5848" y="18746"/>
                  </a:lnTo>
                  <a:lnTo>
                    <a:pt x="5901" y="18746"/>
                  </a:lnTo>
                  <a:lnTo>
                    <a:pt x="5637" y="18592"/>
                  </a:lnTo>
                  <a:lnTo>
                    <a:pt x="5426" y="18515"/>
                  </a:lnTo>
                  <a:lnTo>
                    <a:pt x="5215" y="18515"/>
                  </a:lnTo>
                  <a:lnTo>
                    <a:pt x="5215" y="18206"/>
                  </a:lnTo>
                  <a:lnTo>
                    <a:pt x="5057" y="17974"/>
                  </a:lnTo>
                  <a:lnTo>
                    <a:pt x="4425" y="17434"/>
                  </a:lnTo>
                  <a:lnTo>
                    <a:pt x="4162" y="17203"/>
                  </a:lnTo>
                  <a:lnTo>
                    <a:pt x="3846" y="16817"/>
                  </a:lnTo>
                  <a:lnTo>
                    <a:pt x="3424" y="16277"/>
                  </a:lnTo>
                  <a:lnTo>
                    <a:pt x="3214" y="16123"/>
                  </a:lnTo>
                  <a:lnTo>
                    <a:pt x="3161" y="16046"/>
                  </a:lnTo>
                  <a:lnTo>
                    <a:pt x="3056" y="16046"/>
                  </a:lnTo>
                  <a:lnTo>
                    <a:pt x="2950" y="15738"/>
                  </a:lnTo>
                  <a:lnTo>
                    <a:pt x="2740" y="15352"/>
                  </a:lnTo>
                  <a:lnTo>
                    <a:pt x="2529" y="14966"/>
                  </a:lnTo>
                  <a:lnTo>
                    <a:pt x="2318" y="14734"/>
                  </a:lnTo>
                  <a:lnTo>
                    <a:pt x="2318" y="14503"/>
                  </a:lnTo>
                  <a:lnTo>
                    <a:pt x="2266" y="14348"/>
                  </a:lnTo>
                  <a:lnTo>
                    <a:pt x="2055" y="13963"/>
                  </a:lnTo>
                  <a:lnTo>
                    <a:pt x="2160" y="13963"/>
                  </a:lnTo>
                  <a:lnTo>
                    <a:pt x="1738" y="13808"/>
                  </a:lnTo>
                  <a:lnTo>
                    <a:pt x="1791" y="13577"/>
                  </a:lnTo>
                  <a:lnTo>
                    <a:pt x="1738" y="13269"/>
                  </a:lnTo>
                  <a:lnTo>
                    <a:pt x="1633" y="12960"/>
                  </a:lnTo>
                  <a:lnTo>
                    <a:pt x="1475" y="12806"/>
                  </a:lnTo>
                  <a:lnTo>
                    <a:pt x="1528" y="12728"/>
                  </a:lnTo>
                  <a:lnTo>
                    <a:pt x="1475" y="12651"/>
                  </a:lnTo>
                  <a:lnTo>
                    <a:pt x="1370" y="12343"/>
                  </a:lnTo>
                  <a:lnTo>
                    <a:pt x="1106" y="11880"/>
                  </a:lnTo>
                  <a:lnTo>
                    <a:pt x="1212" y="11803"/>
                  </a:lnTo>
                  <a:lnTo>
                    <a:pt x="1106" y="11726"/>
                  </a:lnTo>
                  <a:lnTo>
                    <a:pt x="1054" y="11649"/>
                  </a:lnTo>
                  <a:lnTo>
                    <a:pt x="1001" y="11571"/>
                  </a:lnTo>
                  <a:lnTo>
                    <a:pt x="896" y="11186"/>
                  </a:lnTo>
                  <a:lnTo>
                    <a:pt x="948" y="11263"/>
                  </a:lnTo>
                  <a:lnTo>
                    <a:pt x="843" y="10877"/>
                  </a:lnTo>
                  <a:lnTo>
                    <a:pt x="738" y="10492"/>
                  </a:lnTo>
                  <a:lnTo>
                    <a:pt x="685" y="10183"/>
                  </a:lnTo>
                  <a:lnTo>
                    <a:pt x="685" y="9951"/>
                  </a:lnTo>
                  <a:lnTo>
                    <a:pt x="738" y="9797"/>
                  </a:lnTo>
                  <a:lnTo>
                    <a:pt x="790" y="10183"/>
                  </a:lnTo>
                  <a:lnTo>
                    <a:pt x="843" y="10106"/>
                  </a:lnTo>
                  <a:lnTo>
                    <a:pt x="1001" y="10106"/>
                  </a:lnTo>
                  <a:lnTo>
                    <a:pt x="896" y="9951"/>
                  </a:lnTo>
                  <a:lnTo>
                    <a:pt x="896" y="9720"/>
                  </a:lnTo>
                  <a:lnTo>
                    <a:pt x="843" y="9180"/>
                  </a:lnTo>
                  <a:lnTo>
                    <a:pt x="790" y="9102"/>
                  </a:lnTo>
                  <a:lnTo>
                    <a:pt x="790" y="8949"/>
                  </a:lnTo>
                  <a:lnTo>
                    <a:pt x="738" y="8871"/>
                  </a:lnTo>
                  <a:lnTo>
                    <a:pt x="685" y="8871"/>
                  </a:lnTo>
                  <a:lnTo>
                    <a:pt x="685" y="9025"/>
                  </a:lnTo>
                  <a:lnTo>
                    <a:pt x="738" y="9257"/>
                  </a:lnTo>
                  <a:lnTo>
                    <a:pt x="632" y="9180"/>
                  </a:lnTo>
                  <a:lnTo>
                    <a:pt x="632" y="9025"/>
                  </a:lnTo>
                  <a:lnTo>
                    <a:pt x="527" y="8871"/>
                  </a:lnTo>
                  <a:lnTo>
                    <a:pt x="580" y="8717"/>
                  </a:lnTo>
                  <a:lnTo>
                    <a:pt x="632" y="8486"/>
                  </a:lnTo>
                  <a:lnTo>
                    <a:pt x="685" y="8023"/>
                  </a:lnTo>
                  <a:lnTo>
                    <a:pt x="632" y="7637"/>
                  </a:lnTo>
                  <a:lnTo>
                    <a:pt x="632" y="7482"/>
                  </a:lnTo>
                  <a:lnTo>
                    <a:pt x="685" y="7406"/>
                  </a:lnTo>
                  <a:lnTo>
                    <a:pt x="685" y="6943"/>
                  </a:lnTo>
                  <a:lnTo>
                    <a:pt x="738" y="6403"/>
                  </a:lnTo>
                  <a:lnTo>
                    <a:pt x="896" y="5246"/>
                  </a:lnTo>
                  <a:lnTo>
                    <a:pt x="1106" y="4011"/>
                  </a:lnTo>
                  <a:lnTo>
                    <a:pt x="1370" y="2699"/>
                  </a:lnTo>
                  <a:lnTo>
                    <a:pt x="1528" y="1928"/>
                  </a:lnTo>
                  <a:lnTo>
                    <a:pt x="1633" y="1542"/>
                  </a:lnTo>
                  <a:lnTo>
                    <a:pt x="1686" y="1157"/>
                  </a:lnTo>
                  <a:lnTo>
                    <a:pt x="1844" y="926"/>
                  </a:lnTo>
                  <a:lnTo>
                    <a:pt x="1950" y="617"/>
                  </a:lnTo>
                  <a:lnTo>
                    <a:pt x="2002" y="463"/>
                  </a:lnTo>
                  <a:lnTo>
                    <a:pt x="2002" y="385"/>
                  </a:lnTo>
                  <a:lnTo>
                    <a:pt x="1950" y="308"/>
                  </a:lnTo>
                  <a:lnTo>
                    <a:pt x="1844" y="231"/>
                  </a:lnTo>
                  <a:lnTo>
                    <a:pt x="1791" y="77"/>
                  </a:lnTo>
                  <a:lnTo>
                    <a:pt x="1738"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79" name="Google Shape;50;p11"/>
            <p:cNvSpPr/>
            <p:nvPr/>
          </p:nvSpPr>
          <p:spPr>
            <a:xfrm rot="2194107">
              <a:off x="973297" y="562390"/>
              <a:ext cx="183615" cy="133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10" y="0"/>
                  </a:moveTo>
                  <a:lnTo>
                    <a:pt x="13772" y="375"/>
                  </a:lnTo>
                  <a:lnTo>
                    <a:pt x="13500" y="375"/>
                  </a:lnTo>
                  <a:lnTo>
                    <a:pt x="12421" y="1863"/>
                  </a:lnTo>
                  <a:lnTo>
                    <a:pt x="11611" y="2234"/>
                  </a:lnTo>
                  <a:lnTo>
                    <a:pt x="10801" y="2234"/>
                  </a:lnTo>
                  <a:lnTo>
                    <a:pt x="9722" y="1492"/>
                  </a:lnTo>
                  <a:lnTo>
                    <a:pt x="9182" y="3726"/>
                  </a:lnTo>
                  <a:lnTo>
                    <a:pt x="7293" y="7449"/>
                  </a:lnTo>
                  <a:lnTo>
                    <a:pt x="6211" y="9312"/>
                  </a:lnTo>
                  <a:lnTo>
                    <a:pt x="5132" y="10800"/>
                  </a:lnTo>
                  <a:lnTo>
                    <a:pt x="4050" y="11546"/>
                  </a:lnTo>
                  <a:lnTo>
                    <a:pt x="3781" y="11546"/>
                  </a:lnTo>
                  <a:lnTo>
                    <a:pt x="3512" y="11175"/>
                  </a:lnTo>
                  <a:lnTo>
                    <a:pt x="3781" y="12292"/>
                  </a:lnTo>
                  <a:lnTo>
                    <a:pt x="3240" y="12292"/>
                  </a:lnTo>
                  <a:lnTo>
                    <a:pt x="3512" y="13034"/>
                  </a:lnTo>
                  <a:lnTo>
                    <a:pt x="3512" y="12663"/>
                  </a:lnTo>
                  <a:lnTo>
                    <a:pt x="3781" y="13034"/>
                  </a:lnTo>
                  <a:lnTo>
                    <a:pt x="4322" y="13780"/>
                  </a:lnTo>
                  <a:lnTo>
                    <a:pt x="3781" y="13409"/>
                  </a:lnTo>
                  <a:lnTo>
                    <a:pt x="3240" y="13780"/>
                  </a:lnTo>
                  <a:lnTo>
                    <a:pt x="2161" y="15643"/>
                  </a:lnTo>
                  <a:lnTo>
                    <a:pt x="1351" y="17878"/>
                  </a:lnTo>
                  <a:lnTo>
                    <a:pt x="810" y="18249"/>
                  </a:lnTo>
                  <a:lnTo>
                    <a:pt x="0" y="18249"/>
                  </a:lnTo>
                  <a:lnTo>
                    <a:pt x="1082" y="20112"/>
                  </a:lnTo>
                  <a:lnTo>
                    <a:pt x="2702" y="21600"/>
                  </a:lnTo>
                  <a:lnTo>
                    <a:pt x="2430" y="21229"/>
                  </a:lnTo>
                  <a:lnTo>
                    <a:pt x="2702" y="20854"/>
                  </a:lnTo>
                  <a:lnTo>
                    <a:pt x="3240" y="20483"/>
                  </a:lnTo>
                  <a:lnTo>
                    <a:pt x="3781" y="19737"/>
                  </a:lnTo>
                  <a:lnTo>
                    <a:pt x="3781" y="18995"/>
                  </a:lnTo>
                  <a:lnTo>
                    <a:pt x="3512" y="18249"/>
                  </a:lnTo>
                  <a:lnTo>
                    <a:pt x="4322" y="18995"/>
                  </a:lnTo>
                  <a:lnTo>
                    <a:pt x="4050" y="18620"/>
                  </a:lnTo>
                  <a:lnTo>
                    <a:pt x="4591" y="18995"/>
                  </a:lnTo>
                  <a:lnTo>
                    <a:pt x="4860" y="19366"/>
                  </a:lnTo>
                  <a:lnTo>
                    <a:pt x="4591" y="18620"/>
                  </a:lnTo>
                  <a:lnTo>
                    <a:pt x="4050" y="16386"/>
                  </a:lnTo>
                  <a:lnTo>
                    <a:pt x="4322" y="17132"/>
                  </a:lnTo>
                  <a:lnTo>
                    <a:pt x="5401" y="17878"/>
                  </a:lnTo>
                  <a:lnTo>
                    <a:pt x="13772" y="5214"/>
                  </a:lnTo>
                  <a:lnTo>
                    <a:pt x="13772" y="5961"/>
                  </a:lnTo>
                  <a:lnTo>
                    <a:pt x="14582" y="5961"/>
                  </a:lnTo>
                  <a:lnTo>
                    <a:pt x="14310" y="6332"/>
                  </a:lnTo>
                  <a:lnTo>
                    <a:pt x="14310" y="6703"/>
                  </a:lnTo>
                  <a:lnTo>
                    <a:pt x="14851" y="7820"/>
                  </a:lnTo>
                  <a:lnTo>
                    <a:pt x="15661" y="8937"/>
                  </a:lnTo>
                  <a:lnTo>
                    <a:pt x="16202" y="8937"/>
                  </a:lnTo>
                  <a:lnTo>
                    <a:pt x="17012" y="8566"/>
                  </a:lnTo>
                  <a:lnTo>
                    <a:pt x="16202" y="9312"/>
                  </a:lnTo>
                  <a:lnTo>
                    <a:pt x="15930" y="9683"/>
                  </a:lnTo>
                  <a:lnTo>
                    <a:pt x="15930" y="10429"/>
                  </a:lnTo>
                  <a:lnTo>
                    <a:pt x="16202" y="10800"/>
                  </a:lnTo>
                  <a:lnTo>
                    <a:pt x="17012" y="11175"/>
                  </a:lnTo>
                  <a:lnTo>
                    <a:pt x="17550" y="11175"/>
                  </a:lnTo>
                  <a:lnTo>
                    <a:pt x="17822" y="12292"/>
                  </a:lnTo>
                  <a:lnTo>
                    <a:pt x="18360" y="14151"/>
                  </a:lnTo>
                  <a:lnTo>
                    <a:pt x="19170" y="16014"/>
                  </a:lnTo>
                  <a:lnTo>
                    <a:pt x="19711" y="16386"/>
                  </a:lnTo>
                  <a:lnTo>
                    <a:pt x="20252" y="16386"/>
                  </a:lnTo>
                  <a:lnTo>
                    <a:pt x="19711" y="17132"/>
                  </a:lnTo>
                  <a:lnTo>
                    <a:pt x="19442" y="17503"/>
                  </a:lnTo>
                  <a:lnTo>
                    <a:pt x="19711" y="17878"/>
                  </a:lnTo>
                  <a:lnTo>
                    <a:pt x="20252" y="18620"/>
                  </a:lnTo>
                  <a:lnTo>
                    <a:pt x="21331" y="18995"/>
                  </a:lnTo>
                  <a:lnTo>
                    <a:pt x="20790" y="19737"/>
                  </a:lnTo>
                  <a:lnTo>
                    <a:pt x="20252" y="20112"/>
                  </a:lnTo>
                  <a:lnTo>
                    <a:pt x="21062" y="20112"/>
                  </a:lnTo>
                  <a:lnTo>
                    <a:pt x="21600" y="18620"/>
                  </a:lnTo>
                  <a:lnTo>
                    <a:pt x="21331" y="18249"/>
                  </a:lnTo>
                  <a:lnTo>
                    <a:pt x="20790" y="18620"/>
                  </a:lnTo>
                  <a:lnTo>
                    <a:pt x="21331" y="17503"/>
                  </a:lnTo>
                  <a:lnTo>
                    <a:pt x="21331" y="16386"/>
                  </a:lnTo>
                  <a:lnTo>
                    <a:pt x="20521" y="15643"/>
                  </a:lnTo>
                  <a:lnTo>
                    <a:pt x="19442" y="15268"/>
                  </a:lnTo>
                  <a:lnTo>
                    <a:pt x="19980" y="14897"/>
                  </a:lnTo>
                  <a:lnTo>
                    <a:pt x="20790" y="14151"/>
                  </a:lnTo>
                  <a:lnTo>
                    <a:pt x="19980" y="12292"/>
                  </a:lnTo>
                  <a:lnTo>
                    <a:pt x="19170" y="11175"/>
                  </a:lnTo>
                  <a:lnTo>
                    <a:pt x="18360" y="10429"/>
                  </a:lnTo>
                  <a:lnTo>
                    <a:pt x="18901" y="8937"/>
                  </a:lnTo>
                  <a:lnTo>
                    <a:pt x="19711" y="7820"/>
                  </a:lnTo>
                  <a:lnTo>
                    <a:pt x="18360" y="8195"/>
                  </a:lnTo>
                  <a:lnTo>
                    <a:pt x="18901" y="7449"/>
                  </a:lnTo>
                  <a:lnTo>
                    <a:pt x="17822" y="7449"/>
                  </a:lnTo>
                  <a:lnTo>
                    <a:pt x="18360" y="6703"/>
                  </a:lnTo>
                  <a:lnTo>
                    <a:pt x="18632" y="6332"/>
                  </a:lnTo>
                  <a:lnTo>
                    <a:pt x="18632" y="5961"/>
                  </a:lnTo>
                  <a:lnTo>
                    <a:pt x="17822" y="6332"/>
                  </a:lnTo>
                  <a:lnTo>
                    <a:pt x="17550" y="7078"/>
                  </a:lnTo>
                  <a:lnTo>
                    <a:pt x="17550" y="5961"/>
                  </a:lnTo>
                  <a:lnTo>
                    <a:pt x="17281" y="5214"/>
                  </a:lnTo>
                  <a:lnTo>
                    <a:pt x="16471" y="3726"/>
                  </a:lnTo>
                  <a:lnTo>
                    <a:pt x="15120" y="2234"/>
                  </a:lnTo>
                  <a:lnTo>
                    <a:pt x="14582" y="1117"/>
                  </a:lnTo>
                  <a:lnTo>
                    <a:pt x="14310"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grpSp>
      <p:grpSp>
        <p:nvGrpSpPr>
          <p:cNvPr id="83" name="Google Shape;51;p11"/>
          <p:cNvGrpSpPr/>
          <p:nvPr/>
        </p:nvGrpSpPr>
        <p:grpSpPr>
          <a:xfrm>
            <a:off x="7495149" y="1356480"/>
            <a:ext cx="963042" cy="818156"/>
            <a:chOff x="0" y="0"/>
            <a:chExt cx="963040" cy="818154"/>
          </a:xfrm>
        </p:grpSpPr>
        <p:sp>
          <p:nvSpPr>
            <p:cNvPr id="81" name="Google Shape;52;p11"/>
            <p:cNvSpPr/>
            <p:nvPr/>
          </p:nvSpPr>
          <p:spPr>
            <a:xfrm rot="12330139">
              <a:off x="183706" y="120038"/>
              <a:ext cx="688428" cy="578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23" y="12120"/>
                  </a:moveTo>
                  <a:lnTo>
                    <a:pt x="19454" y="12202"/>
                  </a:lnTo>
                  <a:lnTo>
                    <a:pt x="19454" y="12284"/>
                  </a:lnTo>
                  <a:lnTo>
                    <a:pt x="19523" y="12449"/>
                  </a:lnTo>
                  <a:lnTo>
                    <a:pt x="19523" y="12120"/>
                  </a:lnTo>
                  <a:close/>
                  <a:moveTo>
                    <a:pt x="5816" y="20446"/>
                  </a:moveTo>
                  <a:lnTo>
                    <a:pt x="6092" y="20529"/>
                  </a:lnTo>
                  <a:lnTo>
                    <a:pt x="5954" y="20529"/>
                  </a:lnTo>
                  <a:lnTo>
                    <a:pt x="5816" y="20446"/>
                  </a:lnTo>
                  <a:close/>
                  <a:moveTo>
                    <a:pt x="21254" y="0"/>
                  </a:moveTo>
                  <a:lnTo>
                    <a:pt x="21254" y="82"/>
                  </a:lnTo>
                  <a:lnTo>
                    <a:pt x="21116" y="247"/>
                  </a:lnTo>
                  <a:lnTo>
                    <a:pt x="21185" y="247"/>
                  </a:lnTo>
                  <a:lnTo>
                    <a:pt x="21185" y="495"/>
                  </a:lnTo>
                  <a:lnTo>
                    <a:pt x="21046" y="495"/>
                  </a:lnTo>
                  <a:lnTo>
                    <a:pt x="21185" y="577"/>
                  </a:lnTo>
                  <a:lnTo>
                    <a:pt x="21046" y="742"/>
                  </a:lnTo>
                  <a:lnTo>
                    <a:pt x="21046" y="907"/>
                  </a:lnTo>
                  <a:lnTo>
                    <a:pt x="20977" y="907"/>
                  </a:lnTo>
                  <a:lnTo>
                    <a:pt x="20908" y="1071"/>
                  </a:lnTo>
                  <a:lnTo>
                    <a:pt x="21046" y="1237"/>
                  </a:lnTo>
                  <a:lnTo>
                    <a:pt x="21254" y="1402"/>
                  </a:lnTo>
                  <a:lnTo>
                    <a:pt x="20977" y="1566"/>
                  </a:lnTo>
                  <a:lnTo>
                    <a:pt x="21185" y="1731"/>
                  </a:lnTo>
                  <a:lnTo>
                    <a:pt x="21254" y="1896"/>
                  </a:lnTo>
                  <a:lnTo>
                    <a:pt x="21116" y="2061"/>
                  </a:lnTo>
                  <a:lnTo>
                    <a:pt x="21185" y="2061"/>
                  </a:lnTo>
                  <a:lnTo>
                    <a:pt x="21116" y="2144"/>
                  </a:lnTo>
                  <a:lnTo>
                    <a:pt x="21185" y="2226"/>
                  </a:lnTo>
                  <a:lnTo>
                    <a:pt x="21185" y="2308"/>
                  </a:lnTo>
                  <a:lnTo>
                    <a:pt x="20977" y="2308"/>
                  </a:lnTo>
                  <a:lnTo>
                    <a:pt x="21046" y="2391"/>
                  </a:lnTo>
                  <a:lnTo>
                    <a:pt x="21116" y="2473"/>
                  </a:lnTo>
                  <a:lnTo>
                    <a:pt x="21116" y="2886"/>
                  </a:lnTo>
                  <a:lnTo>
                    <a:pt x="21046" y="3215"/>
                  </a:lnTo>
                  <a:lnTo>
                    <a:pt x="20977" y="3463"/>
                  </a:lnTo>
                  <a:lnTo>
                    <a:pt x="21116" y="3546"/>
                  </a:lnTo>
                  <a:lnTo>
                    <a:pt x="21116" y="3793"/>
                  </a:lnTo>
                  <a:lnTo>
                    <a:pt x="20977" y="3710"/>
                  </a:lnTo>
                  <a:lnTo>
                    <a:pt x="20977" y="3793"/>
                  </a:lnTo>
                  <a:lnTo>
                    <a:pt x="21046" y="3875"/>
                  </a:lnTo>
                  <a:lnTo>
                    <a:pt x="20908" y="3875"/>
                  </a:lnTo>
                  <a:lnTo>
                    <a:pt x="20977" y="4122"/>
                  </a:lnTo>
                  <a:lnTo>
                    <a:pt x="20908" y="4370"/>
                  </a:lnTo>
                  <a:lnTo>
                    <a:pt x="21116" y="4287"/>
                  </a:lnTo>
                  <a:lnTo>
                    <a:pt x="21323" y="4452"/>
                  </a:lnTo>
                  <a:lnTo>
                    <a:pt x="21116" y="4370"/>
                  </a:lnTo>
                  <a:lnTo>
                    <a:pt x="21046" y="4370"/>
                  </a:lnTo>
                  <a:lnTo>
                    <a:pt x="21116" y="4452"/>
                  </a:lnTo>
                  <a:lnTo>
                    <a:pt x="20977" y="4452"/>
                  </a:lnTo>
                  <a:lnTo>
                    <a:pt x="20838" y="4864"/>
                  </a:lnTo>
                  <a:lnTo>
                    <a:pt x="20838" y="5029"/>
                  </a:lnTo>
                  <a:lnTo>
                    <a:pt x="20977" y="5277"/>
                  </a:lnTo>
                  <a:lnTo>
                    <a:pt x="20838" y="6101"/>
                  </a:lnTo>
                  <a:lnTo>
                    <a:pt x="20769" y="6430"/>
                  </a:lnTo>
                  <a:lnTo>
                    <a:pt x="20631" y="6761"/>
                  </a:lnTo>
                  <a:lnTo>
                    <a:pt x="20631" y="6596"/>
                  </a:lnTo>
                  <a:lnTo>
                    <a:pt x="20423" y="7090"/>
                  </a:lnTo>
                  <a:lnTo>
                    <a:pt x="20492" y="7008"/>
                  </a:lnTo>
                  <a:lnTo>
                    <a:pt x="20146" y="7832"/>
                  </a:lnTo>
                  <a:lnTo>
                    <a:pt x="20354" y="7832"/>
                  </a:lnTo>
                  <a:lnTo>
                    <a:pt x="20215" y="8079"/>
                  </a:lnTo>
                  <a:lnTo>
                    <a:pt x="20215" y="8245"/>
                  </a:lnTo>
                  <a:lnTo>
                    <a:pt x="20284" y="8327"/>
                  </a:lnTo>
                  <a:lnTo>
                    <a:pt x="20284" y="8574"/>
                  </a:lnTo>
                  <a:lnTo>
                    <a:pt x="20215" y="8656"/>
                  </a:lnTo>
                  <a:lnTo>
                    <a:pt x="20146" y="8656"/>
                  </a:lnTo>
                  <a:lnTo>
                    <a:pt x="20077" y="8492"/>
                  </a:lnTo>
                  <a:lnTo>
                    <a:pt x="20008" y="8574"/>
                  </a:lnTo>
                  <a:lnTo>
                    <a:pt x="19869" y="8656"/>
                  </a:lnTo>
                  <a:lnTo>
                    <a:pt x="19939" y="8739"/>
                  </a:lnTo>
                  <a:lnTo>
                    <a:pt x="19869" y="8821"/>
                  </a:lnTo>
                  <a:lnTo>
                    <a:pt x="19869" y="8987"/>
                  </a:lnTo>
                  <a:lnTo>
                    <a:pt x="19939" y="9151"/>
                  </a:lnTo>
                  <a:lnTo>
                    <a:pt x="19939" y="9398"/>
                  </a:lnTo>
                  <a:lnTo>
                    <a:pt x="19661" y="9398"/>
                  </a:lnTo>
                  <a:lnTo>
                    <a:pt x="19592" y="9316"/>
                  </a:lnTo>
                  <a:lnTo>
                    <a:pt x="19592" y="9481"/>
                  </a:lnTo>
                  <a:lnTo>
                    <a:pt x="19523" y="9563"/>
                  </a:lnTo>
                  <a:lnTo>
                    <a:pt x="19385" y="9563"/>
                  </a:lnTo>
                  <a:lnTo>
                    <a:pt x="19385" y="9646"/>
                  </a:lnTo>
                  <a:lnTo>
                    <a:pt x="19454" y="9646"/>
                  </a:lnTo>
                  <a:lnTo>
                    <a:pt x="19523" y="9729"/>
                  </a:lnTo>
                  <a:lnTo>
                    <a:pt x="19523" y="10058"/>
                  </a:lnTo>
                  <a:lnTo>
                    <a:pt x="19454" y="10058"/>
                  </a:lnTo>
                  <a:lnTo>
                    <a:pt x="19454" y="9976"/>
                  </a:lnTo>
                  <a:lnTo>
                    <a:pt x="19385" y="9976"/>
                  </a:lnTo>
                  <a:lnTo>
                    <a:pt x="19385" y="9893"/>
                  </a:lnTo>
                  <a:lnTo>
                    <a:pt x="19316" y="10305"/>
                  </a:lnTo>
                  <a:lnTo>
                    <a:pt x="19246" y="10223"/>
                  </a:lnTo>
                  <a:lnTo>
                    <a:pt x="19177" y="10305"/>
                  </a:lnTo>
                  <a:lnTo>
                    <a:pt x="19246" y="10305"/>
                  </a:lnTo>
                  <a:lnTo>
                    <a:pt x="19316" y="10553"/>
                  </a:lnTo>
                  <a:lnTo>
                    <a:pt x="19385" y="10800"/>
                  </a:lnTo>
                  <a:lnTo>
                    <a:pt x="19108" y="10965"/>
                  </a:lnTo>
                  <a:lnTo>
                    <a:pt x="18900" y="11130"/>
                  </a:lnTo>
                  <a:lnTo>
                    <a:pt x="18830" y="11295"/>
                  </a:lnTo>
                  <a:lnTo>
                    <a:pt x="18900" y="11295"/>
                  </a:lnTo>
                  <a:lnTo>
                    <a:pt x="18900" y="11378"/>
                  </a:lnTo>
                  <a:lnTo>
                    <a:pt x="18969" y="11130"/>
                  </a:lnTo>
                  <a:lnTo>
                    <a:pt x="19038" y="11378"/>
                  </a:lnTo>
                  <a:lnTo>
                    <a:pt x="19108" y="11212"/>
                  </a:lnTo>
                  <a:lnTo>
                    <a:pt x="19177" y="11295"/>
                  </a:lnTo>
                  <a:lnTo>
                    <a:pt x="19038" y="11542"/>
                  </a:lnTo>
                  <a:lnTo>
                    <a:pt x="18830" y="11460"/>
                  </a:lnTo>
                  <a:lnTo>
                    <a:pt x="18693" y="11542"/>
                  </a:lnTo>
                  <a:lnTo>
                    <a:pt x="18623" y="11707"/>
                  </a:lnTo>
                  <a:lnTo>
                    <a:pt x="18554" y="12120"/>
                  </a:lnTo>
                  <a:lnTo>
                    <a:pt x="18485" y="12614"/>
                  </a:lnTo>
                  <a:lnTo>
                    <a:pt x="18415" y="12779"/>
                  </a:lnTo>
                  <a:lnTo>
                    <a:pt x="18346" y="12944"/>
                  </a:lnTo>
                  <a:lnTo>
                    <a:pt x="18277" y="12862"/>
                  </a:lnTo>
                  <a:lnTo>
                    <a:pt x="18207" y="12696"/>
                  </a:lnTo>
                  <a:lnTo>
                    <a:pt x="18138" y="13026"/>
                  </a:lnTo>
                  <a:lnTo>
                    <a:pt x="18138" y="13356"/>
                  </a:lnTo>
                  <a:lnTo>
                    <a:pt x="18207" y="13356"/>
                  </a:lnTo>
                  <a:lnTo>
                    <a:pt x="18000" y="13438"/>
                  </a:lnTo>
                  <a:lnTo>
                    <a:pt x="17862" y="13521"/>
                  </a:lnTo>
                  <a:lnTo>
                    <a:pt x="17654" y="13933"/>
                  </a:lnTo>
                  <a:lnTo>
                    <a:pt x="17584" y="14346"/>
                  </a:lnTo>
                  <a:lnTo>
                    <a:pt x="17446" y="14593"/>
                  </a:lnTo>
                  <a:lnTo>
                    <a:pt x="17169" y="14593"/>
                  </a:lnTo>
                  <a:lnTo>
                    <a:pt x="17031" y="14840"/>
                  </a:lnTo>
                  <a:lnTo>
                    <a:pt x="16892" y="15170"/>
                  </a:lnTo>
                  <a:lnTo>
                    <a:pt x="16754" y="15582"/>
                  </a:lnTo>
                  <a:lnTo>
                    <a:pt x="16754" y="15499"/>
                  </a:lnTo>
                  <a:lnTo>
                    <a:pt x="16685" y="15417"/>
                  </a:lnTo>
                  <a:lnTo>
                    <a:pt x="16754" y="15664"/>
                  </a:lnTo>
                  <a:lnTo>
                    <a:pt x="16477" y="15664"/>
                  </a:lnTo>
                  <a:lnTo>
                    <a:pt x="16546" y="15499"/>
                  </a:lnTo>
                  <a:lnTo>
                    <a:pt x="16477" y="15499"/>
                  </a:lnTo>
                  <a:lnTo>
                    <a:pt x="16408" y="15582"/>
                  </a:lnTo>
                  <a:lnTo>
                    <a:pt x="16338" y="15912"/>
                  </a:lnTo>
                  <a:lnTo>
                    <a:pt x="16269" y="16159"/>
                  </a:lnTo>
                  <a:lnTo>
                    <a:pt x="16200" y="16241"/>
                  </a:lnTo>
                  <a:lnTo>
                    <a:pt x="16062" y="16241"/>
                  </a:lnTo>
                  <a:lnTo>
                    <a:pt x="15923" y="16737"/>
                  </a:lnTo>
                  <a:lnTo>
                    <a:pt x="15854" y="16489"/>
                  </a:lnTo>
                  <a:lnTo>
                    <a:pt x="15854" y="16654"/>
                  </a:lnTo>
                  <a:lnTo>
                    <a:pt x="15715" y="16737"/>
                  </a:lnTo>
                  <a:lnTo>
                    <a:pt x="15369" y="17066"/>
                  </a:lnTo>
                  <a:lnTo>
                    <a:pt x="14954" y="17313"/>
                  </a:lnTo>
                  <a:lnTo>
                    <a:pt x="14608" y="17561"/>
                  </a:lnTo>
                  <a:lnTo>
                    <a:pt x="14746" y="17643"/>
                  </a:lnTo>
                  <a:lnTo>
                    <a:pt x="14816" y="17726"/>
                  </a:lnTo>
                  <a:lnTo>
                    <a:pt x="14608" y="17808"/>
                  </a:lnTo>
                  <a:lnTo>
                    <a:pt x="14608" y="17726"/>
                  </a:lnTo>
                  <a:lnTo>
                    <a:pt x="14538" y="17643"/>
                  </a:lnTo>
                  <a:lnTo>
                    <a:pt x="14538" y="17808"/>
                  </a:lnTo>
                  <a:lnTo>
                    <a:pt x="14123" y="17726"/>
                  </a:lnTo>
                  <a:lnTo>
                    <a:pt x="14193" y="17808"/>
                  </a:lnTo>
                  <a:lnTo>
                    <a:pt x="14123" y="17890"/>
                  </a:lnTo>
                  <a:lnTo>
                    <a:pt x="14262" y="17973"/>
                  </a:lnTo>
                  <a:lnTo>
                    <a:pt x="14193" y="18055"/>
                  </a:lnTo>
                  <a:lnTo>
                    <a:pt x="13915" y="18055"/>
                  </a:lnTo>
                  <a:lnTo>
                    <a:pt x="13639" y="18385"/>
                  </a:lnTo>
                  <a:lnTo>
                    <a:pt x="13292" y="18715"/>
                  </a:lnTo>
                  <a:lnTo>
                    <a:pt x="13015" y="18962"/>
                  </a:lnTo>
                  <a:lnTo>
                    <a:pt x="12739" y="19045"/>
                  </a:lnTo>
                  <a:lnTo>
                    <a:pt x="12531" y="19292"/>
                  </a:lnTo>
                  <a:lnTo>
                    <a:pt x="12323" y="19539"/>
                  </a:lnTo>
                  <a:lnTo>
                    <a:pt x="12254" y="19457"/>
                  </a:lnTo>
                  <a:lnTo>
                    <a:pt x="12185" y="19374"/>
                  </a:lnTo>
                  <a:lnTo>
                    <a:pt x="11977" y="19374"/>
                  </a:lnTo>
                  <a:lnTo>
                    <a:pt x="11631" y="19621"/>
                  </a:lnTo>
                  <a:lnTo>
                    <a:pt x="10523" y="19952"/>
                  </a:lnTo>
                  <a:lnTo>
                    <a:pt x="10523" y="20116"/>
                  </a:lnTo>
                  <a:lnTo>
                    <a:pt x="10454" y="20199"/>
                  </a:lnTo>
                  <a:lnTo>
                    <a:pt x="10316" y="20116"/>
                  </a:lnTo>
                  <a:lnTo>
                    <a:pt x="10246" y="20034"/>
                  </a:lnTo>
                  <a:lnTo>
                    <a:pt x="10108" y="20034"/>
                  </a:lnTo>
                  <a:lnTo>
                    <a:pt x="10108" y="20281"/>
                  </a:lnTo>
                  <a:lnTo>
                    <a:pt x="9900" y="20199"/>
                  </a:lnTo>
                  <a:lnTo>
                    <a:pt x="9623" y="20199"/>
                  </a:lnTo>
                  <a:lnTo>
                    <a:pt x="9277" y="20281"/>
                  </a:lnTo>
                  <a:lnTo>
                    <a:pt x="9139" y="20363"/>
                  </a:lnTo>
                  <a:lnTo>
                    <a:pt x="8862" y="20281"/>
                  </a:lnTo>
                  <a:lnTo>
                    <a:pt x="8654" y="20199"/>
                  </a:lnTo>
                  <a:lnTo>
                    <a:pt x="8447" y="20611"/>
                  </a:lnTo>
                  <a:lnTo>
                    <a:pt x="8308" y="20446"/>
                  </a:lnTo>
                  <a:lnTo>
                    <a:pt x="8169" y="20363"/>
                  </a:lnTo>
                  <a:lnTo>
                    <a:pt x="7961" y="20363"/>
                  </a:lnTo>
                  <a:lnTo>
                    <a:pt x="7754" y="20446"/>
                  </a:lnTo>
                  <a:lnTo>
                    <a:pt x="7754" y="20363"/>
                  </a:lnTo>
                  <a:lnTo>
                    <a:pt x="7477" y="20363"/>
                  </a:lnTo>
                  <a:lnTo>
                    <a:pt x="7131" y="20529"/>
                  </a:lnTo>
                  <a:lnTo>
                    <a:pt x="7131" y="20363"/>
                  </a:lnTo>
                  <a:lnTo>
                    <a:pt x="7062" y="20529"/>
                  </a:lnTo>
                  <a:lnTo>
                    <a:pt x="6923" y="20694"/>
                  </a:lnTo>
                  <a:lnTo>
                    <a:pt x="6854" y="20611"/>
                  </a:lnTo>
                  <a:lnTo>
                    <a:pt x="6923" y="20611"/>
                  </a:lnTo>
                  <a:lnTo>
                    <a:pt x="6854" y="20529"/>
                  </a:lnTo>
                  <a:lnTo>
                    <a:pt x="6785" y="20529"/>
                  </a:lnTo>
                  <a:lnTo>
                    <a:pt x="6785" y="20611"/>
                  </a:lnTo>
                  <a:lnTo>
                    <a:pt x="6715" y="20529"/>
                  </a:lnTo>
                  <a:lnTo>
                    <a:pt x="6508" y="20694"/>
                  </a:lnTo>
                  <a:lnTo>
                    <a:pt x="6439" y="20694"/>
                  </a:lnTo>
                  <a:lnTo>
                    <a:pt x="6370" y="20529"/>
                  </a:lnTo>
                  <a:lnTo>
                    <a:pt x="6300" y="20611"/>
                  </a:lnTo>
                  <a:lnTo>
                    <a:pt x="6231" y="20611"/>
                  </a:lnTo>
                  <a:lnTo>
                    <a:pt x="6162" y="20529"/>
                  </a:lnTo>
                  <a:lnTo>
                    <a:pt x="6092" y="20529"/>
                  </a:lnTo>
                  <a:lnTo>
                    <a:pt x="6023" y="20363"/>
                  </a:lnTo>
                  <a:lnTo>
                    <a:pt x="6092" y="20199"/>
                  </a:lnTo>
                  <a:lnTo>
                    <a:pt x="5885" y="20281"/>
                  </a:lnTo>
                  <a:lnTo>
                    <a:pt x="5608" y="20281"/>
                  </a:lnTo>
                  <a:lnTo>
                    <a:pt x="5400" y="20363"/>
                  </a:lnTo>
                  <a:lnTo>
                    <a:pt x="5331" y="20363"/>
                  </a:lnTo>
                  <a:lnTo>
                    <a:pt x="5331" y="20446"/>
                  </a:lnTo>
                  <a:lnTo>
                    <a:pt x="5538" y="20446"/>
                  </a:lnTo>
                  <a:lnTo>
                    <a:pt x="5469" y="20529"/>
                  </a:lnTo>
                  <a:lnTo>
                    <a:pt x="5400" y="20529"/>
                  </a:lnTo>
                  <a:lnTo>
                    <a:pt x="5262" y="20694"/>
                  </a:lnTo>
                  <a:lnTo>
                    <a:pt x="5123" y="20446"/>
                  </a:lnTo>
                  <a:lnTo>
                    <a:pt x="4915" y="20281"/>
                  </a:lnTo>
                  <a:lnTo>
                    <a:pt x="4846" y="20199"/>
                  </a:lnTo>
                  <a:lnTo>
                    <a:pt x="4708" y="20281"/>
                  </a:lnTo>
                  <a:lnTo>
                    <a:pt x="4570" y="20363"/>
                  </a:lnTo>
                  <a:lnTo>
                    <a:pt x="4500" y="20529"/>
                  </a:lnTo>
                  <a:lnTo>
                    <a:pt x="4431" y="20529"/>
                  </a:lnTo>
                  <a:lnTo>
                    <a:pt x="4431" y="20446"/>
                  </a:lnTo>
                  <a:lnTo>
                    <a:pt x="4500" y="20281"/>
                  </a:lnTo>
                  <a:lnTo>
                    <a:pt x="4292" y="20363"/>
                  </a:lnTo>
                  <a:lnTo>
                    <a:pt x="4154" y="20446"/>
                  </a:lnTo>
                  <a:lnTo>
                    <a:pt x="3739" y="20281"/>
                  </a:lnTo>
                  <a:lnTo>
                    <a:pt x="2977" y="20116"/>
                  </a:lnTo>
                  <a:lnTo>
                    <a:pt x="2146" y="19952"/>
                  </a:lnTo>
                  <a:lnTo>
                    <a:pt x="1662" y="19952"/>
                  </a:lnTo>
                  <a:lnTo>
                    <a:pt x="1662" y="19787"/>
                  </a:lnTo>
                  <a:lnTo>
                    <a:pt x="1385" y="19787"/>
                  </a:lnTo>
                  <a:lnTo>
                    <a:pt x="1108" y="19704"/>
                  </a:lnTo>
                  <a:lnTo>
                    <a:pt x="693" y="19292"/>
                  </a:lnTo>
                  <a:lnTo>
                    <a:pt x="693" y="19127"/>
                  </a:lnTo>
                  <a:lnTo>
                    <a:pt x="762" y="18962"/>
                  </a:lnTo>
                  <a:lnTo>
                    <a:pt x="554" y="18962"/>
                  </a:lnTo>
                  <a:lnTo>
                    <a:pt x="346" y="19045"/>
                  </a:lnTo>
                  <a:lnTo>
                    <a:pt x="70" y="19292"/>
                  </a:lnTo>
                  <a:lnTo>
                    <a:pt x="0" y="19457"/>
                  </a:lnTo>
                  <a:lnTo>
                    <a:pt x="0" y="19539"/>
                  </a:lnTo>
                  <a:lnTo>
                    <a:pt x="208" y="19621"/>
                  </a:lnTo>
                  <a:lnTo>
                    <a:pt x="139" y="19704"/>
                  </a:lnTo>
                  <a:lnTo>
                    <a:pt x="70" y="19621"/>
                  </a:lnTo>
                  <a:lnTo>
                    <a:pt x="70" y="19787"/>
                  </a:lnTo>
                  <a:lnTo>
                    <a:pt x="208" y="19787"/>
                  </a:lnTo>
                  <a:lnTo>
                    <a:pt x="415" y="19869"/>
                  </a:lnTo>
                  <a:lnTo>
                    <a:pt x="346" y="19952"/>
                  </a:lnTo>
                  <a:lnTo>
                    <a:pt x="346" y="20034"/>
                  </a:lnTo>
                  <a:lnTo>
                    <a:pt x="485" y="19869"/>
                  </a:lnTo>
                  <a:lnTo>
                    <a:pt x="554" y="20034"/>
                  </a:lnTo>
                  <a:lnTo>
                    <a:pt x="554" y="20116"/>
                  </a:lnTo>
                  <a:lnTo>
                    <a:pt x="485" y="20116"/>
                  </a:lnTo>
                  <a:lnTo>
                    <a:pt x="693" y="20199"/>
                  </a:lnTo>
                  <a:lnTo>
                    <a:pt x="831" y="20281"/>
                  </a:lnTo>
                  <a:lnTo>
                    <a:pt x="1177" y="20446"/>
                  </a:lnTo>
                  <a:lnTo>
                    <a:pt x="1108" y="20529"/>
                  </a:lnTo>
                  <a:lnTo>
                    <a:pt x="1108" y="20611"/>
                  </a:lnTo>
                  <a:lnTo>
                    <a:pt x="1316" y="20694"/>
                  </a:lnTo>
                  <a:lnTo>
                    <a:pt x="1592" y="20776"/>
                  </a:lnTo>
                  <a:lnTo>
                    <a:pt x="1800" y="20776"/>
                  </a:lnTo>
                  <a:lnTo>
                    <a:pt x="1731" y="20858"/>
                  </a:lnTo>
                  <a:lnTo>
                    <a:pt x="1939" y="21023"/>
                  </a:lnTo>
                  <a:lnTo>
                    <a:pt x="2008" y="20858"/>
                  </a:lnTo>
                  <a:lnTo>
                    <a:pt x="2215" y="20694"/>
                  </a:lnTo>
                  <a:lnTo>
                    <a:pt x="2146" y="20941"/>
                  </a:lnTo>
                  <a:lnTo>
                    <a:pt x="2078" y="21105"/>
                  </a:lnTo>
                  <a:lnTo>
                    <a:pt x="2285" y="20858"/>
                  </a:lnTo>
                  <a:lnTo>
                    <a:pt x="2354" y="21105"/>
                  </a:lnTo>
                  <a:lnTo>
                    <a:pt x="2423" y="20941"/>
                  </a:lnTo>
                  <a:lnTo>
                    <a:pt x="2562" y="21023"/>
                  </a:lnTo>
                  <a:lnTo>
                    <a:pt x="2631" y="21271"/>
                  </a:lnTo>
                  <a:lnTo>
                    <a:pt x="2701" y="21188"/>
                  </a:lnTo>
                  <a:lnTo>
                    <a:pt x="2770" y="21023"/>
                  </a:lnTo>
                  <a:lnTo>
                    <a:pt x="2839" y="21105"/>
                  </a:lnTo>
                  <a:lnTo>
                    <a:pt x="2839" y="21271"/>
                  </a:lnTo>
                  <a:lnTo>
                    <a:pt x="3254" y="21105"/>
                  </a:lnTo>
                  <a:lnTo>
                    <a:pt x="3462" y="21023"/>
                  </a:lnTo>
                  <a:lnTo>
                    <a:pt x="3531" y="21105"/>
                  </a:lnTo>
                  <a:lnTo>
                    <a:pt x="3531" y="20858"/>
                  </a:lnTo>
                  <a:lnTo>
                    <a:pt x="3669" y="20776"/>
                  </a:lnTo>
                  <a:lnTo>
                    <a:pt x="3669" y="20858"/>
                  </a:lnTo>
                  <a:lnTo>
                    <a:pt x="3600" y="21023"/>
                  </a:lnTo>
                  <a:lnTo>
                    <a:pt x="3739" y="20941"/>
                  </a:lnTo>
                  <a:lnTo>
                    <a:pt x="3947" y="20941"/>
                  </a:lnTo>
                  <a:lnTo>
                    <a:pt x="3947" y="21105"/>
                  </a:lnTo>
                  <a:lnTo>
                    <a:pt x="3669" y="21105"/>
                  </a:lnTo>
                  <a:lnTo>
                    <a:pt x="3739" y="21188"/>
                  </a:lnTo>
                  <a:lnTo>
                    <a:pt x="3669" y="21188"/>
                  </a:lnTo>
                  <a:lnTo>
                    <a:pt x="3669" y="21353"/>
                  </a:lnTo>
                  <a:lnTo>
                    <a:pt x="3947" y="21353"/>
                  </a:lnTo>
                  <a:lnTo>
                    <a:pt x="4085" y="21188"/>
                  </a:lnTo>
                  <a:lnTo>
                    <a:pt x="4362" y="21271"/>
                  </a:lnTo>
                  <a:lnTo>
                    <a:pt x="4708" y="21271"/>
                  </a:lnTo>
                  <a:lnTo>
                    <a:pt x="4639" y="21353"/>
                  </a:lnTo>
                  <a:lnTo>
                    <a:pt x="4777" y="21353"/>
                  </a:lnTo>
                  <a:lnTo>
                    <a:pt x="4846" y="21271"/>
                  </a:lnTo>
                  <a:lnTo>
                    <a:pt x="4846" y="21188"/>
                  </a:lnTo>
                  <a:lnTo>
                    <a:pt x="4985" y="21271"/>
                  </a:lnTo>
                  <a:lnTo>
                    <a:pt x="4846" y="21353"/>
                  </a:lnTo>
                  <a:lnTo>
                    <a:pt x="4985" y="21353"/>
                  </a:lnTo>
                  <a:lnTo>
                    <a:pt x="5054" y="21271"/>
                  </a:lnTo>
                  <a:lnTo>
                    <a:pt x="5123" y="21353"/>
                  </a:lnTo>
                  <a:lnTo>
                    <a:pt x="5331" y="21353"/>
                  </a:lnTo>
                  <a:lnTo>
                    <a:pt x="5816" y="21518"/>
                  </a:lnTo>
                  <a:lnTo>
                    <a:pt x="6370" y="21518"/>
                  </a:lnTo>
                  <a:lnTo>
                    <a:pt x="6646" y="21436"/>
                  </a:lnTo>
                  <a:lnTo>
                    <a:pt x="6993" y="21436"/>
                  </a:lnTo>
                  <a:lnTo>
                    <a:pt x="7338" y="21518"/>
                  </a:lnTo>
                  <a:lnTo>
                    <a:pt x="7754" y="21600"/>
                  </a:lnTo>
                  <a:lnTo>
                    <a:pt x="8377" y="21518"/>
                  </a:lnTo>
                  <a:lnTo>
                    <a:pt x="9070" y="21436"/>
                  </a:lnTo>
                  <a:lnTo>
                    <a:pt x="9415" y="21271"/>
                  </a:lnTo>
                  <a:lnTo>
                    <a:pt x="9485" y="21436"/>
                  </a:lnTo>
                  <a:lnTo>
                    <a:pt x="9554" y="21271"/>
                  </a:lnTo>
                  <a:lnTo>
                    <a:pt x="9623" y="21436"/>
                  </a:lnTo>
                  <a:lnTo>
                    <a:pt x="9693" y="21353"/>
                  </a:lnTo>
                  <a:lnTo>
                    <a:pt x="9623" y="21271"/>
                  </a:lnTo>
                  <a:lnTo>
                    <a:pt x="10246" y="21271"/>
                  </a:lnTo>
                  <a:lnTo>
                    <a:pt x="10246" y="21436"/>
                  </a:lnTo>
                  <a:lnTo>
                    <a:pt x="10800" y="21188"/>
                  </a:lnTo>
                  <a:lnTo>
                    <a:pt x="11423" y="21023"/>
                  </a:lnTo>
                  <a:lnTo>
                    <a:pt x="11285" y="20941"/>
                  </a:lnTo>
                  <a:lnTo>
                    <a:pt x="11354" y="20858"/>
                  </a:lnTo>
                  <a:lnTo>
                    <a:pt x="11423" y="20941"/>
                  </a:lnTo>
                  <a:lnTo>
                    <a:pt x="11354" y="20776"/>
                  </a:lnTo>
                  <a:lnTo>
                    <a:pt x="11493" y="20858"/>
                  </a:lnTo>
                  <a:lnTo>
                    <a:pt x="11423" y="21023"/>
                  </a:lnTo>
                  <a:lnTo>
                    <a:pt x="11769" y="20941"/>
                  </a:lnTo>
                  <a:lnTo>
                    <a:pt x="12254" y="20694"/>
                  </a:lnTo>
                  <a:lnTo>
                    <a:pt x="12669" y="20446"/>
                  </a:lnTo>
                  <a:lnTo>
                    <a:pt x="12808" y="20281"/>
                  </a:lnTo>
                  <a:lnTo>
                    <a:pt x="12877" y="20116"/>
                  </a:lnTo>
                  <a:lnTo>
                    <a:pt x="13015" y="20199"/>
                  </a:lnTo>
                  <a:lnTo>
                    <a:pt x="13084" y="20199"/>
                  </a:lnTo>
                  <a:lnTo>
                    <a:pt x="13223" y="20116"/>
                  </a:lnTo>
                  <a:lnTo>
                    <a:pt x="13362" y="19869"/>
                  </a:lnTo>
                  <a:lnTo>
                    <a:pt x="13431" y="19704"/>
                  </a:lnTo>
                  <a:lnTo>
                    <a:pt x="13846" y="19539"/>
                  </a:lnTo>
                  <a:lnTo>
                    <a:pt x="14400" y="19292"/>
                  </a:lnTo>
                  <a:lnTo>
                    <a:pt x="14816" y="18962"/>
                  </a:lnTo>
                  <a:lnTo>
                    <a:pt x="15300" y="18550"/>
                  </a:lnTo>
                  <a:lnTo>
                    <a:pt x="15646" y="18137"/>
                  </a:lnTo>
                  <a:lnTo>
                    <a:pt x="15785" y="17890"/>
                  </a:lnTo>
                  <a:lnTo>
                    <a:pt x="16269" y="17396"/>
                  </a:lnTo>
                  <a:lnTo>
                    <a:pt x="16685" y="16984"/>
                  </a:lnTo>
                  <a:lnTo>
                    <a:pt x="16961" y="16571"/>
                  </a:lnTo>
                  <a:lnTo>
                    <a:pt x="17100" y="16241"/>
                  </a:lnTo>
                  <a:lnTo>
                    <a:pt x="17169" y="16406"/>
                  </a:lnTo>
                  <a:lnTo>
                    <a:pt x="17308" y="16077"/>
                  </a:lnTo>
                  <a:lnTo>
                    <a:pt x="17446" y="15829"/>
                  </a:lnTo>
                  <a:lnTo>
                    <a:pt x="17654" y="15499"/>
                  </a:lnTo>
                  <a:lnTo>
                    <a:pt x="17792" y="15252"/>
                  </a:lnTo>
                  <a:lnTo>
                    <a:pt x="17862" y="15252"/>
                  </a:lnTo>
                  <a:lnTo>
                    <a:pt x="17931" y="15170"/>
                  </a:lnTo>
                  <a:lnTo>
                    <a:pt x="18069" y="14840"/>
                  </a:lnTo>
                  <a:lnTo>
                    <a:pt x="18485" y="14180"/>
                  </a:lnTo>
                  <a:lnTo>
                    <a:pt x="18761" y="13686"/>
                  </a:lnTo>
                  <a:lnTo>
                    <a:pt x="19038" y="13273"/>
                  </a:lnTo>
                  <a:lnTo>
                    <a:pt x="19246" y="12696"/>
                  </a:lnTo>
                  <a:lnTo>
                    <a:pt x="19454" y="11954"/>
                  </a:lnTo>
                  <a:lnTo>
                    <a:pt x="19523" y="12120"/>
                  </a:lnTo>
                  <a:lnTo>
                    <a:pt x="19523" y="11872"/>
                  </a:lnTo>
                  <a:lnTo>
                    <a:pt x="19592" y="11625"/>
                  </a:lnTo>
                  <a:lnTo>
                    <a:pt x="19661" y="11625"/>
                  </a:lnTo>
                  <a:lnTo>
                    <a:pt x="19731" y="11707"/>
                  </a:lnTo>
                  <a:lnTo>
                    <a:pt x="19939" y="11212"/>
                  </a:lnTo>
                  <a:lnTo>
                    <a:pt x="20008" y="10965"/>
                  </a:lnTo>
                  <a:lnTo>
                    <a:pt x="20008" y="10883"/>
                  </a:lnTo>
                  <a:lnTo>
                    <a:pt x="19800" y="10553"/>
                  </a:lnTo>
                  <a:lnTo>
                    <a:pt x="19869" y="10636"/>
                  </a:lnTo>
                  <a:lnTo>
                    <a:pt x="19939" y="10553"/>
                  </a:lnTo>
                  <a:lnTo>
                    <a:pt x="20077" y="10553"/>
                  </a:lnTo>
                  <a:lnTo>
                    <a:pt x="20146" y="10636"/>
                  </a:lnTo>
                  <a:lnTo>
                    <a:pt x="20146" y="10471"/>
                  </a:lnTo>
                  <a:lnTo>
                    <a:pt x="20215" y="10305"/>
                  </a:lnTo>
                  <a:lnTo>
                    <a:pt x="20284" y="10305"/>
                  </a:lnTo>
                  <a:lnTo>
                    <a:pt x="20215" y="10058"/>
                  </a:lnTo>
                  <a:lnTo>
                    <a:pt x="20284" y="9729"/>
                  </a:lnTo>
                  <a:lnTo>
                    <a:pt x="20423" y="9398"/>
                  </a:lnTo>
                  <a:lnTo>
                    <a:pt x="20492" y="9316"/>
                  </a:lnTo>
                  <a:lnTo>
                    <a:pt x="20631" y="9316"/>
                  </a:lnTo>
                  <a:lnTo>
                    <a:pt x="20562" y="9069"/>
                  </a:lnTo>
                  <a:lnTo>
                    <a:pt x="20562" y="8821"/>
                  </a:lnTo>
                  <a:lnTo>
                    <a:pt x="20631" y="8987"/>
                  </a:lnTo>
                  <a:lnTo>
                    <a:pt x="20700" y="8739"/>
                  </a:lnTo>
                  <a:lnTo>
                    <a:pt x="20562" y="8739"/>
                  </a:lnTo>
                  <a:lnTo>
                    <a:pt x="20492" y="8656"/>
                  </a:lnTo>
                  <a:lnTo>
                    <a:pt x="20631" y="8492"/>
                  </a:lnTo>
                  <a:lnTo>
                    <a:pt x="20700" y="8492"/>
                  </a:lnTo>
                  <a:lnTo>
                    <a:pt x="20631" y="8327"/>
                  </a:lnTo>
                  <a:lnTo>
                    <a:pt x="20838" y="8327"/>
                  </a:lnTo>
                  <a:lnTo>
                    <a:pt x="20769" y="7914"/>
                  </a:lnTo>
                  <a:lnTo>
                    <a:pt x="20838" y="7914"/>
                  </a:lnTo>
                  <a:lnTo>
                    <a:pt x="20838" y="7667"/>
                  </a:lnTo>
                  <a:lnTo>
                    <a:pt x="20908" y="7420"/>
                  </a:lnTo>
                  <a:lnTo>
                    <a:pt x="20977" y="7090"/>
                  </a:lnTo>
                  <a:lnTo>
                    <a:pt x="21116" y="7255"/>
                  </a:lnTo>
                  <a:lnTo>
                    <a:pt x="21254" y="6513"/>
                  </a:lnTo>
                  <a:lnTo>
                    <a:pt x="21323" y="5854"/>
                  </a:lnTo>
                  <a:lnTo>
                    <a:pt x="21461" y="4946"/>
                  </a:lnTo>
                  <a:lnTo>
                    <a:pt x="21531" y="4122"/>
                  </a:lnTo>
                  <a:lnTo>
                    <a:pt x="21531" y="3793"/>
                  </a:lnTo>
                  <a:lnTo>
                    <a:pt x="21323" y="3875"/>
                  </a:lnTo>
                  <a:lnTo>
                    <a:pt x="21254" y="3875"/>
                  </a:lnTo>
                  <a:lnTo>
                    <a:pt x="21254" y="3710"/>
                  </a:lnTo>
                  <a:lnTo>
                    <a:pt x="21392" y="3793"/>
                  </a:lnTo>
                  <a:lnTo>
                    <a:pt x="21461" y="3628"/>
                  </a:lnTo>
                  <a:lnTo>
                    <a:pt x="21392" y="3628"/>
                  </a:lnTo>
                  <a:lnTo>
                    <a:pt x="21323" y="3463"/>
                  </a:lnTo>
                  <a:lnTo>
                    <a:pt x="21254" y="3215"/>
                  </a:lnTo>
                  <a:lnTo>
                    <a:pt x="21461" y="3297"/>
                  </a:lnTo>
                  <a:lnTo>
                    <a:pt x="21323" y="3133"/>
                  </a:lnTo>
                  <a:lnTo>
                    <a:pt x="21323" y="2968"/>
                  </a:lnTo>
                  <a:lnTo>
                    <a:pt x="21461" y="3133"/>
                  </a:lnTo>
                  <a:lnTo>
                    <a:pt x="21461" y="3050"/>
                  </a:lnTo>
                  <a:lnTo>
                    <a:pt x="21600" y="2721"/>
                  </a:lnTo>
                  <a:lnTo>
                    <a:pt x="21461" y="2555"/>
                  </a:lnTo>
                  <a:lnTo>
                    <a:pt x="21254" y="2308"/>
                  </a:lnTo>
                  <a:lnTo>
                    <a:pt x="21461" y="2473"/>
                  </a:lnTo>
                  <a:lnTo>
                    <a:pt x="21531" y="2391"/>
                  </a:lnTo>
                  <a:lnTo>
                    <a:pt x="21600" y="2061"/>
                  </a:lnTo>
                  <a:lnTo>
                    <a:pt x="21600" y="1896"/>
                  </a:lnTo>
                  <a:lnTo>
                    <a:pt x="21531" y="1896"/>
                  </a:lnTo>
                  <a:lnTo>
                    <a:pt x="21116" y="824"/>
                  </a:lnTo>
                  <a:lnTo>
                    <a:pt x="21254" y="577"/>
                  </a:lnTo>
                  <a:lnTo>
                    <a:pt x="21323" y="412"/>
                  </a:lnTo>
                  <a:lnTo>
                    <a:pt x="21392" y="412"/>
                  </a:lnTo>
                  <a:lnTo>
                    <a:pt x="21185" y="165"/>
                  </a:lnTo>
                  <a:lnTo>
                    <a:pt x="21323" y="165"/>
                  </a:lnTo>
                  <a:lnTo>
                    <a:pt x="21254"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82" name="Google Shape;53;p11"/>
            <p:cNvSpPr/>
            <p:nvPr/>
          </p:nvSpPr>
          <p:spPr>
            <a:xfrm rot="12330139">
              <a:off x="25033" y="462199"/>
              <a:ext cx="158858" cy="152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01" y="21288"/>
                  </a:moveTo>
                  <a:lnTo>
                    <a:pt x="3301" y="21444"/>
                  </a:lnTo>
                  <a:lnTo>
                    <a:pt x="2999" y="21288"/>
                  </a:lnTo>
                  <a:close/>
                  <a:moveTo>
                    <a:pt x="8399" y="0"/>
                  </a:moveTo>
                  <a:lnTo>
                    <a:pt x="8399" y="1878"/>
                  </a:lnTo>
                  <a:lnTo>
                    <a:pt x="8100" y="939"/>
                  </a:lnTo>
                  <a:lnTo>
                    <a:pt x="8100" y="2505"/>
                  </a:lnTo>
                  <a:lnTo>
                    <a:pt x="7801" y="939"/>
                  </a:lnTo>
                  <a:lnTo>
                    <a:pt x="7801" y="2190"/>
                  </a:lnTo>
                  <a:lnTo>
                    <a:pt x="6599" y="4068"/>
                  </a:lnTo>
                  <a:lnTo>
                    <a:pt x="4799" y="7201"/>
                  </a:lnTo>
                  <a:lnTo>
                    <a:pt x="2700" y="10330"/>
                  </a:lnTo>
                  <a:lnTo>
                    <a:pt x="1199" y="12521"/>
                  </a:lnTo>
                  <a:lnTo>
                    <a:pt x="900" y="13775"/>
                  </a:lnTo>
                  <a:lnTo>
                    <a:pt x="1501" y="14087"/>
                  </a:lnTo>
                  <a:lnTo>
                    <a:pt x="1501" y="14399"/>
                  </a:lnTo>
                  <a:lnTo>
                    <a:pt x="1199" y="14714"/>
                  </a:lnTo>
                  <a:lnTo>
                    <a:pt x="900" y="14714"/>
                  </a:lnTo>
                  <a:lnTo>
                    <a:pt x="1800" y="15026"/>
                  </a:lnTo>
                  <a:lnTo>
                    <a:pt x="1501" y="14714"/>
                  </a:lnTo>
                  <a:lnTo>
                    <a:pt x="1800" y="14714"/>
                  </a:lnTo>
                  <a:lnTo>
                    <a:pt x="2700" y="15338"/>
                  </a:lnTo>
                  <a:lnTo>
                    <a:pt x="1800" y="15338"/>
                  </a:lnTo>
                  <a:lnTo>
                    <a:pt x="1501" y="15965"/>
                  </a:lnTo>
                  <a:lnTo>
                    <a:pt x="1199" y="17532"/>
                  </a:lnTo>
                  <a:lnTo>
                    <a:pt x="900" y="19722"/>
                  </a:lnTo>
                  <a:lnTo>
                    <a:pt x="601" y="20349"/>
                  </a:lnTo>
                  <a:lnTo>
                    <a:pt x="0" y="20661"/>
                  </a:lnTo>
                  <a:lnTo>
                    <a:pt x="1800" y="21288"/>
                  </a:lnTo>
                  <a:lnTo>
                    <a:pt x="3301" y="21547"/>
                  </a:lnTo>
                  <a:lnTo>
                    <a:pt x="3301" y="21600"/>
                  </a:lnTo>
                  <a:lnTo>
                    <a:pt x="3342" y="21557"/>
                  </a:lnTo>
                  <a:lnTo>
                    <a:pt x="3600" y="21600"/>
                  </a:lnTo>
                  <a:lnTo>
                    <a:pt x="3400" y="21497"/>
                  </a:lnTo>
                  <a:lnTo>
                    <a:pt x="3600" y="21288"/>
                  </a:lnTo>
                  <a:lnTo>
                    <a:pt x="3899" y="20349"/>
                  </a:lnTo>
                  <a:lnTo>
                    <a:pt x="3899" y="19722"/>
                  </a:lnTo>
                  <a:lnTo>
                    <a:pt x="3301" y="19095"/>
                  </a:lnTo>
                  <a:lnTo>
                    <a:pt x="4500" y="19095"/>
                  </a:lnTo>
                  <a:lnTo>
                    <a:pt x="4201" y="18783"/>
                  </a:lnTo>
                  <a:lnTo>
                    <a:pt x="4500" y="18783"/>
                  </a:lnTo>
                  <a:lnTo>
                    <a:pt x="5101" y="19095"/>
                  </a:lnTo>
                  <a:lnTo>
                    <a:pt x="4500" y="18471"/>
                  </a:lnTo>
                  <a:lnTo>
                    <a:pt x="3301" y="17216"/>
                  </a:lnTo>
                  <a:lnTo>
                    <a:pt x="3899" y="17532"/>
                  </a:lnTo>
                  <a:lnTo>
                    <a:pt x="5101" y="17843"/>
                  </a:lnTo>
                  <a:lnTo>
                    <a:pt x="7200" y="11582"/>
                  </a:lnTo>
                  <a:lnTo>
                    <a:pt x="9601" y="5323"/>
                  </a:lnTo>
                  <a:lnTo>
                    <a:pt x="9601" y="6262"/>
                  </a:lnTo>
                  <a:lnTo>
                    <a:pt x="9900" y="5635"/>
                  </a:lnTo>
                  <a:lnTo>
                    <a:pt x="9900" y="6262"/>
                  </a:lnTo>
                  <a:lnTo>
                    <a:pt x="10501" y="5635"/>
                  </a:lnTo>
                  <a:lnTo>
                    <a:pt x="10202" y="6262"/>
                  </a:lnTo>
                  <a:lnTo>
                    <a:pt x="10501" y="6574"/>
                  </a:lnTo>
                  <a:lnTo>
                    <a:pt x="11401" y="6886"/>
                  </a:lnTo>
                  <a:lnTo>
                    <a:pt x="12600" y="7201"/>
                  </a:lnTo>
                  <a:lnTo>
                    <a:pt x="13802" y="6574"/>
                  </a:lnTo>
                  <a:lnTo>
                    <a:pt x="13201" y="7201"/>
                  </a:lnTo>
                  <a:lnTo>
                    <a:pt x="13201" y="8140"/>
                  </a:lnTo>
                  <a:lnTo>
                    <a:pt x="13500" y="8452"/>
                  </a:lnTo>
                  <a:lnTo>
                    <a:pt x="14702" y="8452"/>
                  </a:lnTo>
                  <a:lnTo>
                    <a:pt x="15300" y="7825"/>
                  </a:lnTo>
                  <a:lnTo>
                    <a:pt x="15901" y="8764"/>
                  </a:lnTo>
                  <a:lnTo>
                    <a:pt x="16801" y="10018"/>
                  </a:lnTo>
                  <a:lnTo>
                    <a:pt x="18302" y="10642"/>
                  </a:lnTo>
                  <a:lnTo>
                    <a:pt x="19501" y="10642"/>
                  </a:lnTo>
                  <a:lnTo>
                    <a:pt x="19202" y="11270"/>
                  </a:lnTo>
                  <a:lnTo>
                    <a:pt x="19202" y="11897"/>
                  </a:lnTo>
                  <a:lnTo>
                    <a:pt x="19501" y="12209"/>
                  </a:lnTo>
                  <a:lnTo>
                    <a:pt x="20102" y="12209"/>
                  </a:lnTo>
                  <a:lnTo>
                    <a:pt x="21301" y="11897"/>
                  </a:lnTo>
                  <a:lnTo>
                    <a:pt x="21301" y="12836"/>
                  </a:lnTo>
                  <a:lnTo>
                    <a:pt x="20700" y="13148"/>
                  </a:lnTo>
                  <a:lnTo>
                    <a:pt x="21600" y="12836"/>
                  </a:lnTo>
                  <a:lnTo>
                    <a:pt x="21600" y="11582"/>
                  </a:lnTo>
                  <a:lnTo>
                    <a:pt x="21301" y="11270"/>
                  </a:lnTo>
                  <a:lnTo>
                    <a:pt x="20700" y="11897"/>
                  </a:lnTo>
                  <a:lnTo>
                    <a:pt x="21002" y="10958"/>
                  </a:lnTo>
                  <a:lnTo>
                    <a:pt x="21002" y="10330"/>
                  </a:lnTo>
                  <a:lnTo>
                    <a:pt x="20700" y="10018"/>
                  </a:lnTo>
                  <a:lnTo>
                    <a:pt x="19800" y="10018"/>
                  </a:lnTo>
                  <a:lnTo>
                    <a:pt x="18601" y="10330"/>
                  </a:lnTo>
                  <a:lnTo>
                    <a:pt x="18900" y="9391"/>
                  </a:lnTo>
                  <a:lnTo>
                    <a:pt x="18900" y="9703"/>
                  </a:lnTo>
                  <a:lnTo>
                    <a:pt x="19501" y="8452"/>
                  </a:lnTo>
                  <a:lnTo>
                    <a:pt x="18000" y="7825"/>
                  </a:lnTo>
                  <a:lnTo>
                    <a:pt x="16801" y="7201"/>
                  </a:lnTo>
                  <a:lnTo>
                    <a:pt x="15602" y="7201"/>
                  </a:lnTo>
                  <a:lnTo>
                    <a:pt x="15602" y="5635"/>
                  </a:lnTo>
                  <a:lnTo>
                    <a:pt x="16200" y="4384"/>
                  </a:lnTo>
                  <a:lnTo>
                    <a:pt x="15001" y="5323"/>
                  </a:lnTo>
                  <a:lnTo>
                    <a:pt x="15300" y="4384"/>
                  </a:lnTo>
                  <a:lnTo>
                    <a:pt x="15001" y="4696"/>
                  </a:lnTo>
                  <a:lnTo>
                    <a:pt x="14101" y="5323"/>
                  </a:lnTo>
                  <a:lnTo>
                    <a:pt x="14702" y="4384"/>
                  </a:lnTo>
                  <a:lnTo>
                    <a:pt x="14702" y="4068"/>
                  </a:lnTo>
                  <a:lnTo>
                    <a:pt x="14400" y="3757"/>
                  </a:lnTo>
                  <a:lnTo>
                    <a:pt x="13802" y="4384"/>
                  </a:lnTo>
                  <a:lnTo>
                    <a:pt x="13802" y="5008"/>
                  </a:lnTo>
                  <a:lnTo>
                    <a:pt x="13500" y="4384"/>
                  </a:lnTo>
                  <a:lnTo>
                    <a:pt x="13201" y="4068"/>
                  </a:lnTo>
                  <a:lnTo>
                    <a:pt x="12301" y="3129"/>
                  </a:lnTo>
                  <a:lnTo>
                    <a:pt x="10202" y="1878"/>
                  </a:lnTo>
                  <a:lnTo>
                    <a:pt x="9302" y="1251"/>
                  </a:lnTo>
                  <a:lnTo>
                    <a:pt x="8701"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grpSp>
      <p:sp>
        <p:nvSpPr>
          <p:cNvPr id="84" name="Google Shape;54;p11"/>
          <p:cNvSpPr/>
          <p:nvPr/>
        </p:nvSpPr>
        <p:spPr>
          <a:xfrm>
            <a:off x="1571318" y="2522432"/>
            <a:ext cx="2665737" cy="130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1" y="7197"/>
                </a:moveTo>
                <a:lnTo>
                  <a:pt x="21234" y="8281"/>
                </a:lnTo>
                <a:lnTo>
                  <a:pt x="21234" y="7197"/>
                </a:lnTo>
                <a:close/>
                <a:moveTo>
                  <a:pt x="21234" y="8281"/>
                </a:moveTo>
                <a:lnTo>
                  <a:pt x="21234" y="8640"/>
                </a:lnTo>
                <a:lnTo>
                  <a:pt x="21245" y="8434"/>
                </a:lnTo>
                <a:lnTo>
                  <a:pt x="21234" y="8281"/>
                </a:lnTo>
                <a:close/>
                <a:moveTo>
                  <a:pt x="21307" y="7197"/>
                </a:moveTo>
                <a:lnTo>
                  <a:pt x="21245" y="8434"/>
                </a:lnTo>
                <a:lnTo>
                  <a:pt x="21307" y="9357"/>
                </a:lnTo>
                <a:lnTo>
                  <a:pt x="21307" y="7197"/>
                </a:lnTo>
                <a:close/>
                <a:moveTo>
                  <a:pt x="21454" y="7923"/>
                </a:moveTo>
                <a:lnTo>
                  <a:pt x="21307" y="9357"/>
                </a:lnTo>
                <a:lnTo>
                  <a:pt x="21307" y="10800"/>
                </a:lnTo>
                <a:lnTo>
                  <a:pt x="21600" y="10800"/>
                </a:lnTo>
                <a:lnTo>
                  <a:pt x="21600" y="9357"/>
                </a:lnTo>
                <a:lnTo>
                  <a:pt x="21527" y="10083"/>
                </a:lnTo>
                <a:lnTo>
                  <a:pt x="21527" y="8640"/>
                </a:lnTo>
                <a:lnTo>
                  <a:pt x="21454" y="7923"/>
                </a:lnTo>
                <a:close/>
                <a:moveTo>
                  <a:pt x="15669" y="0"/>
                </a:moveTo>
                <a:lnTo>
                  <a:pt x="15596" y="1443"/>
                </a:lnTo>
                <a:lnTo>
                  <a:pt x="15523" y="717"/>
                </a:lnTo>
                <a:lnTo>
                  <a:pt x="15450" y="2160"/>
                </a:lnTo>
                <a:lnTo>
                  <a:pt x="15377" y="3603"/>
                </a:lnTo>
                <a:lnTo>
                  <a:pt x="15157" y="2160"/>
                </a:lnTo>
                <a:lnTo>
                  <a:pt x="15010" y="717"/>
                </a:lnTo>
                <a:lnTo>
                  <a:pt x="14937" y="717"/>
                </a:lnTo>
                <a:lnTo>
                  <a:pt x="14937" y="1443"/>
                </a:lnTo>
                <a:lnTo>
                  <a:pt x="14864" y="2877"/>
                </a:lnTo>
                <a:lnTo>
                  <a:pt x="15083" y="1443"/>
                </a:lnTo>
                <a:lnTo>
                  <a:pt x="14937" y="3603"/>
                </a:lnTo>
                <a:lnTo>
                  <a:pt x="15083" y="2877"/>
                </a:lnTo>
                <a:lnTo>
                  <a:pt x="15083" y="4320"/>
                </a:lnTo>
                <a:lnTo>
                  <a:pt x="14864" y="4320"/>
                </a:lnTo>
                <a:lnTo>
                  <a:pt x="14864" y="1443"/>
                </a:lnTo>
                <a:lnTo>
                  <a:pt x="14791" y="717"/>
                </a:lnTo>
                <a:lnTo>
                  <a:pt x="14718" y="717"/>
                </a:lnTo>
                <a:lnTo>
                  <a:pt x="14571" y="2160"/>
                </a:lnTo>
                <a:lnTo>
                  <a:pt x="14498" y="3603"/>
                </a:lnTo>
                <a:lnTo>
                  <a:pt x="14424" y="2877"/>
                </a:lnTo>
                <a:lnTo>
                  <a:pt x="14351" y="1443"/>
                </a:lnTo>
                <a:lnTo>
                  <a:pt x="14278" y="2877"/>
                </a:lnTo>
                <a:lnTo>
                  <a:pt x="13912" y="4320"/>
                </a:lnTo>
                <a:lnTo>
                  <a:pt x="13985" y="2160"/>
                </a:lnTo>
                <a:lnTo>
                  <a:pt x="13839" y="2877"/>
                </a:lnTo>
                <a:lnTo>
                  <a:pt x="13692" y="4320"/>
                </a:lnTo>
                <a:lnTo>
                  <a:pt x="13692" y="5037"/>
                </a:lnTo>
                <a:lnTo>
                  <a:pt x="13546" y="4320"/>
                </a:lnTo>
                <a:lnTo>
                  <a:pt x="13326" y="3603"/>
                </a:lnTo>
                <a:lnTo>
                  <a:pt x="12960" y="3603"/>
                </a:lnTo>
                <a:lnTo>
                  <a:pt x="12960" y="4320"/>
                </a:lnTo>
                <a:lnTo>
                  <a:pt x="12887" y="5037"/>
                </a:lnTo>
                <a:lnTo>
                  <a:pt x="12741" y="2877"/>
                </a:lnTo>
                <a:lnTo>
                  <a:pt x="12594" y="2877"/>
                </a:lnTo>
                <a:lnTo>
                  <a:pt x="12155" y="5037"/>
                </a:lnTo>
                <a:lnTo>
                  <a:pt x="12155" y="3603"/>
                </a:lnTo>
                <a:lnTo>
                  <a:pt x="12082" y="5763"/>
                </a:lnTo>
                <a:lnTo>
                  <a:pt x="11935" y="3603"/>
                </a:lnTo>
                <a:lnTo>
                  <a:pt x="12082" y="3603"/>
                </a:lnTo>
                <a:lnTo>
                  <a:pt x="12008" y="2877"/>
                </a:lnTo>
                <a:lnTo>
                  <a:pt x="11935" y="2877"/>
                </a:lnTo>
                <a:lnTo>
                  <a:pt x="11788" y="3603"/>
                </a:lnTo>
                <a:lnTo>
                  <a:pt x="11642" y="5763"/>
                </a:lnTo>
                <a:lnTo>
                  <a:pt x="11569" y="5037"/>
                </a:lnTo>
                <a:lnTo>
                  <a:pt x="11496" y="3603"/>
                </a:lnTo>
                <a:lnTo>
                  <a:pt x="11276" y="5763"/>
                </a:lnTo>
                <a:lnTo>
                  <a:pt x="11349" y="4320"/>
                </a:lnTo>
                <a:lnTo>
                  <a:pt x="11276" y="5037"/>
                </a:lnTo>
                <a:lnTo>
                  <a:pt x="11129" y="5763"/>
                </a:lnTo>
                <a:lnTo>
                  <a:pt x="11129" y="4320"/>
                </a:lnTo>
                <a:lnTo>
                  <a:pt x="11057" y="3603"/>
                </a:lnTo>
                <a:lnTo>
                  <a:pt x="10837" y="2877"/>
                </a:lnTo>
                <a:lnTo>
                  <a:pt x="10543" y="2160"/>
                </a:lnTo>
                <a:lnTo>
                  <a:pt x="10324" y="2160"/>
                </a:lnTo>
                <a:lnTo>
                  <a:pt x="10324" y="3603"/>
                </a:lnTo>
                <a:lnTo>
                  <a:pt x="10251" y="3603"/>
                </a:lnTo>
                <a:lnTo>
                  <a:pt x="10251" y="5037"/>
                </a:lnTo>
                <a:lnTo>
                  <a:pt x="10178" y="5037"/>
                </a:lnTo>
                <a:lnTo>
                  <a:pt x="10104" y="4320"/>
                </a:lnTo>
                <a:lnTo>
                  <a:pt x="10031" y="2877"/>
                </a:lnTo>
                <a:lnTo>
                  <a:pt x="9958" y="717"/>
                </a:lnTo>
                <a:lnTo>
                  <a:pt x="9958" y="2877"/>
                </a:lnTo>
                <a:lnTo>
                  <a:pt x="9885" y="2877"/>
                </a:lnTo>
                <a:lnTo>
                  <a:pt x="9812" y="2160"/>
                </a:lnTo>
                <a:lnTo>
                  <a:pt x="9739" y="1443"/>
                </a:lnTo>
                <a:lnTo>
                  <a:pt x="9519" y="1443"/>
                </a:lnTo>
                <a:lnTo>
                  <a:pt x="9445" y="3603"/>
                </a:lnTo>
                <a:lnTo>
                  <a:pt x="9372" y="2877"/>
                </a:lnTo>
                <a:lnTo>
                  <a:pt x="9226" y="2160"/>
                </a:lnTo>
                <a:lnTo>
                  <a:pt x="8933" y="2877"/>
                </a:lnTo>
                <a:lnTo>
                  <a:pt x="8347" y="5037"/>
                </a:lnTo>
                <a:lnTo>
                  <a:pt x="8274" y="3603"/>
                </a:lnTo>
                <a:lnTo>
                  <a:pt x="8201" y="2877"/>
                </a:lnTo>
                <a:lnTo>
                  <a:pt x="7835" y="2877"/>
                </a:lnTo>
                <a:lnTo>
                  <a:pt x="7395" y="3603"/>
                </a:lnTo>
                <a:lnTo>
                  <a:pt x="7249" y="3603"/>
                </a:lnTo>
                <a:lnTo>
                  <a:pt x="7103" y="2877"/>
                </a:lnTo>
                <a:lnTo>
                  <a:pt x="7103" y="4320"/>
                </a:lnTo>
                <a:lnTo>
                  <a:pt x="6956" y="5037"/>
                </a:lnTo>
                <a:lnTo>
                  <a:pt x="6883" y="4320"/>
                </a:lnTo>
                <a:lnTo>
                  <a:pt x="6736" y="3603"/>
                </a:lnTo>
                <a:lnTo>
                  <a:pt x="6736" y="5763"/>
                </a:lnTo>
                <a:lnTo>
                  <a:pt x="6590" y="5037"/>
                </a:lnTo>
                <a:lnTo>
                  <a:pt x="6370" y="4320"/>
                </a:lnTo>
                <a:lnTo>
                  <a:pt x="6150" y="5037"/>
                </a:lnTo>
                <a:lnTo>
                  <a:pt x="6077" y="5763"/>
                </a:lnTo>
                <a:lnTo>
                  <a:pt x="5858" y="4320"/>
                </a:lnTo>
                <a:lnTo>
                  <a:pt x="5711" y="3603"/>
                </a:lnTo>
                <a:lnTo>
                  <a:pt x="5564" y="7197"/>
                </a:lnTo>
                <a:lnTo>
                  <a:pt x="5418" y="5037"/>
                </a:lnTo>
                <a:lnTo>
                  <a:pt x="5272" y="5037"/>
                </a:lnTo>
                <a:lnTo>
                  <a:pt x="5125" y="5763"/>
                </a:lnTo>
                <a:lnTo>
                  <a:pt x="5052" y="5037"/>
                </a:lnTo>
                <a:lnTo>
                  <a:pt x="4979" y="5763"/>
                </a:lnTo>
                <a:lnTo>
                  <a:pt x="4686" y="7197"/>
                </a:lnTo>
                <a:lnTo>
                  <a:pt x="4686" y="7923"/>
                </a:lnTo>
                <a:lnTo>
                  <a:pt x="4540" y="8640"/>
                </a:lnTo>
                <a:lnTo>
                  <a:pt x="4540" y="7923"/>
                </a:lnTo>
                <a:lnTo>
                  <a:pt x="4466" y="7923"/>
                </a:lnTo>
                <a:lnTo>
                  <a:pt x="4320" y="9357"/>
                </a:lnTo>
                <a:lnTo>
                  <a:pt x="4246" y="9357"/>
                </a:lnTo>
                <a:lnTo>
                  <a:pt x="4173" y="7923"/>
                </a:lnTo>
                <a:lnTo>
                  <a:pt x="4173" y="8640"/>
                </a:lnTo>
                <a:lnTo>
                  <a:pt x="4027" y="9357"/>
                </a:lnTo>
                <a:lnTo>
                  <a:pt x="3954" y="8640"/>
                </a:lnTo>
                <a:lnTo>
                  <a:pt x="3807" y="7923"/>
                </a:lnTo>
                <a:lnTo>
                  <a:pt x="4027" y="7923"/>
                </a:lnTo>
                <a:lnTo>
                  <a:pt x="3954" y="7197"/>
                </a:lnTo>
                <a:lnTo>
                  <a:pt x="3954" y="5763"/>
                </a:lnTo>
                <a:lnTo>
                  <a:pt x="3881" y="7197"/>
                </a:lnTo>
                <a:lnTo>
                  <a:pt x="3514" y="7197"/>
                </a:lnTo>
                <a:lnTo>
                  <a:pt x="3514" y="8640"/>
                </a:lnTo>
                <a:lnTo>
                  <a:pt x="3661" y="8640"/>
                </a:lnTo>
                <a:lnTo>
                  <a:pt x="3587" y="9357"/>
                </a:lnTo>
                <a:lnTo>
                  <a:pt x="3587" y="8640"/>
                </a:lnTo>
                <a:lnTo>
                  <a:pt x="3514" y="10800"/>
                </a:lnTo>
                <a:lnTo>
                  <a:pt x="3368" y="9357"/>
                </a:lnTo>
                <a:lnTo>
                  <a:pt x="3222" y="7923"/>
                </a:lnTo>
                <a:lnTo>
                  <a:pt x="3075" y="7923"/>
                </a:lnTo>
                <a:lnTo>
                  <a:pt x="2928" y="10800"/>
                </a:lnTo>
                <a:lnTo>
                  <a:pt x="2928" y="9357"/>
                </a:lnTo>
                <a:lnTo>
                  <a:pt x="2856" y="10083"/>
                </a:lnTo>
                <a:lnTo>
                  <a:pt x="2783" y="11517"/>
                </a:lnTo>
                <a:lnTo>
                  <a:pt x="2489" y="10800"/>
                </a:lnTo>
                <a:lnTo>
                  <a:pt x="1904" y="10800"/>
                </a:lnTo>
                <a:lnTo>
                  <a:pt x="1391" y="11517"/>
                </a:lnTo>
                <a:lnTo>
                  <a:pt x="1171" y="12243"/>
                </a:lnTo>
                <a:lnTo>
                  <a:pt x="1025" y="12960"/>
                </a:lnTo>
                <a:lnTo>
                  <a:pt x="1025" y="12243"/>
                </a:lnTo>
                <a:lnTo>
                  <a:pt x="805" y="12960"/>
                </a:lnTo>
                <a:lnTo>
                  <a:pt x="585" y="13677"/>
                </a:lnTo>
                <a:lnTo>
                  <a:pt x="439" y="13677"/>
                </a:lnTo>
                <a:lnTo>
                  <a:pt x="293" y="14403"/>
                </a:lnTo>
                <a:lnTo>
                  <a:pt x="220" y="12960"/>
                </a:lnTo>
                <a:lnTo>
                  <a:pt x="73" y="12243"/>
                </a:lnTo>
                <a:lnTo>
                  <a:pt x="0" y="13677"/>
                </a:lnTo>
                <a:lnTo>
                  <a:pt x="0" y="15837"/>
                </a:lnTo>
                <a:lnTo>
                  <a:pt x="73" y="19440"/>
                </a:lnTo>
                <a:lnTo>
                  <a:pt x="146" y="21600"/>
                </a:lnTo>
                <a:lnTo>
                  <a:pt x="220" y="20883"/>
                </a:lnTo>
                <a:lnTo>
                  <a:pt x="366" y="21600"/>
                </a:lnTo>
                <a:lnTo>
                  <a:pt x="439" y="19440"/>
                </a:lnTo>
                <a:lnTo>
                  <a:pt x="512" y="20157"/>
                </a:lnTo>
                <a:lnTo>
                  <a:pt x="512" y="20883"/>
                </a:lnTo>
                <a:lnTo>
                  <a:pt x="585" y="20157"/>
                </a:lnTo>
                <a:lnTo>
                  <a:pt x="732" y="19440"/>
                </a:lnTo>
                <a:lnTo>
                  <a:pt x="952" y="19440"/>
                </a:lnTo>
                <a:lnTo>
                  <a:pt x="952" y="20157"/>
                </a:lnTo>
                <a:lnTo>
                  <a:pt x="1025" y="20883"/>
                </a:lnTo>
                <a:lnTo>
                  <a:pt x="1098" y="21600"/>
                </a:lnTo>
                <a:lnTo>
                  <a:pt x="1171" y="20157"/>
                </a:lnTo>
                <a:lnTo>
                  <a:pt x="1391" y="19440"/>
                </a:lnTo>
                <a:lnTo>
                  <a:pt x="1318" y="20157"/>
                </a:lnTo>
                <a:lnTo>
                  <a:pt x="1464" y="20883"/>
                </a:lnTo>
                <a:lnTo>
                  <a:pt x="1464" y="18723"/>
                </a:lnTo>
                <a:lnTo>
                  <a:pt x="1538" y="17280"/>
                </a:lnTo>
                <a:lnTo>
                  <a:pt x="1611" y="20883"/>
                </a:lnTo>
                <a:lnTo>
                  <a:pt x="1684" y="17997"/>
                </a:lnTo>
                <a:lnTo>
                  <a:pt x="1757" y="20157"/>
                </a:lnTo>
                <a:lnTo>
                  <a:pt x="1757" y="19440"/>
                </a:lnTo>
                <a:lnTo>
                  <a:pt x="1830" y="18723"/>
                </a:lnTo>
                <a:lnTo>
                  <a:pt x="1904" y="19440"/>
                </a:lnTo>
                <a:lnTo>
                  <a:pt x="1904" y="20883"/>
                </a:lnTo>
                <a:lnTo>
                  <a:pt x="1977" y="19440"/>
                </a:lnTo>
                <a:lnTo>
                  <a:pt x="1977" y="18723"/>
                </a:lnTo>
                <a:lnTo>
                  <a:pt x="2050" y="19440"/>
                </a:lnTo>
                <a:lnTo>
                  <a:pt x="2050" y="20157"/>
                </a:lnTo>
                <a:lnTo>
                  <a:pt x="2197" y="18723"/>
                </a:lnTo>
                <a:lnTo>
                  <a:pt x="2343" y="18723"/>
                </a:lnTo>
                <a:lnTo>
                  <a:pt x="2416" y="17280"/>
                </a:lnTo>
                <a:lnTo>
                  <a:pt x="2416" y="15837"/>
                </a:lnTo>
                <a:lnTo>
                  <a:pt x="2489" y="15120"/>
                </a:lnTo>
                <a:lnTo>
                  <a:pt x="2489" y="17280"/>
                </a:lnTo>
                <a:lnTo>
                  <a:pt x="2563" y="15837"/>
                </a:lnTo>
                <a:lnTo>
                  <a:pt x="2709" y="15837"/>
                </a:lnTo>
                <a:lnTo>
                  <a:pt x="2709" y="16563"/>
                </a:lnTo>
                <a:lnTo>
                  <a:pt x="2636" y="17280"/>
                </a:lnTo>
                <a:lnTo>
                  <a:pt x="2563" y="17997"/>
                </a:lnTo>
                <a:lnTo>
                  <a:pt x="2563" y="19440"/>
                </a:lnTo>
                <a:lnTo>
                  <a:pt x="2709" y="19440"/>
                </a:lnTo>
                <a:lnTo>
                  <a:pt x="2783" y="18723"/>
                </a:lnTo>
                <a:lnTo>
                  <a:pt x="2856" y="17280"/>
                </a:lnTo>
                <a:lnTo>
                  <a:pt x="3222" y="17280"/>
                </a:lnTo>
                <a:lnTo>
                  <a:pt x="3222" y="17997"/>
                </a:lnTo>
                <a:lnTo>
                  <a:pt x="3295" y="16563"/>
                </a:lnTo>
                <a:lnTo>
                  <a:pt x="3368" y="16563"/>
                </a:lnTo>
                <a:lnTo>
                  <a:pt x="3295" y="17280"/>
                </a:lnTo>
                <a:lnTo>
                  <a:pt x="4100" y="17280"/>
                </a:lnTo>
                <a:lnTo>
                  <a:pt x="4320" y="16563"/>
                </a:lnTo>
                <a:lnTo>
                  <a:pt x="4466" y="16563"/>
                </a:lnTo>
                <a:lnTo>
                  <a:pt x="4466" y="15837"/>
                </a:lnTo>
                <a:lnTo>
                  <a:pt x="4979" y="15837"/>
                </a:lnTo>
                <a:lnTo>
                  <a:pt x="5052" y="14403"/>
                </a:lnTo>
                <a:lnTo>
                  <a:pt x="5125" y="14403"/>
                </a:lnTo>
                <a:lnTo>
                  <a:pt x="5564" y="15120"/>
                </a:lnTo>
                <a:lnTo>
                  <a:pt x="5784" y="14403"/>
                </a:lnTo>
                <a:lnTo>
                  <a:pt x="5858" y="14403"/>
                </a:lnTo>
                <a:lnTo>
                  <a:pt x="5931" y="12960"/>
                </a:lnTo>
                <a:lnTo>
                  <a:pt x="6004" y="14403"/>
                </a:lnTo>
                <a:lnTo>
                  <a:pt x="6150" y="15837"/>
                </a:lnTo>
                <a:lnTo>
                  <a:pt x="6297" y="13677"/>
                </a:lnTo>
                <a:lnTo>
                  <a:pt x="6297" y="15120"/>
                </a:lnTo>
                <a:lnTo>
                  <a:pt x="6370" y="13677"/>
                </a:lnTo>
                <a:lnTo>
                  <a:pt x="6443" y="15120"/>
                </a:lnTo>
                <a:lnTo>
                  <a:pt x="6443" y="13677"/>
                </a:lnTo>
                <a:lnTo>
                  <a:pt x="6590" y="13677"/>
                </a:lnTo>
                <a:lnTo>
                  <a:pt x="6663" y="14403"/>
                </a:lnTo>
                <a:lnTo>
                  <a:pt x="6809" y="13677"/>
                </a:lnTo>
                <a:lnTo>
                  <a:pt x="6809" y="15120"/>
                </a:lnTo>
                <a:lnTo>
                  <a:pt x="6883" y="14403"/>
                </a:lnTo>
                <a:lnTo>
                  <a:pt x="7542" y="14403"/>
                </a:lnTo>
                <a:lnTo>
                  <a:pt x="7468" y="13677"/>
                </a:lnTo>
                <a:lnTo>
                  <a:pt x="7542" y="12243"/>
                </a:lnTo>
                <a:lnTo>
                  <a:pt x="7615" y="12960"/>
                </a:lnTo>
                <a:lnTo>
                  <a:pt x="7615" y="13677"/>
                </a:lnTo>
                <a:lnTo>
                  <a:pt x="7688" y="14403"/>
                </a:lnTo>
                <a:lnTo>
                  <a:pt x="7835" y="15120"/>
                </a:lnTo>
                <a:lnTo>
                  <a:pt x="8274" y="13677"/>
                </a:lnTo>
                <a:lnTo>
                  <a:pt x="8567" y="11517"/>
                </a:lnTo>
                <a:lnTo>
                  <a:pt x="8640" y="12960"/>
                </a:lnTo>
                <a:lnTo>
                  <a:pt x="8786" y="12960"/>
                </a:lnTo>
                <a:lnTo>
                  <a:pt x="8933" y="12243"/>
                </a:lnTo>
                <a:lnTo>
                  <a:pt x="9006" y="10800"/>
                </a:lnTo>
                <a:lnTo>
                  <a:pt x="9299" y="12243"/>
                </a:lnTo>
                <a:lnTo>
                  <a:pt x="9665" y="12960"/>
                </a:lnTo>
                <a:lnTo>
                  <a:pt x="9812" y="11517"/>
                </a:lnTo>
                <a:lnTo>
                  <a:pt x="9812" y="12960"/>
                </a:lnTo>
                <a:lnTo>
                  <a:pt x="10031" y="11517"/>
                </a:lnTo>
                <a:lnTo>
                  <a:pt x="10251" y="11517"/>
                </a:lnTo>
                <a:lnTo>
                  <a:pt x="10910" y="12960"/>
                </a:lnTo>
                <a:lnTo>
                  <a:pt x="11202" y="13677"/>
                </a:lnTo>
                <a:lnTo>
                  <a:pt x="11496" y="13677"/>
                </a:lnTo>
                <a:lnTo>
                  <a:pt x="11715" y="12960"/>
                </a:lnTo>
                <a:lnTo>
                  <a:pt x="11935" y="11517"/>
                </a:lnTo>
                <a:lnTo>
                  <a:pt x="12008" y="10800"/>
                </a:lnTo>
                <a:lnTo>
                  <a:pt x="12008" y="12960"/>
                </a:lnTo>
                <a:lnTo>
                  <a:pt x="12741" y="11517"/>
                </a:lnTo>
                <a:lnTo>
                  <a:pt x="12741" y="12243"/>
                </a:lnTo>
                <a:lnTo>
                  <a:pt x="12814" y="12243"/>
                </a:lnTo>
                <a:lnTo>
                  <a:pt x="12887" y="11517"/>
                </a:lnTo>
                <a:lnTo>
                  <a:pt x="13692" y="11517"/>
                </a:lnTo>
                <a:lnTo>
                  <a:pt x="13765" y="12243"/>
                </a:lnTo>
                <a:lnTo>
                  <a:pt x="13839" y="12243"/>
                </a:lnTo>
                <a:lnTo>
                  <a:pt x="14278" y="11517"/>
                </a:lnTo>
                <a:lnTo>
                  <a:pt x="14791" y="10083"/>
                </a:lnTo>
                <a:lnTo>
                  <a:pt x="14571" y="12243"/>
                </a:lnTo>
                <a:lnTo>
                  <a:pt x="14864" y="10083"/>
                </a:lnTo>
                <a:lnTo>
                  <a:pt x="15010" y="10083"/>
                </a:lnTo>
                <a:lnTo>
                  <a:pt x="15010" y="11517"/>
                </a:lnTo>
                <a:lnTo>
                  <a:pt x="15157" y="10800"/>
                </a:lnTo>
                <a:lnTo>
                  <a:pt x="15450" y="10800"/>
                </a:lnTo>
                <a:lnTo>
                  <a:pt x="15523" y="10083"/>
                </a:lnTo>
                <a:lnTo>
                  <a:pt x="15596" y="7197"/>
                </a:lnTo>
                <a:lnTo>
                  <a:pt x="15596" y="8640"/>
                </a:lnTo>
                <a:lnTo>
                  <a:pt x="15669" y="9357"/>
                </a:lnTo>
                <a:lnTo>
                  <a:pt x="15669" y="10800"/>
                </a:lnTo>
                <a:lnTo>
                  <a:pt x="15742" y="10083"/>
                </a:lnTo>
                <a:lnTo>
                  <a:pt x="15816" y="10083"/>
                </a:lnTo>
                <a:lnTo>
                  <a:pt x="15816" y="10800"/>
                </a:lnTo>
                <a:lnTo>
                  <a:pt x="16036" y="9357"/>
                </a:lnTo>
                <a:lnTo>
                  <a:pt x="16255" y="8640"/>
                </a:lnTo>
                <a:lnTo>
                  <a:pt x="16328" y="8640"/>
                </a:lnTo>
                <a:lnTo>
                  <a:pt x="16401" y="10800"/>
                </a:lnTo>
                <a:lnTo>
                  <a:pt x="16768" y="9357"/>
                </a:lnTo>
                <a:lnTo>
                  <a:pt x="16695" y="7923"/>
                </a:lnTo>
                <a:lnTo>
                  <a:pt x="16695" y="7197"/>
                </a:lnTo>
                <a:lnTo>
                  <a:pt x="16841" y="7197"/>
                </a:lnTo>
                <a:lnTo>
                  <a:pt x="16768" y="7923"/>
                </a:lnTo>
                <a:lnTo>
                  <a:pt x="17061" y="7923"/>
                </a:lnTo>
                <a:lnTo>
                  <a:pt x="16987" y="9357"/>
                </a:lnTo>
                <a:lnTo>
                  <a:pt x="17207" y="7923"/>
                </a:lnTo>
                <a:lnTo>
                  <a:pt x="17281" y="9357"/>
                </a:lnTo>
                <a:lnTo>
                  <a:pt x="17281" y="7923"/>
                </a:lnTo>
                <a:lnTo>
                  <a:pt x="17500" y="7923"/>
                </a:lnTo>
                <a:lnTo>
                  <a:pt x="17573" y="10083"/>
                </a:lnTo>
                <a:lnTo>
                  <a:pt x="17866" y="9357"/>
                </a:lnTo>
                <a:lnTo>
                  <a:pt x="18013" y="8640"/>
                </a:lnTo>
                <a:lnTo>
                  <a:pt x="18086" y="7923"/>
                </a:lnTo>
                <a:lnTo>
                  <a:pt x="18159" y="8640"/>
                </a:lnTo>
                <a:lnTo>
                  <a:pt x="18159" y="9357"/>
                </a:lnTo>
                <a:lnTo>
                  <a:pt x="18379" y="9357"/>
                </a:lnTo>
                <a:lnTo>
                  <a:pt x="18525" y="8640"/>
                </a:lnTo>
                <a:lnTo>
                  <a:pt x="18672" y="9357"/>
                </a:lnTo>
                <a:lnTo>
                  <a:pt x="18818" y="9357"/>
                </a:lnTo>
                <a:lnTo>
                  <a:pt x="18818" y="8640"/>
                </a:lnTo>
                <a:lnTo>
                  <a:pt x="19038" y="9357"/>
                </a:lnTo>
                <a:lnTo>
                  <a:pt x="19330" y="10083"/>
                </a:lnTo>
                <a:lnTo>
                  <a:pt x="19542" y="7991"/>
                </a:lnTo>
                <a:lnTo>
                  <a:pt x="19477" y="8640"/>
                </a:lnTo>
                <a:lnTo>
                  <a:pt x="19550" y="9357"/>
                </a:lnTo>
                <a:lnTo>
                  <a:pt x="19550" y="8640"/>
                </a:lnTo>
                <a:lnTo>
                  <a:pt x="19623" y="7923"/>
                </a:lnTo>
                <a:lnTo>
                  <a:pt x="19697" y="7197"/>
                </a:lnTo>
                <a:lnTo>
                  <a:pt x="19770" y="7197"/>
                </a:lnTo>
                <a:lnTo>
                  <a:pt x="19770" y="8640"/>
                </a:lnTo>
                <a:lnTo>
                  <a:pt x="19843" y="7923"/>
                </a:lnTo>
                <a:lnTo>
                  <a:pt x="19916" y="7923"/>
                </a:lnTo>
                <a:lnTo>
                  <a:pt x="19843" y="8640"/>
                </a:lnTo>
                <a:lnTo>
                  <a:pt x="19916" y="9357"/>
                </a:lnTo>
                <a:lnTo>
                  <a:pt x="20062" y="10083"/>
                </a:lnTo>
                <a:lnTo>
                  <a:pt x="20136" y="8640"/>
                </a:lnTo>
                <a:lnTo>
                  <a:pt x="20282" y="7923"/>
                </a:lnTo>
                <a:lnTo>
                  <a:pt x="20209" y="9357"/>
                </a:lnTo>
                <a:lnTo>
                  <a:pt x="20282" y="10083"/>
                </a:lnTo>
                <a:lnTo>
                  <a:pt x="20429" y="10800"/>
                </a:lnTo>
                <a:lnTo>
                  <a:pt x="20502" y="10800"/>
                </a:lnTo>
                <a:lnTo>
                  <a:pt x="20868" y="9357"/>
                </a:lnTo>
                <a:lnTo>
                  <a:pt x="21161" y="7197"/>
                </a:lnTo>
                <a:lnTo>
                  <a:pt x="21088" y="7197"/>
                </a:lnTo>
                <a:lnTo>
                  <a:pt x="21161" y="6480"/>
                </a:lnTo>
                <a:lnTo>
                  <a:pt x="20941" y="5763"/>
                </a:lnTo>
                <a:lnTo>
                  <a:pt x="20868" y="7197"/>
                </a:lnTo>
                <a:lnTo>
                  <a:pt x="20795" y="8640"/>
                </a:lnTo>
                <a:lnTo>
                  <a:pt x="20795" y="5037"/>
                </a:lnTo>
                <a:lnTo>
                  <a:pt x="20648" y="7197"/>
                </a:lnTo>
                <a:lnTo>
                  <a:pt x="20575" y="6480"/>
                </a:lnTo>
                <a:lnTo>
                  <a:pt x="20502" y="5763"/>
                </a:lnTo>
                <a:lnTo>
                  <a:pt x="20429" y="7197"/>
                </a:lnTo>
                <a:lnTo>
                  <a:pt x="20356" y="5037"/>
                </a:lnTo>
                <a:lnTo>
                  <a:pt x="20209" y="5763"/>
                </a:lnTo>
                <a:lnTo>
                  <a:pt x="20062" y="5037"/>
                </a:lnTo>
                <a:lnTo>
                  <a:pt x="19697" y="4320"/>
                </a:lnTo>
                <a:lnTo>
                  <a:pt x="19623" y="5037"/>
                </a:lnTo>
                <a:lnTo>
                  <a:pt x="19477" y="5763"/>
                </a:lnTo>
                <a:lnTo>
                  <a:pt x="19550" y="3603"/>
                </a:lnTo>
                <a:lnTo>
                  <a:pt x="19403" y="5037"/>
                </a:lnTo>
                <a:lnTo>
                  <a:pt x="19477" y="3603"/>
                </a:lnTo>
                <a:lnTo>
                  <a:pt x="19330" y="4320"/>
                </a:lnTo>
                <a:lnTo>
                  <a:pt x="19184" y="4320"/>
                </a:lnTo>
                <a:lnTo>
                  <a:pt x="19184" y="5763"/>
                </a:lnTo>
                <a:lnTo>
                  <a:pt x="19111" y="7923"/>
                </a:lnTo>
                <a:lnTo>
                  <a:pt x="19111" y="6480"/>
                </a:lnTo>
                <a:lnTo>
                  <a:pt x="19184" y="5037"/>
                </a:lnTo>
                <a:lnTo>
                  <a:pt x="19111" y="5763"/>
                </a:lnTo>
                <a:lnTo>
                  <a:pt x="19111" y="5037"/>
                </a:lnTo>
                <a:lnTo>
                  <a:pt x="19038" y="3603"/>
                </a:lnTo>
                <a:lnTo>
                  <a:pt x="19038" y="5037"/>
                </a:lnTo>
                <a:lnTo>
                  <a:pt x="18964" y="4320"/>
                </a:lnTo>
                <a:lnTo>
                  <a:pt x="18891" y="2877"/>
                </a:lnTo>
                <a:lnTo>
                  <a:pt x="18818" y="4320"/>
                </a:lnTo>
                <a:lnTo>
                  <a:pt x="18599" y="4320"/>
                </a:lnTo>
                <a:lnTo>
                  <a:pt x="18159" y="5037"/>
                </a:lnTo>
                <a:lnTo>
                  <a:pt x="17940" y="5037"/>
                </a:lnTo>
                <a:lnTo>
                  <a:pt x="17793" y="4320"/>
                </a:lnTo>
                <a:lnTo>
                  <a:pt x="17793" y="3603"/>
                </a:lnTo>
                <a:lnTo>
                  <a:pt x="17866" y="3603"/>
                </a:lnTo>
                <a:lnTo>
                  <a:pt x="17573" y="2877"/>
                </a:lnTo>
                <a:lnTo>
                  <a:pt x="17646" y="3603"/>
                </a:lnTo>
                <a:lnTo>
                  <a:pt x="17500" y="3603"/>
                </a:lnTo>
                <a:lnTo>
                  <a:pt x="17573" y="2160"/>
                </a:lnTo>
                <a:lnTo>
                  <a:pt x="17500" y="1443"/>
                </a:lnTo>
                <a:lnTo>
                  <a:pt x="17427" y="1443"/>
                </a:lnTo>
                <a:lnTo>
                  <a:pt x="17354" y="2160"/>
                </a:lnTo>
                <a:lnTo>
                  <a:pt x="17207" y="2877"/>
                </a:lnTo>
                <a:lnTo>
                  <a:pt x="17134" y="2160"/>
                </a:lnTo>
                <a:lnTo>
                  <a:pt x="17207" y="3603"/>
                </a:lnTo>
                <a:lnTo>
                  <a:pt x="16987" y="1443"/>
                </a:lnTo>
                <a:lnTo>
                  <a:pt x="16914" y="1443"/>
                </a:lnTo>
                <a:lnTo>
                  <a:pt x="16841" y="2877"/>
                </a:lnTo>
                <a:lnTo>
                  <a:pt x="16768" y="5763"/>
                </a:lnTo>
                <a:lnTo>
                  <a:pt x="16621" y="5037"/>
                </a:lnTo>
                <a:lnTo>
                  <a:pt x="16695" y="3603"/>
                </a:lnTo>
                <a:lnTo>
                  <a:pt x="16768" y="2160"/>
                </a:lnTo>
                <a:lnTo>
                  <a:pt x="16621" y="2160"/>
                </a:lnTo>
                <a:lnTo>
                  <a:pt x="16621" y="1443"/>
                </a:lnTo>
                <a:lnTo>
                  <a:pt x="16475" y="2877"/>
                </a:lnTo>
                <a:lnTo>
                  <a:pt x="16255" y="4320"/>
                </a:lnTo>
                <a:lnTo>
                  <a:pt x="15962" y="0"/>
                </a:lnTo>
                <a:lnTo>
                  <a:pt x="15889" y="717"/>
                </a:lnTo>
                <a:lnTo>
                  <a:pt x="15889" y="2877"/>
                </a:lnTo>
                <a:lnTo>
                  <a:pt x="15742" y="2160"/>
                </a:lnTo>
                <a:lnTo>
                  <a:pt x="15742" y="1443"/>
                </a:lnTo>
                <a:lnTo>
                  <a:pt x="15816" y="717"/>
                </a:lnTo>
                <a:lnTo>
                  <a:pt x="15742" y="0"/>
                </a:lnTo>
                <a:close/>
              </a:path>
            </a:pathLst>
          </a:custGeom>
          <a:solidFill>
            <a:srgbClr val="FFFFFF"/>
          </a:solidFill>
          <a:ln w="12700">
            <a:miter lim="400000"/>
          </a:ln>
        </p:spPr>
        <p:txBody>
          <a:bodyPr lIns="45719" rIns="45719" anchor="ctr"/>
          <a:lstStyle/>
          <a:p>
            <a:pPr/>
          </a:p>
        </p:txBody>
      </p:sp>
      <p:sp>
        <p:nvSpPr>
          <p:cNvPr id="85" name="Google Shape;55;p11"/>
          <p:cNvSpPr/>
          <p:nvPr/>
        </p:nvSpPr>
        <p:spPr>
          <a:xfrm>
            <a:off x="4179896" y="3356314"/>
            <a:ext cx="3135690" cy="1015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48" y="528"/>
                </a:moveTo>
                <a:lnTo>
                  <a:pt x="13254" y="534"/>
                </a:lnTo>
                <a:lnTo>
                  <a:pt x="13191" y="556"/>
                </a:lnTo>
                <a:lnTo>
                  <a:pt x="13348" y="528"/>
                </a:lnTo>
                <a:close/>
                <a:moveTo>
                  <a:pt x="7471" y="621"/>
                </a:moveTo>
                <a:lnTo>
                  <a:pt x="7408" y="654"/>
                </a:lnTo>
                <a:lnTo>
                  <a:pt x="7283" y="817"/>
                </a:lnTo>
                <a:lnTo>
                  <a:pt x="7971" y="686"/>
                </a:lnTo>
                <a:lnTo>
                  <a:pt x="7690" y="719"/>
                </a:lnTo>
                <a:lnTo>
                  <a:pt x="7596" y="686"/>
                </a:lnTo>
                <a:lnTo>
                  <a:pt x="7502" y="654"/>
                </a:lnTo>
                <a:lnTo>
                  <a:pt x="7502" y="621"/>
                </a:lnTo>
                <a:close/>
                <a:moveTo>
                  <a:pt x="21381" y="4706"/>
                </a:moveTo>
                <a:lnTo>
                  <a:pt x="21381" y="4738"/>
                </a:lnTo>
                <a:lnTo>
                  <a:pt x="21389" y="4738"/>
                </a:lnTo>
                <a:lnTo>
                  <a:pt x="21381" y="4706"/>
                </a:lnTo>
                <a:close/>
                <a:moveTo>
                  <a:pt x="11222" y="20326"/>
                </a:moveTo>
                <a:lnTo>
                  <a:pt x="11285" y="20358"/>
                </a:lnTo>
                <a:lnTo>
                  <a:pt x="11253" y="20326"/>
                </a:lnTo>
                <a:close/>
                <a:moveTo>
                  <a:pt x="10222" y="20326"/>
                </a:moveTo>
                <a:lnTo>
                  <a:pt x="10253" y="20358"/>
                </a:lnTo>
                <a:lnTo>
                  <a:pt x="10034" y="20391"/>
                </a:lnTo>
                <a:lnTo>
                  <a:pt x="10097" y="20358"/>
                </a:lnTo>
                <a:lnTo>
                  <a:pt x="10222" y="20326"/>
                </a:lnTo>
                <a:close/>
                <a:moveTo>
                  <a:pt x="10690" y="20457"/>
                </a:moveTo>
                <a:lnTo>
                  <a:pt x="10972" y="20522"/>
                </a:lnTo>
                <a:lnTo>
                  <a:pt x="10503" y="20555"/>
                </a:lnTo>
                <a:lnTo>
                  <a:pt x="10409" y="20555"/>
                </a:lnTo>
                <a:lnTo>
                  <a:pt x="10690" y="20457"/>
                </a:lnTo>
                <a:close/>
                <a:moveTo>
                  <a:pt x="20162" y="0"/>
                </a:moveTo>
                <a:lnTo>
                  <a:pt x="19443" y="33"/>
                </a:lnTo>
                <a:lnTo>
                  <a:pt x="18818" y="65"/>
                </a:lnTo>
                <a:lnTo>
                  <a:pt x="19412" y="131"/>
                </a:lnTo>
                <a:lnTo>
                  <a:pt x="19318" y="65"/>
                </a:lnTo>
                <a:lnTo>
                  <a:pt x="19600" y="131"/>
                </a:lnTo>
                <a:lnTo>
                  <a:pt x="19443" y="163"/>
                </a:lnTo>
                <a:lnTo>
                  <a:pt x="19224" y="163"/>
                </a:lnTo>
                <a:lnTo>
                  <a:pt x="18818" y="98"/>
                </a:lnTo>
                <a:lnTo>
                  <a:pt x="18537" y="98"/>
                </a:lnTo>
                <a:lnTo>
                  <a:pt x="18068" y="131"/>
                </a:lnTo>
                <a:lnTo>
                  <a:pt x="16786" y="131"/>
                </a:lnTo>
                <a:lnTo>
                  <a:pt x="16099" y="163"/>
                </a:lnTo>
                <a:lnTo>
                  <a:pt x="15317" y="163"/>
                </a:lnTo>
                <a:lnTo>
                  <a:pt x="14536" y="98"/>
                </a:lnTo>
                <a:lnTo>
                  <a:pt x="14598" y="163"/>
                </a:lnTo>
                <a:lnTo>
                  <a:pt x="14692" y="163"/>
                </a:lnTo>
                <a:lnTo>
                  <a:pt x="14379" y="229"/>
                </a:lnTo>
                <a:lnTo>
                  <a:pt x="13973" y="294"/>
                </a:lnTo>
                <a:lnTo>
                  <a:pt x="13535" y="262"/>
                </a:lnTo>
                <a:lnTo>
                  <a:pt x="13379" y="229"/>
                </a:lnTo>
                <a:lnTo>
                  <a:pt x="13223" y="196"/>
                </a:lnTo>
                <a:lnTo>
                  <a:pt x="13160" y="196"/>
                </a:lnTo>
                <a:lnTo>
                  <a:pt x="12660" y="229"/>
                </a:lnTo>
                <a:lnTo>
                  <a:pt x="12097" y="327"/>
                </a:lnTo>
                <a:lnTo>
                  <a:pt x="11566" y="392"/>
                </a:lnTo>
                <a:lnTo>
                  <a:pt x="11128" y="392"/>
                </a:lnTo>
                <a:lnTo>
                  <a:pt x="11253" y="360"/>
                </a:lnTo>
                <a:lnTo>
                  <a:pt x="11191" y="327"/>
                </a:lnTo>
                <a:lnTo>
                  <a:pt x="11066" y="327"/>
                </a:lnTo>
                <a:lnTo>
                  <a:pt x="10753" y="360"/>
                </a:lnTo>
                <a:lnTo>
                  <a:pt x="10034" y="458"/>
                </a:lnTo>
                <a:lnTo>
                  <a:pt x="10097" y="490"/>
                </a:lnTo>
                <a:lnTo>
                  <a:pt x="10128" y="523"/>
                </a:lnTo>
                <a:lnTo>
                  <a:pt x="9659" y="556"/>
                </a:lnTo>
                <a:lnTo>
                  <a:pt x="9628" y="588"/>
                </a:lnTo>
                <a:lnTo>
                  <a:pt x="9847" y="588"/>
                </a:lnTo>
                <a:lnTo>
                  <a:pt x="9347" y="621"/>
                </a:lnTo>
                <a:lnTo>
                  <a:pt x="9127" y="621"/>
                </a:lnTo>
                <a:lnTo>
                  <a:pt x="9159" y="588"/>
                </a:lnTo>
                <a:lnTo>
                  <a:pt x="9471" y="523"/>
                </a:lnTo>
                <a:lnTo>
                  <a:pt x="9190" y="556"/>
                </a:lnTo>
                <a:lnTo>
                  <a:pt x="8909" y="588"/>
                </a:lnTo>
                <a:lnTo>
                  <a:pt x="8627" y="588"/>
                </a:lnTo>
                <a:lnTo>
                  <a:pt x="8346" y="621"/>
                </a:lnTo>
                <a:lnTo>
                  <a:pt x="8534" y="588"/>
                </a:lnTo>
                <a:lnTo>
                  <a:pt x="8252" y="621"/>
                </a:lnTo>
                <a:lnTo>
                  <a:pt x="7971" y="686"/>
                </a:lnTo>
                <a:lnTo>
                  <a:pt x="8315" y="654"/>
                </a:lnTo>
                <a:lnTo>
                  <a:pt x="8659" y="686"/>
                </a:lnTo>
                <a:lnTo>
                  <a:pt x="8252" y="784"/>
                </a:lnTo>
                <a:lnTo>
                  <a:pt x="7815" y="817"/>
                </a:lnTo>
                <a:lnTo>
                  <a:pt x="7815" y="882"/>
                </a:lnTo>
                <a:lnTo>
                  <a:pt x="8471" y="817"/>
                </a:lnTo>
                <a:lnTo>
                  <a:pt x="9127" y="784"/>
                </a:lnTo>
                <a:lnTo>
                  <a:pt x="9753" y="686"/>
                </a:lnTo>
                <a:lnTo>
                  <a:pt x="10065" y="621"/>
                </a:lnTo>
                <a:lnTo>
                  <a:pt x="10378" y="556"/>
                </a:lnTo>
                <a:lnTo>
                  <a:pt x="10097" y="654"/>
                </a:lnTo>
                <a:lnTo>
                  <a:pt x="10159" y="686"/>
                </a:lnTo>
                <a:lnTo>
                  <a:pt x="10284" y="719"/>
                </a:lnTo>
                <a:lnTo>
                  <a:pt x="10597" y="752"/>
                </a:lnTo>
                <a:lnTo>
                  <a:pt x="11034" y="752"/>
                </a:lnTo>
                <a:lnTo>
                  <a:pt x="11503" y="719"/>
                </a:lnTo>
                <a:lnTo>
                  <a:pt x="12285" y="654"/>
                </a:lnTo>
                <a:lnTo>
                  <a:pt x="12535" y="621"/>
                </a:lnTo>
                <a:lnTo>
                  <a:pt x="12566" y="588"/>
                </a:lnTo>
                <a:lnTo>
                  <a:pt x="12879" y="556"/>
                </a:lnTo>
                <a:lnTo>
                  <a:pt x="12910" y="523"/>
                </a:lnTo>
                <a:lnTo>
                  <a:pt x="12879" y="523"/>
                </a:lnTo>
                <a:lnTo>
                  <a:pt x="12629" y="490"/>
                </a:lnTo>
                <a:lnTo>
                  <a:pt x="13254" y="523"/>
                </a:lnTo>
                <a:lnTo>
                  <a:pt x="12879" y="556"/>
                </a:lnTo>
                <a:lnTo>
                  <a:pt x="13254" y="534"/>
                </a:lnTo>
                <a:lnTo>
                  <a:pt x="13285" y="523"/>
                </a:lnTo>
                <a:lnTo>
                  <a:pt x="13379" y="523"/>
                </a:lnTo>
                <a:lnTo>
                  <a:pt x="13348" y="528"/>
                </a:lnTo>
                <a:lnTo>
                  <a:pt x="13441" y="523"/>
                </a:lnTo>
                <a:lnTo>
                  <a:pt x="13754" y="556"/>
                </a:lnTo>
                <a:lnTo>
                  <a:pt x="14629" y="490"/>
                </a:lnTo>
                <a:lnTo>
                  <a:pt x="14911" y="458"/>
                </a:lnTo>
                <a:lnTo>
                  <a:pt x="14723" y="458"/>
                </a:lnTo>
                <a:lnTo>
                  <a:pt x="14973" y="392"/>
                </a:lnTo>
                <a:lnTo>
                  <a:pt x="15129" y="425"/>
                </a:lnTo>
                <a:lnTo>
                  <a:pt x="15161" y="425"/>
                </a:lnTo>
                <a:lnTo>
                  <a:pt x="15161" y="458"/>
                </a:lnTo>
                <a:lnTo>
                  <a:pt x="15036" y="458"/>
                </a:lnTo>
                <a:lnTo>
                  <a:pt x="15255" y="490"/>
                </a:lnTo>
                <a:lnTo>
                  <a:pt x="15504" y="458"/>
                </a:lnTo>
                <a:lnTo>
                  <a:pt x="15504" y="425"/>
                </a:lnTo>
                <a:lnTo>
                  <a:pt x="15567" y="458"/>
                </a:lnTo>
                <a:lnTo>
                  <a:pt x="15755" y="458"/>
                </a:lnTo>
                <a:lnTo>
                  <a:pt x="15692" y="523"/>
                </a:lnTo>
                <a:lnTo>
                  <a:pt x="15567" y="523"/>
                </a:lnTo>
                <a:lnTo>
                  <a:pt x="15504" y="490"/>
                </a:lnTo>
                <a:lnTo>
                  <a:pt x="14536" y="588"/>
                </a:lnTo>
                <a:lnTo>
                  <a:pt x="15098" y="588"/>
                </a:lnTo>
                <a:lnTo>
                  <a:pt x="15661" y="556"/>
                </a:lnTo>
                <a:lnTo>
                  <a:pt x="16755" y="458"/>
                </a:lnTo>
                <a:lnTo>
                  <a:pt x="17286" y="425"/>
                </a:lnTo>
                <a:lnTo>
                  <a:pt x="18380" y="425"/>
                </a:lnTo>
                <a:lnTo>
                  <a:pt x="18912" y="490"/>
                </a:lnTo>
                <a:lnTo>
                  <a:pt x="18755" y="458"/>
                </a:lnTo>
                <a:lnTo>
                  <a:pt x="18724" y="425"/>
                </a:lnTo>
                <a:lnTo>
                  <a:pt x="18974" y="392"/>
                </a:lnTo>
                <a:lnTo>
                  <a:pt x="19349" y="425"/>
                </a:lnTo>
                <a:lnTo>
                  <a:pt x="19474" y="425"/>
                </a:lnTo>
                <a:lnTo>
                  <a:pt x="19537" y="458"/>
                </a:lnTo>
                <a:lnTo>
                  <a:pt x="19849" y="458"/>
                </a:lnTo>
                <a:lnTo>
                  <a:pt x="20225" y="523"/>
                </a:lnTo>
                <a:lnTo>
                  <a:pt x="20412" y="588"/>
                </a:lnTo>
                <a:lnTo>
                  <a:pt x="20568" y="654"/>
                </a:lnTo>
                <a:lnTo>
                  <a:pt x="20693" y="719"/>
                </a:lnTo>
                <a:lnTo>
                  <a:pt x="20725" y="817"/>
                </a:lnTo>
                <a:lnTo>
                  <a:pt x="20756" y="1568"/>
                </a:lnTo>
                <a:lnTo>
                  <a:pt x="20756" y="2810"/>
                </a:lnTo>
                <a:lnTo>
                  <a:pt x="20725" y="6078"/>
                </a:lnTo>
                <a:lnTo>
                  <a:pt x="20725" y="7810"/>
                </a:lnTo>
                <a:lnTo>
                  <a:pt x="20756" y="9379"/>
                </a:lnTo>
                <a:lnTo>
                  <a:pt x="20819" y="10686"/>
                </a:lnTo>
                <a:lnTo>
                  <a:pt x="20850" y="11143"/>
                </a:lnTo>
                <a:lnTo>
                  <a:pt x="20912" y="11503"/>
                </a:lnTo>
                <a:lnTo>
                  <a:pt x="20912" y="11960"/>
                </a:lnTo>
                <a:lnTo>
                  <a:pt x="20944" y="12450"/>
                </a:lnTo>
                <a:lnTo>
                  <a:pt x="20944" y="12777"/>
                </a:lnTo>
                <a:lnTo>
                  <a:pt x="20912" y="13300"/>
                </a:lnTo>
                <a:lnTo>
                  <a:pt x="20819" y="14672"/>
                </a:lnTo>
                <a:lnTo>
                  <a:pt x="20725" y="16110"/>
                </a:lnTo>
                <a:lnTo>
                  <a:pt x="20693" y="16699"/>
                </a:lnTo>
                <a:lnTo>
                  <a:pt x="20725" y="17156"/>
                </a:lnTo>
                <a:lnTo>
                  <a:pt x="20725" y="18267"/>
                </a:lnTo>
                <a:lnTo>
                  <a:pt x="20662" y="18561"/>
                </a:lnTo>
                <a:lnTo>
                  <a:pt x="20631" y="18823"/>
                </a:lnTo>
                <a:lnTo>
                  <a:pt x="20537" y="19084"/>
                </a:lnTo>
                <a:lnTo>
                  <a:pt x="20412" y="19313"/>
                </a:lnTo>
                <a:lnTo>
                  <a:pt x="20475" y="19313"/>
                </a:lnTo>
                <a:lnTo>
                  <a:pt x="20506" y="19247"/>
                </a:lnTo>
                <a:lnTo>
                  <a:pt x="20600" y="19182"/>
                </a:lnTo>
                <a:lnTo>
                  <a:pt x="20631" y="19247"/>
                </a:lnTo>
                <a:lnTo>
                  <a:pt x="20600" y="19313"/>
                </a:lnTo>
                <a:lnTo>
                  <a:pt x="20537" y="19476"/>
                </a:lnTo>
                <a:lnTo>
                  <a:pt x="20475" y="19411"/>
                </a:lnTo>
                <a:lnTo>
                  <a:pt x="20381" y="19313"/>
                </a:lnTo>
                <a:lnTo>
                  <a:pt x="20412" y="19378"/>
                </a:lnTo>
                <a:lnTo>
                  <a:pt x="20381" y="19378"/>
                </a:lnTo>
                <a:lnTo>
                  <a:pt x="20412" y="19411"/>
                </a:lnTo>
                <a:lnTo>
                  <a:pt x="19912" y="19509"/>
                </a:lnTo>
                <a:lnTo>
                  <a:pt x="19474" y="19541"/>
                </a:lnTo>
                <a:lnTo>
                  <a:pt x="19068" y="19574"/>
                </a:lnTo>
                <a:lnTo>
                  <a:pt x="18693" y="19574"/>
                </a:lnTo>
                <a:lnTo>
                  <a:pt x="18787" y="19509"/>
                </a:lnTo>
                <a:lnTo>
                  <a:pt x="18568" y="19574"/>
                </a:lnTo>
                <a:lnTo>
                  <a:pt x="18162" y="19705"/>
                </a:lnTo>
                <a:lnTo>
                  <a:pt x="17786" y="19770"/>
                </a:lnTo>
                <a:lnTo>
                  <a:pt x="17849" y="19672"/>
                </a:lnTo>
                <a:lnTo>
                  <a:pt x="17974" y="19639"/>
                </a:lnTo>
                <a:lnTo>
                  <a:pt x="17568" y="19705"/>
                </a:lnTo>
                <a:lnTo>
                  <a:pt x="17130" y="19737"/>
                </a:lnTo>
                <a:lnTo>
                  <a:pt x="16880" y="19770"/>
                </a:lnTo>
                <a:lnTo>
                  <a:pt x="16942" y="19803"/>
                </a:lnTo>
                <a:lnTo>
                  <a:pt x="16223" y="19901"/>
                </a:lnTo>
                <a:lnTo>
                  <a:pt x="16223" y="19868"/>
                </a:lnTo>
                <a:lnTo>
                  <a:pt x="15911" y="19901"/>
                </a:lnTo>
                <a:lnTo>
                  <a:pt x="15786" y="19901"/>
                </a:lnTo>
                <a:lnTo>
                  <a:pt x="15442" y="19934"/>
                </a:lnTo>
                <a:lnTo>
                  <a:pt x="14817" y="19934"/>
                </a:lnTo>
                <a:lnTo>
                  <a:pt x="14692" y="19901"/>
                </a:lnTo>
                <a:lnTo>
                  <a:pt x="14911" y="19835"/>
                </a:lnTo>
                <a:lnTo>
                  <a:pt x="13254" y="20032"/>
                </a:lnTo>
                <a:lnTo>
                  <a:pt x="12597" y="20162"/>
                </a:lnTo>
                <a:lnTo>
                  <a:pt x="12441" y="20097"/>
                </a:lnTo>
                <a:lnTo>
                  <a:pt x="12285" y="20097"/>
                </a:lnTo>
                <a:lnTo>
                  <a:pt x="12160" y="20130"/>
                </a:lnTo>
                <a:lnTo>
                  <a:pt x="12066" y="20195"/>
                </a:lnTo>
                <a:lnTo>
                  <a:pt x="11941" y="20195"/>
                </a:lnTo>
                <a:lnTo>
                  <a:pt x="11941" y="20228"/>
                </a:lnTo>
                <a:lnTo>
                  <a:pt x="12035" y="20228"/>
                </a:lnTo>
                <a:lnTo>
                  <a:pt x="11972" y="20326"/>
                </a:lnTo>
                <a:lnTo>
                  <a:pt x="12285" y="20326"/>
                </a:lnTo>
                <a:lnTo>
                  <a:pt x="12535" y="20293"/>
                </a:lnTo>
                <a:lnTo>
                  <a:pt x="12785" y="20260"/>
                </a:lnTo>
                <a:lnTo>
                  <a:pt x="13066" y="20260"/>
                </a:lnTo>
                <a:lnTo>
                  <a:pt x="12785" y="20391"/>
                </a:lnTo>
                <a:lnTo>
                  <a:pt x="12378" y="20522"/>
                </a:lnTo>
                <a:lnTo>
                  <a:pt x="12191" y="20555"/>
                </a:lnTo>
                <a:lnTo>
                  <a:pt x="12003" y="20555"/>
                </a:lnTo>
                <a:lnTo>
                  <a:pt x="11847" y="20522"/>
                </a:lnTo>
                <a:lnTo>
                  <a:pt x="11785" y="20457"/>
                </a:lnTo>
                <a:lnTo>
                  <a:pt x="11753" y="20391"/>
                </a:lnTo>
                <a:lnTo>
                  <a:pt x="12097" y="20358"/>
                </a:lnTo>
                <a:lnTo>
                  <a:pt x="11722" y="20326"/>
                </a:lnTo>
                <a:lnTo>
                  <a:pt x="11316" y="20358"/>
                </a:lnTo>
                <a:lnTo>
                  <a:pt x="11285" y="20358"/>
                </a:lnTo>
                <a:lnTo>
                  <a:pt x="11003" y="20424"/>
                </a:lnTo>
                <a:lnTo>
                  <a:pt x="10690" y="20457"/>
                </a:lnTo>
                <a:lnTo>
                  <a:pt x="10972" y="20391"/>
                </a:lnTo>
                <a:lnTo>
                  <a:pt x="10566" y="20260"/>
                </a:lnTo>
                <a:lnTo>
                  <a:pt x="10315" y="20228"/>
                </a:lnTo>
                <a:lnTo>
                  <a:pt x="10284" y="20195"/>
                </a:lnTo>
                <a:lnTo>
                  <a:pt x="10315" y="20195"/>
                </a:lnTo>
                <a:lnTo>
                  <a:pt x="10440" y="20162"/>
                </a:lnTo>
                <a:lnTo>
                  <a:pt x="10159" y="20162"/>
                </a:lnTo>
                <a:lnTo>
                  <a:pt x="10034" y="20195"/>
                </a:lnTo>
                <a:lnTo>
                  <a:pt x="9909" y="20260"/>
                </a:lnTo>
                <a:lnTo>
                  <a:pt x="9659" y="20326"/>
                </a:lnTo>
                <a:lnTo>
                  <a:pt x="9722" y="20293"/>
                </a:lnTo>
                <a:lnTo>
                  <a:pt x="9753" y="20228"/>
                </a:lnTo>
                <a:lnTo>
                  <a:pt x="9471" y="20260"/>
                </a:lnTo>
                <a:lnTo>
                  <a:pt x="9440" y="20293"/>
                </a:lnTo>
                <a:lnTo>
                  <a:pt x="9409" y="20326"/>
                </a:lnTo>
                <a:lnTo>
                  <a:pt x="9190" y="20391"/>
                </a:lnTo>
                <a:lnTo>
                  <a:pt x="8502" y="20489"/>
                </a:lnTo>
                <a:lnTo>
                  <a:pt x="7346" y="20653"/>
                </a:lnTo>
                <a:lnTo>
                  <a:pt x="7408" y="20620"/>
                </a:lnTo>
                <a:lnTo>
                  <a:pt x="7408" y="20587"/>
                </a:lnTo>
                <a:lnTo>
                  <a:pt x="7377" y="20587"/>
                </a:lnTo>
                <a:lnTo>
                  <a:pt x="7440" y="20522"/>
                </a:lnTo>
                <a:lnTo>
                  <a:pt x="7440" y="20457"/>
                </a:lnTo>
                <a:lnTo>
                  <a:pt x="7002" y="20555"/>
                </a:lnTo>
                <a:lnTo>
                  <a:pt x="6377" y="20685"/>
                </a:lnTo>
                <a:lnTo>
                  <a:pt x="6033" y="20718"/>
                </a:lnTo>
                <a:lnTo>
                  <a:pt x="5720" y="20751"/>
                </a:lnTo>
                <a:lnTo>
                  <a:pt x="5439" y="20751"/>
                </a:lnTo>
                <a:lnTo>
                  <a:pt x="5251" y="20718"/>
                </a:lnTo>
                <a:lnTo>
                  <a:pt x="4720" y="20718"/>
                </a:lnTo>
                <a:lnTo>
                  <a:pt x="3970" y="20783"/>
                </a:lnTo>
                <a:lnTo>
                  <a:pt x="4095" y="20751"/>
                </a:lnTo>
                <a:lnTo>
                  <a:pt x="4220" y="20685"/>
                </a:lnTo>
                <a:lnTo>
                  <a:pt x="3782" y="20751"/>
                </a:lnTo>
                <a:lnTo>
                  <a:pt x="3313" y="20816"/>
                </a:lnTo>
                <a:lnTo>
                  <a:pt x="2344" y="20849"/>
                </a:lnTo>
                <a:lnTo>
                  <a:pt x="1375" y="20914"/>
                </a:lnTo>
                <a:lnTo>
                  <a:pt x="938" y="20947"/>
                </a:lnTo>
                <a:lnTo>
                  <a:pt x="531" y="21012"/>
                </a:lnTo>
                <a:lnTo>
                  <a:pt x="406" y="20522"/>
                </a:lnTo>
                <a:lnTo>
                  <a:pt x="344" y="19999"/>
                </a:lnTo>
                <a:lnTo>
                  <a:pt x="281" y="19443"/>
                </a:lnTo>
                <a:lnTo>
                  <a:pt x="250" y="18855"/>
                </a:lnTo>
                <a:lnTo>
                  <a:pt x="250" y="17646"/>
                </a:lnTo>
                <a:lnTo>
                  <a:pt x="344" y="16372"/>
                </a:lnTo>
                <a:lnTo>
                  <a:pt x="437" y="15130"/>
                </a:lnTo>
                <a:lnTo>
                  <a:pt x="563" y="13855"/>
                </a:lnTo>
                <a:lnTo>
                  <a:pt x="812" y="11535"/>
                </a:lnTo>
                <a:lnTo>
                  <a:pt x="844" y="11764"/>
                </a:lnTo>
                <a:lnTo>
                  <a:pt x="875" y="11993"/>
                </a:lnTo>
                <a:lnTo>
                  <a:pt x="875" y="11437"/>
                </a:lnTo>
                <a:lnTo>
                  <a:pt x="845" y="11184"/>
                </a:lnTo>
                <a:lnTo>
                  <a:pt x="875" y="10392"/>
                </a:lnTo>
                <a:lnTo>
                  <a:pt x="812" y="10522"/>
                </a:lnTo>
                <a:lnTo>
                  <a:pt x="812" y="9640"/>
                </a:lnTo>
                <a:lnTo>
                  <a:pt x="875" y="9803"/>
                </a:lnTo>
                <a:lnTo>
                  <a:pt x="906" y="9705"/>
                </a:lnTo>
                <a:lnTo>
                  <a:pt x="938" y="9705"/>
                </a:lnTo>
                <a:lnTo>
                  <a:pt x="969" y="9771"/>
                </a:lnTo>
                <a:lnTo>
                  <a:pt x="1000" y="9150"/>
                </a:lnTo>
                <a:lnTo>
                  <a:pt x="1000" y="7680"/>
                </a:lnTo>
                <a:lnTo>
                  <a:pt x="1063" y="7385"/>
                </a:lnTo>
                <a:lnTo>
                  <a:pt x="1094" y="6764"/>
                </a:lnTo>
                <a:lnTo>
                  <a:pt x="1094" y="5850"/>
                </a:lnTo>
                <a:lnTo>
                  <a:pt x="1063" y="5653"/>
                </a:lnTo>
                <a:lnTo>
                  <a:pt x="1125" y="5686"/>
                </a:lnTo>
                <a:lnTo>
                  <a:pt x="1188" y="4150"/>
                </a:lnTo>
                <a:lnTo>
                  <a:pt x="1219" y="3954"/>
                </a:lnTo>
                <a:lnTo>
                  <a:pt x="1219" y="4052"/>
                </a:lnTo>
                <a:lnTo>
                  <a:pt x="1250" y="3856"/>
                </a:lnTo>
                <a:lnTo>
                  <a:pt x="1281" y="3693"/>
                </a:lnTo>
                <a:lnTo>
                  <a:pt x="1250" y="3496"/>
                </a:lnTo>
                <a:lnTo>
                  <a:pt x="1219" y="3333"/>
                </a:lnTo>
                <a:lnTo>
                  <a:pt x="1250" y="3268"/>
                </a:lnTo>
                <a:lnTo>
                  <a:pt x="1281" y="3202"/>
                </a:lnTo>
                <a:lnTo>
                  <a:pt x="1344" y="2941"/>
                </a:lnTo>
                <a:lnTo>
                  <a:pt x="1438" y="2190"/>
                </a:lnTo>
                <a:lnTo>
                  <a:pt x="1532" y="784"/>
                </a:lnTo>
                <a:lnTo>
                  <a:pt x="1156" y="2484"/>
                </a:lnTo>
                <a:lnTo>
                  <a:pt x="969" y="3431"/>
                </a:lnTo>
                <a:lnTo>
                  <a:pt x="781" y="4412"/>
                </a:lnTo>
                <a:lnTo>
                  <a:pt x="656" y="5326"/>
                </a:lnTo>
                <a:lnTo>
                  <a:pt x="563" y="6176"/>
                </a:lnTo>
                <a:lnTo>
                  <a:pt x="500" y="6895"/>
                </a:lnTo>
                <a:lnTo>
                  <a:pt x="531" y="7189"/>
                </a:lnTo>
                <a:lnTo>
                  <a:pt x="563" y="7451"/>
                </a:lnTo>
                <a:lnTo>
                  <a:pt x="437" y="7778"/>
                </a:lnTo>
                <a:lnTo>
                  <a:pt x="375" y="8170"/>
                </a:lnTo>
                <a:lnTo>
                  <a:pt x="344" y="8627"/>
                </a:lnTo>
                <a:lnTo>
                  <a:pt x="344" y="10882"/>
                </a:lnTo>
                <a:lnTo>
                  <a:pt x="219" y="13921"/>
                </a:lnTo>
                <a:lnTo>
                  <a:pt x="156" y="15587"/>
                </a:lnTo>
                <a:lnTo>
                  <a:pt x="125" y="17189"/>
                </a:lnTo>
                <a:lnTo>
                  <a:pt x="156" y="17875"/>
                </a:lnTo>
                <a:lnTo>
                  <a:pt x="125" y="18692"/>
                </a:lnTo>
                <a:lnTo>
                  <a:pt x="62" y="18463"/>
                </a:lnTo>
                <a:lnTo>
                  <a:pt x="31" y="18234"/>
                </a:lnTo>
                <a:lnTo>
                  <a:pt x="62" y="18659"/>
                </a:lnTo>
                <a:lnTo>
                  <a:pt x="62" y="19084"/>
                </a:lnTo>
                <a:lnTo>
                  <a:pt x="125" y="19117"/>
                </a:lnTo>
                <a:lnTo>
                  <a:pt x="94" y="19574"/>
                </a:lnTo>
                <a:lnTo>
                  <a:pt x="31" y="19019"/>
                </a:lnTo>
                <a:lnTo>
                  <a:pt x="0" y="20260"/>
                </a:lnTo>
                <a:lnTo>
                  <a:pt x="0" y="21600"/>
                </a:lnTo>
                <a:lnTo>
                  <a:pt x="2000" y="21437"/>
                </a:lnTo>
                <a:lnTo>
                  <a:pt x="2970" y="21371"/>
                </a:lnTo>
                <a:lnTo>
                  <a:pt x="3876" y="21339"/>
                </a:lnTo>
                <a:lnTo>
                  <a:pt x="3876" y="21273"/>
                </a:lnTo>
                <a:lnTo>
                  <a:pt x="3938" y="21208"/>
                </a:lnTo>
                <a:lnTo>
                  <a:pt x="4063" y="21208"/>
                </a:lnTo>
                <a:lnTo>
                  <a:pt x="4158" y="21241"/>
                </a:lnTo>
                <a:lnTo>
                  <a:pt x="4220" y="21273"/>
                </a:lnTo>
                <a:lnTo>
                  <a:pt x="4189" y="21241"/>
                </a:lnTo>
                <a:lnTo>
                  <a:pt x="4407" y="21306"/>
                </a:lnTo>
                <a:lnTo>
                  <a:pt x="4220" y="21273"/>
                </a:lnTo>
                <a:lnTo>
                  <a:pt x="4314" y="21306"/>
                </a:lnTo>
                <a:lnTo>
                  <a:pt x="4220" y="21339"/>
                </a:lnTo>
                <a:lnTo>
                  <a:pt x="4251" y="21371"/>
                </a:lnTo>
                <a:lnTo>
                  <a:pt x="4720" y="21306"/>
                </a:lnTo>
                <a:lnTo>
                  <a:pt x="4470" y="21306"/>
                </a:lnTo>
                <a:lnTo>
                  <a:pt x="4876" y="21208"/>
                </a:lnTo>
                <a:lnTo>
                  <a:pt x="5314" y="21175"/>
                </a:lnTo>
                <a:lnTo>
                  <a:pt x="6283" y="21175"/>
                </a:lnTo>
                <a:lnTo>
                  <a:pt x="6345" y="21208"/>
                </a:lnTo>
                <a:lnTo>
                  <a:pt x="6502" y="21241"/>
                </a:lnTo>
                <a:lnTo>
                  <a:pt x="7033" y="21241"/>
                </a:lnTo>
                <a:lnTo>
                  <a:pt x="7721" y="21208"/>
                </a:lnTo>
                <a:lnTo>
                  <a:pt x="8033" y="21175"/>
                </a:lnTo>
                <a:lnTo>
                  <a:pt x="8315" y="21110"/>
                </a:lnTo>
                <a:lnTo>
                  <a:pt x="9565" y="21077"/>
                </a:lnTo>
                <a:lnTo>
                  <a:pt x="10816" y="21012"/>
                </a:lnTo>
                <a:lnTo>
                  <a:pt x="12066" y="20914"/>
                </a:lnTo>
                <a:lnTo>
                  <a:pt x="13348" y="20816"/>
                </a:lnTo>
                <a:lnTo>
                  <a:pt x="15848" y="20555"/>
                </a:lnTo>
                <a:lnTo>
                  <a:pt x="18349" y="20326"/>
                </a:lnTo>
                <a:lnTo>
                  <a:pt x="20225" y="20326"/>
                </a:lnTo>
                <a:lnTo>
                  <a:pt x="20631" y="20293"/>
                </a:lnTo>
                <a:lnTo>
                  <a:pt x="20944" y="20228"/>
                </a:lnTo>
                <a:lnTo>
                  <a:pt x="21037" y="20162"/>
                </a:lnTo>
                <a:lnTo>
                  <a:pt x="21131" y="20097"/>
                </a:lnTo>
                <a:lnTo>
                  <a:pt x="21194" y="19999"/>
                </a:lnTo>
                <a:lnTo>
                  <a:pt x="21256" y="19868"/>
                </a:lnTo>
                <a:lnTo>
                  <a:pt x="21319" y="19476"/>
                </a:lnTo>
                <a:lnTo>
                  <a:pt x="21381" y="18953"/>
                </a:lnTo>
                <a:lnTo>
                  <a:pt x="21381" y="18365"/>
                </a:lnTo>
                <a:lnTo>
                  <a:pt x="21412" y="17254"/>
                </a:lnTo>
                <a:lnTo>
                  <a:pt x="21412" y="16470"/>
                </a:lnTo>
                <a:lnTo>
                  <a:pt x="21506" y="14149"/>
                </a:lnTo>
                <a:lnTo>
                  <a:pt x="21537" y="12581"/>
                </a:lnTo>
                <a:lnTo>
                  <a:pt x="21569" y="11535"/>
                </a:lnTo>
                <a:lnTo>
                  <a:pt x="21600" y="11568"/>
                </a:lnTo>
                <a:lnTo>
                  <a:pt x="21600" y="10326"/>
                </a:lnTo>
                <a:lnTo>
                  <a:pt x="21569" y="10620"/>
                </a:lnTo>
                <a:lnTo>
                  <a:pt x="21506" y="9803"/>
                </a:lnTo>
                <a:lnTo>
                  <a:pt x="21475" y="8954"/>
                </a:lnTo>
                <a:lnTo>
                  <a:pt x="21444" y="8072"/>
                </a:lnTo>
                <a:lnTo>
                  <a:pt x="21412" y="7222"/>
                </a:lnTo>
                <a:lnTo>
                  <a:pt x="21475" y="7647"/>
                </a:lnTo>
                <a:lnTo>
                  <a:pt x="21475" y="6536"/>
                </a:lnTo>
                <a:lnTo>
                  <a:pt x="21444" y="6013"/>
                </a:lnTo>
                <a:lnTo>
                  <a:pt x="21475" y="6274"/>
                </a:lnTo>
                <a:lnTo>
                  <a:pt x="21537" y="5882"/>
                </a:lnTo>
                <a:lnTo>
                  <a:pt x="21506" y="5457"/>
                </a:lnTo>
                <a:lnTo>
                  <a:pt x="21475" y="5032"/>
                </a:lnTo>
                <a:lnTo>
                  <a:pt x="21444" y="4640"/>
                </a:lnTo>
                <a:lnTo>
                  <a:pt x="21412" y="4738"/>
                </a:lnTo>
                <a:lnTo>
                  <a:pt x="21389" y="4738"/>
                </a:lnTo>
                <a:lnTo>
                  <a:pt x="21412" y="4836"/>
                </a:lnTo>
                <a:lnTo>
                  <a:pt x="21444" y="5196"/>
                </a:lnTo>
                <a:lnTo>
                  <a:pt x="21381" y="5065"/>
                </a:lnTo>
                <a:lnTo>
                  <a:pt x="21381" y="5228"/>
                </a:lnTo>
                <a:lnTo>
                  <a:pt x="21319" y="4412"/>
                </a:lnTo>
                <a:lnTo>
                  <a:pt x="21256" y="4052"/>
                </a:lnTo>
                <a:lnTo>
                  <a:pt x="21225" y="4020"/>
                </a:lnTo>
                <a:lnTo>
                  <a:pt x="21225" y="3889"/>
                </a:lnTo>
                <a:lnTo>
                  <a:pt x="21288" y="3660"/>
                </a:lnTo>
                <a:lnTo>
                  <a:pt x="21288" y="3312"/>
                </a:lnTo>
                <a:lnTo>
                  <a:pt x="21350" y="3529"/>
                </a:lnTo>
                <a:lnTo>
                  <a:pt x="21412" y="4020"/>
                </a:lnTo>
                <a:lnTo>
                  <a:pt x="21475" y="4510"/>
                </a:lnTo>
                <a:lnTo>
                  <a:pt x="21506" y="4902"/>
                </a:lnTo>
                <a:lnTo>
                  <a:pt x="21506" y="4444"/>
                </a:lnTo>
                <a:lnTo>
                  <a:pt x="21475" y="4052"/>
                </a:lnTo>
                <a:lnTo>
                  <a:pt x="21381" y="3235"/>
                </a:lnTo>
                <a:lnTo>
                  <a:pt x="21350" y="3300"/>
                </a:lnTo>
                <a:lnTo>
                  <a:pt x="21350" y="3235"/>
                </a:lnTo>
                <a:lnTo>
                  <a:pt x="21288" y="2974"/>
                </a:lnTo>
                <a:lnTo>
                  <a:pt x="21256" y="2516"/>
                </a:lnTo>
                <a:lnTo>
                  <a:pt x="21225" y="3268"/>
                </a:lnTo>
                <a:lnTo>
                  <a:pt x="21131" y="3072"/>
                </a:lnTo>
                <a:lnTo>
                  <a:pt x="21100" y="2745"/>
                </a:lnTo>
                <a:lnTo>
                  <a:pt x="21069" y="2353"/>
                </a:lnTo>
                <a:lnTo>
                  <a:pt x="21037" y="1928"/>
                </a:lnTo>
                <a:lnTo>
                  <a:pt x="21037" y="229"/>
                </a:lnTo>
                <a:lnTo>
                  <a:pt x="21006" y="196"/>
                </a:lnTo>
                <a:lnTo>
                  <a:pt x="20944" y="131"/>
                </a:lnTo>
                <a:lnTo>
                  <a:pt x="20756" y="65"/>
                </a:lnTo>
                <a:lnTo>
                  <a:pt x="20475" y="33"/>
                </a:lnTo>
                <a:lnTo>
                  <a:pt x="20162" y="0"/>
                </a:lnTo>
                <a:close/>
              </a:path>
            </a:pathLst>
          </a:custGeom>
          <a:solidFill>
            <a:srgbClr val="FFFFFF"/>
          </a:solidFill>
          <a:ln w="12700">
            <a:miter lim="400000"/>
          </a:ln>
        </p:spPr>
        <p:txBody>
          <a:bodyPr lIns="45719" rIns="45719" anchor="ctr"/>
          <a:lstStyle/>
          <a:p>
            <a:pPr/>
          </a:p>
        </p:txBody>
      </p:sp>
      <p:sp>
        <p:nvSpPr>
          <p:cNvPr id="86" name="Google Shape;56;p11"/>
          <p:cNvSpPr/>
          <p:nvPr/>
        </p:nvSpPr>
        <p:spPr>
          <a:xfrm>
            <a:off x="4045618" y="822221"/>
            <a:ext cx="1052763" cy="9224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39" y="1990"/>
                </a:moveTo>
                <a:lnTo>
                  <a:pt x="5588" y="2092"/>
                </a:lnTo>
                <a:lnTo>
                  <a:pt x="5468" y="2195"/>
                </a:lnTo>
                <a:lnTo>
                  <a:pt x="5257" y="2435"/>
                </a:lnTo>
                <a:lnTo>
                  <a:pt x="5167" y="2571"/>
                </a:lnTo>
                <a:lnTo>
                  <a:pt x="5077" y="2743"/>
                </a:lnTo>
                <a:lnTo>
                  <a:pt x="4777" y="2743"/>
                </a:lnTo>
                <a:lnTo>
                  <a:pt x="4806" y="2674"/>
                </a:lnTo>
                <a:lnTo>
                  <a:pt x="4957" y="2366"/>
                </a:lnTo>
                <a:lnTo>
                  <a:pt x="5047" y="2023"/>
                </a:lnTo>
                <a:lnTo>
                  <a:pt x="5047" y="1990"/>
                </a:lnTo>
                <a:close/>
                <a:moveTo>
                  <a:pt x="6098" y="1990"/>
                </a:moveTo>
                <a:lnTo>
                  <a:pt x="6009" y="2126"/>
                </a:lnTo>
                <a:lnTo>
                  <a:pt x="5948" y="2298"/>
                </a:lnTo>
                <a:lnTo>
                  <a:pt x="5919" y="2469"/>
                </a:lnTo>
                <a:lnTo>
                  <a:pt x="5888" y="2674"/>
                </a:lnTo>
                <a:lnTo>
                  <a:pt x="5888" y="2743"/>
                </a:lnTo>
                <a:lnTo>
                  <a:pt x="5408" y="2743"/>
                </a:lnTo>
                <a:lnTo>
                  <a:pt x="5437" y="2674"/>
                </a:lnTo>
                <a:lnTo>
                  <a:pt x="5588" y="2366"/>
                </a:lnTo>
                <a:lnTo>
                  <a:pt x="5768" y="2023"/>
                </a:lnTo>
                <a:lnTo>
                  <a:pt x="5768" y="1990"/>
                </a:lnTo>
                <a:close/>
                <a:moveTo>
                  <a:pt x="7179" y="1954"/>
                </a:moveTo>
                <a:lnTo>
                  <a:pt x="6970" y="2195"/>
                </a:lnTo>
                <a:lnTo>
                  <a:pt x="6760" y="2401"/>
                </a:lnTo>
                <a:lnTo>
                  <a:pt x="6670" y="2571"/>
                </a:lnTo>
                <a:lnTo>
                  <a:pt x="6549" y="2743"/>
                </a:lnTo>
                <a:lnTo>
                  <a:pt x="6219" y="2743"/>
                </a:lnTo>
                <a:lnTo>
                  <a:pt x="6219" y="2674"/>
                </a:lnTo>
                <a:lnTo>
                  <a:pt x="6249" y="2504"/>
                </a:lnTo>
                <a:lnTo>
                  <a:pt x="6278" y="2298"/>
                </a:lnTo>
                <a:lnTo>
                  <a:pt x="6399" y="1954"/>
                </a:lnTo>
                <a:close/>
                <a:moveTo>
                  <a:pt x="4206" y="1990"/>
                </a:moveTo>
                <a:lnTo>
                  <a:pt x="4056" y="2160"/>
                </a:lnTo>
                <a:lnTo>
                  <a:pt x="3936" y="2366"/>
                </a:lnTo>
                <a:lnTo>
                  <a:pt x="3815" y="2571"/>
                </a:lnTo>
                <a:lnTo>
                  <a:pt x="3756" y="2777"/>
                </a:lnTo>
                <a:lnTo>
                  <a:pt x="3425" y="2777"/>
                </a:lnTo>
                <a:lnTo>
                  <a:pt x="3515" y="2538"/>
                </a:lnTo>
                <a:lnTo>
                  <a:pt x="3756" y="1990"/>
                </a:lnTo>
                <a:close/>
                <a:moveTo>
                  <a:pt x="4987" y="1990"/>
                </a:moveTo>
                <a:lnTo>
                  <a:pt x="4897" y="2126"/>
                </a:lnTo>
                <a:lnTo>
                  <a:pt x="4806" y="2263"/>
                </a:lnTo>
                <a:lnTo>
                  <a:pt x="4626" y="2538"/>
                </a:lnTo>
                <a:lnTo>
                  <a:pt x="4477" y="2743"/>
                </a:lnTo>
                <a:lnTo>
                  <a:pt x="4116" y="2777"/>
                </a:lnTo>
                <a:lnTo>
                  <a:pt x="4266" y="2366"/>
                </a:lnTo>
                <a:lnTo>
                  <a:pt x="4446" y="1990"/>
                </a:lnTo>
                <a:close/>
                <a:moveTo>
                  <a:pt x="2764" y="1990"/>
                </a:moveTo>
                <a:lnTo>
                  <a:pt x="2553" y="2160"/>
                </a:lnTo>
                <a:lnTo>
                  <a:pt x="2404" y="2366"/>
                </a:lnTo>
                <a:lnTo>
                  <a:pt x="2224" y="2571"/>
                </a:lnTo>
                <a:lnTo>
                  <a:pt x="2073" y="2777"/>
                </a:lnTo>
                <a:lnTo>
                  <a:pt x="1863" y="2812"/>
                </a:lnTo>
                <a:lnTo>
                  <a:pt x="2043" y="2401"/>
                </a:lnTo>
                <a:lnTo>
                  <a:pt x="2283" y="2023"/>
                </a:lnTo>
                <a:lnTo>
                  <a:pt x="2674" y="1990"/>
                </a:lnTo>
                <a:close/>
                <a:moveTo>
                  <a:pt x="3576" y="1990"/>
                </a:moveTo>
                <a:lnTo>
                  <a:pt x="3425" y="2195"/>
                </a:lnTo>
                <a:lnTo>
                  <a:pt x="3305" y="2401"/>
                </a:lnTo>
                <a:lnTo>
                  <a:pt x="3184" y="2607"/>
                </a:lnTo>
                <a:lnTo>
                  <a:pt x="3094" y="2812"/>
                </a:lnTo>
                <a:lnTo>
                  <a:pt x="2733" y="2777"/>
                </a:lnTo>
                <a:lnTo>
                  <a:pt x="2463" y="2777"/>
                </a:lnTo>
                <a:lnTo>
                  <a:pt x="2764" y="2366"/>
                </a:lnTo>
                <a:lnTo>
                  <a:pt x="3064" y="1990"/>
                </a:lnTo>
                <a:close/>
                <a:moveTo>
                  <a:pt x="8712" y="1954"/>
                </a:moveTo>
                <a:lnTo>
                  <a:pt x="8562" y="2195"/>
                </a:lnTo>
                <a:lnTo>
                  <a:pt x="8231" y="2674"/>
                </a:lnTo>
                <a:lnTo>
                  <a:pt x="8141" y="2812"/>
                </a:lnTo>
                <a:lnTo>
                  <a:pt x="7751" y="2777"/>
                </a:lnTo>
                <a:lnTo>
                  <a:pt x="7781" y="2674"/>
                </a:lnTo>
                <a:lnTo>
                  <a:pt x="8141" y="2023"/>
                </a:lnTo>
                <a:lnTo>
                  <a:pt x="8112" y="1990"/>
                </a:lnTo>
                <a:lnTo>
                  <a:pt x="8081" y="1990"/>
                </a:lnTo>
                <a:lnTo>
                  <a:pt x="7841" y="2229"/>
                </a:lnTo>
                <a:lnTo>
                  <a:pt x="7600" y="2504"/>
                </a:lnTo>
                <a:lnTo>
                  <a:pt x="7510" y="2640"/>
                </a:lnTo>
                <a:lnTo>
                  <a:pt x="7420" y="2777"/>
                </a:lnTo>
                <a:lnTo>
                  <a:pt x="6909" y="2777"/>
                </a:lnTo>
                <a:lnTo>
                  <a:pt x="7030" y="2538"/>
                </a:lnTo>
                <a:lnTo>
                  <a:pt x="7210" y="2263"/>
                </a:lnTo>
                <a:lnTo>
                  <a:pt x="7391" y="1954"/>
                </a:lnTo>
                <a:close/>
                <a:moveTo>
                  <a:pt x="9464" y="1954"/>
                </a:moveTo>
                <a:lnTo>
                  <a:pt x="9283" y="2126"/>
                </a:lnTo>
                <a:lnTo>
                  <a:pt x="9103" y="2332"/>
                </a:lnTo>
                <a:lnTo>
                  <a:pt x="8952" y="2571"/>
                </a:lnTo>
                <a:lnTo>
                  <a:pt x="8833" y="2812"/>
                </a:lnTo>
                <a:lnTo>
                  <a:pt x="8531" y="2812"/>
                </a:lnTo>
                <a:lnTo>
                  <a:pt x="8712" y="2504"/>
                </a:lnTo>
                <a:lnTo>
                  <a:pt x="9072" y="1954"/>
                </a:lnTo>
                <a:close/>
                <a:moveTo>
                  <a:pt x="18686" y="1990"/>
                </a:moveTo>
                <a:lnTo>
                  <a:pt x="18867" y="2023"/>
                </a:lnTo>
                <a:lnTo>
                  <a:pt x="19167" y="2023"/>
                </a:lnTo>
                <a:lnTo>
                  <a:pt x="19106" y="2126"/>
                </a:lnTo>
                <a:lnTo>
                  <a:pt x="18806" y="2435"/>
                </a:lnTo>
                <a:lnTo>
                  <a:pt x="18686" y="2640"/>
                </a:lnTo>
                <a:lnTo>
                  <a:pt x="18565" y="2812"/>
                </a:lnTo>
                <a:lnTo>
                  <a:pt x="18145" y="2812"/>
                </a:lnTo>
                <a:lnTo>
                  <a:pt x="18265" y="2674"/>
                </a:lnTo>
                <a:lnTo>
                  <a:pt x="18506" y="2332"/>
                </a:lnTo>
                <a:lnTo>
                  <a:pt x="18686" y="1990"/>
                </a:lnTo>
                <a:close/>
                <a:moveTo>
                  <a:pt x="19588" y="2023"/>
                </a:moveTo>
                <a:lnTo>
                  <a:pt x="20068" y="2057"/>
                </a:lnTo>
                <a:lnTo>
                  <a:pt x="20097" y="2057"/>
                </a:lnTo>
                <a:lnTo>
                  <a:pt x="19948" y="2263"/>
                </a:lnTo>
                <a:lnTo>
                  <a:pt x="19797" y="2538"/>
                </a:lnTo>
                <a:lnTo>
                  <a:pt x="19647" y="2812"/>
                </a:lnTo>
                <a:lnTo>
                  <a:pt x="19047" y="2812"/>
                </a:lnTo>
                <a:lnTo>
                  <a:pt x="19317" y="2435"/>
                </a:lnTo>
                <a:lnTo>
                  <a:pt x="19588" y="2023"/>
                </a:lnTo>
                <a:close/>
                <a:moveTo>
                  <a:pt x="10094" y="1954"/>
                </a:moveTo>
                <a:lnTo>
                  <a:pt x="9914" y="2160"/>
                </a:lnTo>
                <a:lnTo>
                  <a:pt x="9734" y="2366"/>
                </a:lnTo>
                <a:lnTo>
                  <a:pt x="9464" y="2846"/>
                </a:lnTo>
                <a:lnTo>
                  <a:pt x="9252" y="2846"/>
                </a:lnTo>
                <a:lnTo>
                  <a:pt x="9433" y="2401"/>
                </a:lnTo>
                <a:lnTo>
                  <a:pt x="9613" y="1954"/>
                </a:lnTo>
                <a:close/>
                <a:moveTo>
                  <a:pt x="10725" y="1954"/>
                </a:moveTo>
                <a:lnTo>
                  <a:pt x="10665" y="2023"/>
                </a:lnTo>
                <a:lnTo>
                  <a:pt x="10394" y="2366"/>
                </a:lnTo>
                <a:lnTo>
                  <a:pt x="10275" y="2571"/>
                </a:lnTo>
                <a:lnTo>
                  <a:pt x="10154" y="2777"/>
                </a:lnTo>
                <a:lnTo>
                  <a:pt x="10154" y="2846"/>
                </a:lnTo>
                <a:lnTo>
                  <a:pt x="9883" y="2846"/>
                </a:lnTo>
                <a:lnTo>
                  <a:pt x="10124" y="2401"/>
                </a:lnTo>
                <a:lnTo>
                  <a:pt x="10214" y="2195"/>
                </a:lnTo>
                <a:lnTo>
                  <a:pt x="10304" y="1954"/>
                </a:lnTo>
                <a:close/>
                <a:moveTo>
                  <a:pt x="11656" y="1954"/>
                </a:moveTo>
                <a:lnTo>
                  <a:pt x="11446" y="2195"/>
                </a:lnTo>
                <a:lnTo>
                  <a:pt x="11266" y="2469"/>
                </a:lnTo>
                <a:lnTo>
                  <a:pt x="11145" y="2640"/>
                </a:lnTo>
                <a:lnTo>
                  <a:pt x="11025" y="2846"/>
                </a:lnTo>
                <a:lnTo>
                  <a:pt x="10455" y="2846"/>
                </a:lnTo>
                <a:lnTo>
                  <a:pt x="10575" y="2710"/>
                </a:lnTo>
                <a:lnTo>
                  <a:pt x="10906" y="2298"/>
                </a:lnTo>
                <a:lnTo>
                  <a:pt x="11055" y="2126"/>
                </a:lnTo>
                <a:lnTo>
                  <a:pt x="11206" y="1954"/>
                </a:lnTo>
                <a:close/>
                <a:moveTo>
                  <a:pt x="12618" y="1920"/>
                </a:moveTo>
                <a:lnTo>
                  <a:pt x="12438" y="2023"/>
                </a:lnTo>
                <a:lnTo>
                  <a:pt x="12287" y="2195"/>
                </a:lnTo>
                <a:lnTo>
                  <a:pt x="12046" y="2538"/>
                </a:lnTo>
                <a:lnTo>
                  <a:pt x="11836" y="2846"/>
                </a:lnTo>
                <a:lnTo>
                  <a:pt x="11446" y="2846"/>
                </a:lnTo>
                <a:lnTo>
                  <a:pt x="11566" y="2640"/>
                </a:lnTo>
                <a:lnTo>
                  <a:pt x="11746" y="2298"/>
                </a:lnTo>
                <a:lnTo>
                  <a:pt x="11836" y="2126"/>
                </a:lnTo>
                <a:lnTo>
                  <a:pt x="11897" y="1954"/>
                </a:lnTo>
                <a:lnTo>
                  <a:pt x="12618" y="1920"/>
                </a:lnTo>
                <a:close/>
                <a:moveTo>
                  <a:pt x="14119" y="1887"/>
                </a:moveTo>
                <a:lnTo>
                  <a:pt x="13939" y="2195"/>
                </a:lnTo>
                <a:lnTo>
                  <a:pt x="13729" y="2504"/>
                </a:lnTo>
                <a:lnTo>
                  <a:pt x="13639" y="2674"/>
                </a:lnTo>
                <a:lnTo>
                  <a:pt x="13579" y="2846"/>
                </a:lnTo>
                <a:lnTo>
                  <a:pt x="13098" y="2846"/>
                </a:lnTo>
                <a:lnTo>
                  <a:pt x="13279" y="2640"/>
                </a:lnTo>
                <a:lnTo>
                  <a:pt x="13429" y="2435"/>
                </a:lnTo>
                <a:lnTo>
                  <a:pt x="13519" y="2229"/>
                </a:lnTo>
                <a:lnTo>
                  <a:pt x="13609" y="1990"/>
                </a:lnTo>
                <a:lnTo>
                  <a:pt x="13579" y="1920"/>
                </a:lnTo>
                <a:lnTo>
                  <a:pt x="13519" y="1920"/>
                </a:lnTo>
                <a:lnTo>
                  <a:pt x="13069" y="2366"/>
                </a:lnTo>
                <a:lnTo>
                  <a:pt x="12648" y="2846"/>
                </a:lnTo>
                <a:lnTo>
                  <a:pt x="12136" y="2846"/>
                </a:lnTo>
                <a:lnTo>
                  <a:pt x="12287" y="2607"/>
                </a:lnTo>
                <a:lnTo>
                  <a:pt x="12438" y="2401"/>
                </a:lnTo>
                <a:lnTo>
                  <a:pt x="12587" y="2160"/>
                </a:lnTo>
                <a:lnTo>
                  <a:pt x="12738" y="1920"/>
                </a:lnTo>
                <a:lnTo>
                  <a:pt x="14119" y="1887"/>
                </a:lnTo>
                <a:close/>
                <a:moveTo>
                  <a:pt x="14811" y="1887"/>
                </a:moveTo>
                <a:lnTo>
                  <a:pt x="14660" y="2092"/>
                </a:lnTo>
                <a:lnTo>
                  <a:pt x="14540" y="2332"/>
                </a:lnTo>
                <a:lnTo>
                  <a:pt x="14450" y="2607"/>
                </a:lnTo>
                <a:lnTo>
                  <a:pt x="14421" y="2846"/>
                </a:lnTo>
                <a:lnTo>
                  <a:pt x="13939" y="2846"/>
                </a:lnTo>
                <a:lnTo>
                  <a:pt x="14060" y="2607"/>
                </a:lnTo>
                <a:lnTo>
                  <a:pt x="14180" y="2366"/>
                </a:lnTo>
                <a:lnTo>
                  <a:pt x="14270" y="2126"/>
                </a:lnTo>
                <a:lnTo>
                  <a:pt x="14360" y="1887"/>
                </a:lnTo>
                <a:close/>
                <a:moveTo>
                  <a:pt x="16042" y="1851"/>
                </a:moveTo>
                <a:lnTo>
                  <a:pt x="15832" y="2092"/>
                </a:lnTo>
                <a:lnTo>
                  <a:pt x="15622" y="2332"/>
                </a:lnTo>
                <a:lnTo>
                  <a:pt x="15442" y="2538"/>
                </a:lnTo>
                <a:lnTo>
                  <a:pt x="15351" y="2674"/>
                </a:lnTo>
                <a:lnTo>
                  <a:pt x="15291" y="2846"/>
                </a:lnTo>
                <a:lnTo>
                  <a:pt x="14781" y="2846"/>
                </a:lnTo>
                <a:lnTo>
                  <a:pt x="14871" y="2538"/>
                </a:lnTo>
                <a:lnTo>
                  <a:pt x="15021" y="2229"/>
                </a:lnTo>
                <a:lnTo>
                  <a:pt x="15201" y="1851"/>
                </a:lnTo>
                <a:close/>
                <a:moveTo>
                  <a:pt x="16192" y="1851"/>
                </a:moveTo>
                <a:lnTo>
                  <a:pt x="16794" y="1887"/>
                </a:lnTo>
                <a:lnTo>
                  <a:pt x="16553" y="2229"/>
                </a:lnTo>
                <a:lnTo>
                  <a:pt x="16373" y="2504"/>
                </a:lnTo>
                <a:lnTo>
                  <a:pt x="16282" y="2674"/>
                </a:lnTo>
                <a:lnTo>
                  <a:pt x="16222" y="2846"/>
                </a:lnTo>
                <a:lnTo>
                  <a:pt x="15652" y="2846"/>
                </a:lnTo>
                <a:lnTo>
                  <a:pt x="15773" y="2571"/>
                </a:lnTo>
                <a:lnTo>
                  <a:pt x="16192" y="1851"/>
                </a:lnTo>
                <a:close/>
                <a:moveTo>
                  <a:pt x="17033" y="1887"/>
                </a:moveTo>
                <a:lnTo>
                  <a:pt x="17454" y="1920"/>
                </a:lnTo>
                <a:lnTo>
                  <a:pt x="17154" y="2298"/>
                </a:lnTo>
                <a:lnTo>
                  <a:pt x="16974" y="2538"/>
                </a:lnTo>
                <a:lnTo>
                  <a:pt x="16913" y="2674"/>
                </a:lnTo>
                <a:lnTo>
                  <a:pt x="16884" y="2846"/>
                </a:lnTo>
                <a:lnTo>
                  <a:pt x="16582" y="2846"/>
                </a:lnTo>
                <a:lnTo>
                  <a:pt x="16733" y="2469"/>
                </a:lnTo>
                <a:lnTo>
                  <a:pt x="17033" y="1887"/>
                </a:lnTo>
                <a:close/>
                <a:moveTo>
                  <a:pt x="17605" y="1954"/>
                </a:moveTo>
                <a:lnTo>
                  <a:pt x="18536" y="1990"/>
                </a:lnTo>
                <a:lnTo>
                  <a:pt x="18265" y="2263"/>
                </a:lnTo>
                <a:lnTo>
                  <a:pt x="18024" y="2538"/>
                </a:lnTo>
                <a:lnTo>
                  <a:pt x="17905" y="2674"/>
                </a:lnTo>
                <a:lnTo>
                  <a:pt x="17785" y="2846"/>
                </a:lnTo>
                <a:lnTo>
                  <a:pt x="17184" y="2846"/>
                </a:lnTo>
                <a:lnTo>
                  <a:pt x="17303" y="2607"/>
                </a:lnTo>
                <a:lnTo>
                  <a:pt x="17394" y="2401"/>
                </a:lnTo>
                <a:lnTo>
                  <a:pt x="17605" y="1954"/>
                </a:lnTo>
                <a:close/>
                <a:moveTo>
                  <a:pt x="20548" y="1990"/>
                </a:moveTo>
                <a:lnTo>
                  <a:pt x="20728" y="2023"/>
                </a:lnTo>
                <a:lnTo>
                  <a:pt x="20789" y="2057"/>
                </a:lnTo>
                <a:lnTo>
                  <a:pt x="20879" y="2092"/>
                </a:lnTo>
                <a:lnTo>
                  <a:pt x="20548" y="2366"/>
                </a:lnTo>
                <a:lnTo>
                  <a:pt x="20278" y="2674"/>
                </a:lnTo>
                <a:lnTo>
                  <a:pt x="20097" y="2880"/>
                </a:lnTo>
                <a:lnTo>
                  <a:pt x="20038" y="2846"/>
                </a:lnTo>
                <a:lnTo>
                  <a:pt x="19948" y="2812"/>
                </a:lnTo>
                <a:lnTo>
                  <a:pt x="20128" y="2435"/>
                </a:lnTo>
                <a:lnTo>
                  <a:pt x="20368" y="2023"/>
                </a:lnTo>
                <a:lnTo>
                  <a:pt x="20548" y="1990"/>
                </a:lnTo>
                <a:close/>
                <a:moveTo>
                  <a:pt x="480" y="1954"/>
                </a:moveTo>
                <a:lnTo>
                  <a:pt x="811" y="2023"/>
                </a:lnTo>
                <a:lnTo>
                  <a:pt x="1201" y="2057"/>
                </a:lnTo>
                <a:lnTo>
                  <a:pt x="991" y="2263"/>
                </a:lnTo>
                <a:lnTo>
                  <a:pt x="811" y="2469"/>
                </a:lnTo>
                <a:lnTo>
                  <a:pt x="661" y="2710"/>
                </a:lnTo>
                <a:lnTo>
                  <a:pt x="601" y="2812"/>
                </a:lnTo>
                <a:lnTo>
                  <a:pt x="541" y="2915"/>
                </a:lnTo>
                <a:lnTo>
                  <a:pt x="541" y="2366"/>
                </a:lnTo>
                <a:lnTo>
                  <a:pt x="480" y="1954"/>
                </a:lnTo>
                <a:close/>
                <a:moveTo>
                  <a:pt x="2043" y="2023"/>
                </a:moveTo>
                <a:lnTo>
                  <a:pt x="1863" y="2195"/>
                </a:lnTo>
                <a:lnTo>
                  <a:pt x="1683" y="2435"/>
                </a:lnTo>
                <a:lnTo>
                  <a:pt x="1532" y="2674"/>
                </a:lnTo>
                <a:lnTo>
                  <a:pt x="1442" y="2949"/>
                </a:lnTo>
                <a:lnTo>
                  <a:pt x="1412" y="2949"/>
                </a:lnTo>
                <a:lnTo>
                  <a:pt x="1352" y="3018"/>
                </a:lnTo>
                <a:lnTo>
                  <a:pt x="1322" y="3086"/>
                </a:lnTo>
                <a:lnTo>
                  <a:pt x="1322" y="3394"/>
                </a:lnTo>
                <a:lnTo>
                  <a:pt x="1291" y="3394"/>
                </a:lnTo>
                <a:lnTo>
                  <a:pt x="1142" y="3463"/>
                </a:lnTo>
                <a:lnTo>
                  <a:pt x="1021" y="3566"/>
                </a:lnTo>
                <a:lnTo>
                  <a:pt x="782" y="3841"/>
                </a:lnTo>
                <a:lnTo>
                  <a:pt x="570" y="4047"/>
                </a:lnTo>
                <a:lnTo>
                  <a:pt x="570" y="3772"/>
                </a:lnTo>
                <a:lnTo>
                  <a:pt x="541" y="3189"/>
                </a:lnTo>
                <a:lnTo>
                  <a:pt x="570" y="3189"/>
                </a:lnTo>
                <a:lnTo>
                  <a:pt x="751" y="3121"/>
                </a:lnTo>
                <a:lnTo>
                  <a:pt x="811" y="3052"/>
                </a:lnTo>
                <a:lnTo>
                  <a:pt x="901" y="2983"/>
                </a:lnTo>
                <a:lnTo>
                  <a:pt x="1201" y="2607"/>
                </a:lnTo>
                <a:lnTo>
                  <a:pt x="1442" y="2332"/>
                </a:lnTo>
                <a:lnTo>
                  <a:pt x="1712" y="2057"/>
                </a:lnTo>
                <a:lnTo>
                  <a:pt x="2043" y="2023"/>
                </a:lnTo>
                <a:close/>
                <a:moveTo>
                  <a:pt x="20909" y="2298"/>
                </a:moveTo>
                <a:lnTo>
                  <a:pt x="20939" y="2743"/>
                </a:lnTo>
                <a:lnTo>
                  <a:pt x="20939" y="3155"/>
                </a:lnTo>
                <a:lnTo>
                  <a:pt x="20909" y="4011"/>
                </a:lnTo>
                <a:lnTo>
                  <a:pt x="20759" y="4114"/>
                </a:lnTo>
                <a:lnTo>
                  <a:pt x="20609" y="4217"/>
                </a:lnTo>
                <a:lnTo>
                  <a:pt x="20338" y="4492"/>
                </a:lnTo>
                <a:lnTo>
                  <a:pt x="20218" y="4664"/>
                </a:lnTo>
                <a:lnTo>
                  <a:pt x="20278" y="4047"/>
                </a:lnTo>
                <a:lnTo>
                  <a:pt x="20518" y="3841"/>
                </a:lnTo>
                <a:lnTo>
                  <a:pt x="20699" y="3703"/>
                </a:lnTo>
                <a:lnTo>
                  <a:pt x="20789" y="3635"/>
                </a:lnTo>
                <a:lnTo>
                  <a:pt x="20879" y="3532"/>
                </a:lnTo>
                <a:lnTo>
                  <a:pt x="20879" y="3430"/>
                </a:lnTo>
                <a:lnTo>
                  <a:pt x="20849" y="3394"/>
                </a:lnTo>
                <a:lnTo>
                  <a:pt x="20789" y="3360"/>
                </a:lnTo>
                <a:lnTo>
                  <a:pt x="20699" y="3394"/>
                </a:lnTo>
                <a:lnTo>
                  <a:pt x="20609" y="3463"/>
                </a:lnTo>
                <a:lnTo>
                  <a:pt x="20458" y="3635"/>
                </a:lnTo>
                <a:lnTo>
                  <a:pt x="20248" y="3806"/>
                </a:lnTo>
                <a:lnTo>
                  <a:pt x="20218" y="3600"/>
                </a:lnTo>
                <a:lnTo>
                  <a:pt x="20158" y="3430"/>
                </a:lnTo>
                <a:lnTo>
                  <a:pt x="20278" y="3327"/>
                </a:lnTo>
                <a:lnTo>
                  <a:pt x="20368" y="3155"/>
                </a:lnTo>
                <a:lnTo>
                  <a:pt x="20548" y="2846"/>
                </a:lnTo>
                <a:lnTo>
                  <a:pt x="20909" y="2298"/>
                </a:lnTo>
                <a:close/>
                <a:moveTo>
                  <a:pt x="1262" y="4080"/>
                </a:moveTo>
                <a:lnTo>
                  <a:pt x="1232" y="4561"/>
                </a:lnTo>
                <a:lnTo>
                  <a:pt x="1111" y="4664"/>
                </a:lnTo>
                <a:lnTo>
                  <a:pt x="991" y="4800"/>
                </a:lnTo>
                <a:lnTo>
                  <a:pt x="811" y="5178"/>
                </a:lnTo>
                <a:lnTo>
                  <a:pt x="631" y="5588"/>
                </a:lnTo>
                <a:lnTo>
                  <a:pt x="601" y="4664"/>
                </a:lnTo>
                <a:lnTo>
                  <a:pt x="751" y="4595"/>
                </a:lnTo>
                <a:lnTo>
                  <a:pt x="872" y="4492"/>
                </a:lnTo>
                <a:lnTo>
                  <a:pt x="1111" y="4252"/>
                </a:lnTo>
                <a:lnTo>
                  <a:pt x="1262" y="4080"/>
                </a:lnTo>
                <a:close/>
                <a:moveTo>
                  <a:pt x="20909" y="4423"/>
                </a:moveTo>
                <a:lnTo>
                  <a:pt x="20909" y="4937"/>
                </a:lnTo>
                <a:lnTo>
                  <a:pt x="20728" y="5040"/>
                </a:lnTo>
                <a:lnTo>
                  <a:pt x="20579" y="5178"/>
                </a:lnTo>
                <a:lnTo>
                  <a:pt x="20309" y="5485"/>
                </a:lnTo>
                <a:lnTo>
                  <a:pt x="20218" y="5623"/>
                </a:lnTo>
                <a:lnTo>
                  <a:pt x="20218" y="5246"/>
                </a:lnTo>
                <a:lnTo>
                  <a:pt x="20248" y="5178"/>
                </a:lnTo>
                <a:lnTo>
                  <a:pt x="20518" y="4800"/>
                </a:lnTo>
                <a:lnTo>
                  <a:pt x="20669" y="4664"/>
                </a:lnTo>
                <a:lnTo>
                  <a:pt x="20789" y="4526"/>
                </a:lnTo>
                <a:lnTo>
                  <a:pt x="20909" y="4423"/>
                </a:lnTo>
                <a:close/>
                <a:moveTo>
                  <a:pt x="20909" y="5246"/>
                </a:moveTo>
                <a:lnTo>
                  <a:pt x="20909" y="6000"/>
                </a:lnTo>
                <a:lnTo>
                  <a:pt x="20428" y="6480"/>
                </a:lnTo>
                <a:lnTo>
                  <a:pt x="20278" y="6652"/>
                </a:lnTo>
                <a:lnTo>
                  <a:pt x="20248" y="6240"/>
                </a:lnTo>
                <a:lnTo>
                  <a:pt x="20399" y="5932"/>
                </a:lnTo>
                <a:lnTo>
                  <a:pt x="20548" y="5657"/>
                </a:lnTo>
                <a:lnTo>
                  <a:pt x="20909" y="5246"/>
                </a:lnTo>
                <a:close/>
                <a:moveTo>
                  <a:pt x="1232" y="5006"/>
                </a:moveTo>
                <a:lnTo>
                  <a:pt x="1201" y="5932"/>
                </a:lnTo>
                <a:lnTo>
                  <a:pt x="1172" y="5966"/>
                </a:lnTo>
                <a:lnTo>
                  <a:pt x="991" y="6240"/>
                </a:lnTo>
                <a:lnTo>
                  <a:pt x="811" y="6514"/>
                </a:lnTo>
                <a:lnTo>
                  <a:pt x="661" y="6720"/>
                </a:lnTo>
                <a:lnTo>
                  <a:pt x="661" y="5966"/>
                </a:lnTo>
                <a:lnTo>
                  <a:pt x="841" y="5691"/>
                </a:lnTo>
                <a:lnTo>
                  <a:pt x="991" y="5418"/>
                </a:lnTo>
                <a:lnTo>
                  <a:pt x="1232" y="5006"/>
                </a:lnTo>
                <a:close/>
                <a:moveTo>
                  <a:pt x="20909" y="6480"/>
                </a:moveTo>
                <a:lnTo>
                  <a:pt x="20879" y="7406"/>
                </a:lnTo>
                <a:lnTo>
                  <a:pt x="20579" y="7645"/>
                </a:lnTo>
                <a:lnTo>
                  <a:pt x="20458" y="7783"/>
                </a:lnTo>
                <a:lnTo>
                  <a:pt x="20309" y="7920"/>
                </a:lnTo>
                <a:lnTo>
                  <a:pt x="20278" y="7989"/>
                </a:lnTo>
                <a:lnTo>
                  <a:pt x="20278" y="7337"/>
                </a:lnTo>
                <a:lnTo>
                  <a:pt x="20458" y="7097"/>
                </a:lnTo>
                <a:lnTo>
                  <a:pt x="20609" y="6891"/>
                </a:lnTo>
                <a:lnTo>
                  <a:pt x="20759" y="6686"/>
                </a:lnTo>
                <a:lnTo>
                  <a:pt x="20909" y="6480"/>
                </a:lnTo>
                <a:close/>
                <a:moveTo>
                  <a:pt x="1201" y="6617"/>
                </a:moveTo>
                <a:lnTo>
                  <a:pt x="1201" y="7440"/>
                </a:lnTo>
                <a:lnTo>
                  <a:pt x="901" y="7714"/>
                </a:lnTo>
                <a:lnTo>
                  <a:pt x="782" y="7886"/>
                </a:lnTo>
                <a:lnTo>
                  <a:pt x="661" y="8057"/>
                </a:lnTo>
                <a:lnTo>
                  <a:pt x="661" y="7269"/>
                </a:lnTo>
                <a:lnTo>
                  <a:pt x="721" y="7234"/>
                </a:lnTo>
                <a:lnTo>
                  <a:pt x="931" y="6994"/>
                </a:lnTo>
                <a:lnTo>
                  <a:pt x="1111" y="6755"/>
                </a:lnTo>
                <a:lnTo>
                  <a:pt x="1201" y="6617"/>
                </a:lnTo>
                <a:close/>
                <a:moveTo>
                  <a:pt x="20879" y="7578"/>
                </a:moveTo>
                <a:lnTo>
                  <a:pt x="20879" y="8640"/>
                </a:lnTo>
                <a:lnTo>
                  <a:pt x="20728" y="8709"/>
                </a:lnTo>
                <a:lnTo>
                  <a:pt x="20548" y="8846"/>
                </a:lnTo>
                <a:lnTo>
                  <a:pt x="20278" y="9120"/>
                </a:lnTo>
                <a:lnTo>
                  <a:pt x="20278" y="8606"/>
                </a:lnTo>
                <a:lnTo>
                  <a:pt x="20458" y="8365"/>
                </a:lnTo>
                <a:lnTo>
                  <a:pt x="20879" y="7578"/>
                </a:lnTo>
                <a:close/>
                <a:moveTo>
                  <a:pt x="1201" y="7989"/>
                </a:moveTo>
                <a:lnTo>
                  <a:pt x="1201" y="8674"/>
                </a:lnTo>
                <a:lnTo>
                  <a:pt x="1082" y="8777"/>
                </a:lnTo>
                <a:lnTo>
                  <a:pt x="962" y="8846"/>
                </a:lnTo>
                <a:lnTo>
                  <a:pt x="782" y="9085"/>
                </a:lnTo>
                <a:lnTo>
                  <a:pt x="631" y="9326"/>
                </a:lnTo>
                <a:lnTo>
                  <a:pt x="631" y="8709"/>
                </a:lnTo>
                <a:lnTo>
                  <a:pt x="1201" y="7989"/>
                </a:lnTo>
                <a:close/>
                <a:moveTo>
                  <a:pt x="20879" y="8949"/>
                </a:moveTo>
                <a:lnTo>
                  <a:pt x="20879" y="9532"/>
                </a:lnTo>
                <a:lnTo>
                  <a:pt x="20579" y="9771"/>
                </a:lnTo>
                <a:lnTo>
                  <a:pt x="20458" y="9908"/>
                </a:lnTo>
                <a:lnTo>
                  <a:pt x="20309" y="10046"/>
                </a:lnTo>
                <a:lnTo>
                  <a:pt x="20248" y="10149"/>
                </a:lnTo>
                <a:lnTo>
                  <a:pt x="20248" y="9635"/>
                </a:lnTo>
                <a:lnTo>
                  <a:pt x="20278" y="9600"/>
                </a:lnTo>
                <a:lnTo>
                  <a:pt x="20548" y="9291"/>
                </a:lnTo>
                <a:lnTo>
                  <a:pt x="20879" y="8949"/>
                </a:lnTo>
                <a:close/>
                <a:moveTo>
                  <a:pt x="1172" y="9326"/>
                </a:moveTo>
                <a:lnTo>
                  <a:pt x="1172" y="10114"/>
                </a:lnTo>
                <a:lnTo>
                  <a:pt x="1021" y="10183"/>
                </a:lnTo>
                <a:lnTo>
                  <a:pt x="872" y="10320"/>
                </a:lnTo>
                <a:lnTo>
                  <a:pt x="721" y="10491"/>
                </a:lnTo>
                <a:lnTo>
                  <a:pt x="601" y="10663"/>
                </a:lnTo>
                <a:lnTo>
                  <a:pt x="601" y="10046"/>
                </a:lnTo>
                <a:lnTo>
                  <a:pt x="721" y="9943"/>
                </a:lnTo>
                <a:lnTo>
                  <a:pt x="841" y="9805"/>
                </a:lnTo>
                <a:lnTo>
                  <a:pt x="1052" y="9497"/>
                </a:lnTo>
                <a:lnTo>
                  <a:pt x="1172" y="9326"/>
                </a:lnTo>
                <a:close/>
                <a:moveTo>
                  <a:pt x="20879" y="9702"/>
                </a:moveTo>
                <a:lnTo>
                  <a:pt x="20909" y="10594"/>
                </a:lnTo>
                <a:lnTo>
                  <a:pt x="20759" y="10731"/>
                </a:lnTo>
                <a:lnTo>
                  <a:pt x="20579" y="10869"/>
                </a:lnTo>
                <a:lnTo>
                  <a:pt x="20428" y="11040"/>
                </a:lnTo>
                <a:lnTo>
                  <a:pt x="20309" y="11211"/>
                </a:lnTo>
                <a:lnTo>
                  <a:pt x="20218" y="11314"/>
                </a:lnTo>
                <a:lnTo>
                  <a:pt x="20218" y="10800"/>
                </a:lnTo>
                <a:lnTo>
                  <a:pt x="20399" y="10560"/>
                </a:lnTo>
                <a:lnTo>
                  <a:pt x="20518" y="10320"/>
                </a:lnTo>
                <a:lnTo>
                  <a:pt x="20728" y="10011"/>
                </a:lnTo>
                <a:lnTo>
                  <a:pt x="20879" y="9702"/>
                </a:lnTo>
                <a:close/>
                <a:moveTo>
                  <a:pt x="1172" y="10458"/>
                </a:moveTo>
                <a:lnTo>
                  <a:pt x="1201" y="11280"/>
                </a:lnTo>
                <a:lnTo>
                  <a:pt x="1052" y="11348"/>
                </a:lnTo>
                <a:lnTo>
                  <a:pt x="931" y="11417"/>
                </a:lnTo>
                <a:lnTo>
                  <a:pt x="691" y="11657"/>
                </a:lnTo>
                <a:lnTo>
                  <a:pt x="570" y="11795"/>
                </a:lnTo>
                <a:lnTo>
                  <a:pt x="570" y="11211"/>
                </a:lnTo>
                <a:lnTo>
                  <a:pt x="661" y="11211"/>
                </a:lnTo>
                <a:lnTo>
                  <a:pt x="721" y="11178"/>
                </a:lnTo>
                <a:lnTo>
                  <a:pt x="751" y="11109"/>
                </a:lnTo>
                <a:lnTo>
                  <a:pt x="901" y="10869"/>
                </a:lnTo>
                <a:lnTo>
                  <a:pt x="1052" y="10628"/>
                </a:lnTo>
                <a:lnTo>
                  <a:pt x="1172" y="10458"/>
                </a:lnTo>
                <a:close/>
                <a:moveTo>
                  <a:pt x="20909" y="10869"/>
                </a:moveTo>
                <a:lnTo>
                  <a:pt x="20909" y="11862"/>
                </a:lnTo>
                <a:lnTo>
                  <a:pt x="20638" y="12034"/>
                </a:lnTo>
                <a:lnTo>
                  <a:pt x="20368" y="12274"/>
                </a:lnTo>
                <a:lnTo>
                  <a:pt x="20188" y="12480"/>
                </a:lnTo>
                <a:lnTo>
                  <a:pt x="20218" y="11898"/>
                </a:lnTo>
                <a:lnTo>
                  <a:pt x="20309" y="11795"/>
                </a:lnTo>
                <a:lnTo>
                  <a:pt x="20399" y="11657"/>
                </a:lnTo>
                <a:lnTo>
                  <a:pt x="20579" y="11383"/>
                </a:lnTo>
                <a:lnTo>
                  <a:pt x="20818" y="11040"/>
                </a:lnTo>
                <a:lnTo>
                  <a:pt x="20909" y="10869"/>
                </a:lnTo>
                <a:close/>
                <a:moveTo>
                  <a:pt x="16102" y="5451"/>
                </a:moveTo>
                <a:lnTo>
                  <a:pt x="15892" y="5485"/>
                </a:lnTo>
                <a:lnTo>
                  <a:pt x="15682" y="5520"/>
                </a:lnTo>
                <a:lnTo>
                  <a:pt x="15111" y="5588"/>
                </a:lnTo>
                <a:lnTo>
                  <a:pt x="14540" y="5623"/>
                </a:lnTo>
                <a:lnTo>
                  <a:pt x="14060" y="5623"/>
                </a:lnTo>
                <a:lnTo>
                  <a:pt x="13549" y="5588"/>
                </a:lnTo>
                <a:lnTo>
                  <a:pt x="13279" y="5588"/>
                </a:lnTo>
                <a:lnTo>
                  <a:pt x="13038" y="5657"/>
                </a:lnTo>
                <a:lnTo>
                  <a:pt x="12798" y="5726"/>
                </a:lnTo>
                <a:lnTo>
                  <a:pt x="12618" y="5829"/>
                </a:lnTo>
                <a:lnTo>
                  <a:pt x="12558" y="5897"/>
                </a:lnTo>
                <a:lnTo>
                  <a:pt x="12497" y="6000"/>
                </a:lnTo>
                <a:lnTo>
                  <a:pt x="12528" y="6102"/>
                </a:lnTo>
                <a:lnTo>
                  <a:pt x="12558" y="6205"/>
                </a:lnTo>
                <a:lnTo>
                  <a:pt x="12767" y="6343"/>
                </a:lnTo>
                <a:lnTo>
                  <a:pt x="13008" y="6446"/>
                </a:lnTo>
                <a:lnTo>
                  <a:pt x="13249" y="6480"/>
                </a:lnTo>
                <a:lnTo>
                  <a:pt x="13519" y="6514"/>
                </a:lnTo>
                <a:lnTo>
                  <a:pt x="14991" y="6514"/>
                </a:lnTo>
                <a:lnTo>
                  <a:pt x="15532" y="6480"/>
                </a:lnTo>
                <a:lnTo>
                  <a:pt x="15381" y="6686"/>
                </a:lnTo>
                <a:lnTo>
                  <a:pt x="15201" y="6858"/>
                </a:lnTo>
                <a:lnTo>
                  <a:pt x="14840" y="7200"/>
                </a:lnTo>
                <a:lnTo>
                  <a:pt x="14150" y="7817"/>
                </a:lnTo>
                <a:lnTo>
                  <a:pt x="13459" y="8434"/>
                </a:lnTo>
                <a:lnTo>
                  <a:pt x="13128" y="8743"/>
                </a:lnTo>
                <a:lnTo>
                  <a:pt x="12798" y="9120"/>
                </a:lnTo>
                <a:lnTo>
                  <a:pt x="12197" y="9874"/>
                </a:lnTo>
                <a:lnTo>
                  <a:pt x="11596" y="10663"/>
                </a:lnTo>
                <a:lnTo>
                  <a:pt x="11296" y="11040"/>
                </a:lnTo>
                <a:lnTo>
                  <a:pt x="10965" y="11383"/>
                </a:lnTo>
                <a:lnTo>
                  <a:pt x="10815" y="11211"/>
                </a:lnTo>
                <a:lnTo>
                  <a:pt x="10635" y="11075"/>
                </a:lnTo>
                <a:lnTo>
                  <a:pt x="10304" y="10800"/>
                </a:lnTo>
                <a:lnTo>
                  <a:pt x="9824" y="10320"/>
                </a:lnTo>
                <a:lnTo>
                  <a:pt x="9343" y="9805"/>
                </a:lnTo>
                <a:lnTo>
                  <a:pt x="9013" y="9429"/>
                </a:lnTo>
                <a:lnTo>
                  <a:pt x="8652" y="9051"/>
                </a:lnTo>
                <a:lnTo>
                  <a:pt x="8441" y="8880"/>
                </a:lnTo>
                <a:lnTo>
                  <a:pt x="8231" y="8743"/>
                </a:lnTo>
                <a:lnTo>
                  <a:pt x="8021" y="8640"/>
                </a:lnTo>
                <a:lnTo>
                  <a:pt x="7781" y="8571"/>
                </a:lnTo>
                <a:lnTo>
                  <a:pt x="7720" y="8537"/>
                </a:lnTo>
                <a:lnTo>
                  <a:pt x="7540" y="8537"/>
                </a:lnTo>
                <a:lnTo>
                  <a:pt x="7450" y="8606"/>
                </a:lnTo>
                <a:lnTo>
                  <a:pt x="7240" y="8743"/>
                </a:lnTo>
                <a:lnTo>
                  <a:pt x="7060" y="8949"/>
                </a:lnTo>
                <a:lnTo>
                  <a:pt x="6729" y="9360"/>
                </a:lnTo>
                <a:lnTo>
                  <a:pt x="6429" y="9840"/>
                </a:lnTo>
                <a:lnTo>
                  <a:pt x="6129" y="10286"/>
                </a:lnTo>
                <a:lnTo>
                  <a:pt x="5948" y="10594"/>
                </a:lnTo>
                <a:lnTo>
                  <a:pt x="5708" y="10869"/>
                </a:lnTo>
                <a:lnTo>
                  <a:pt x="5257" y="11383"/>
                </a:lnTo>
                <a:lnTo>
                  <a:pt x="4837" y="11931"/>
                </a:lnTo>
                <a:lnTo>
                  <a:pt x="4626" y="12240"/>
                </a:lnTo>
                <a:lnTo>
                  <a:pt x="4477" y="12549"/>
                </a:lnTo>
                <a:lnTo>
                  <a:pt x="4446" y="12618"/>
                </a:lnTo>
                <a:lnTo>
                  <a:pt x="4446" y="12685"/>
                </a:lnTo>
                <a:lnTo>
                  <a:pt x="4477" y="12754"/>
                </a:lnTo>
                <a:lnTo>
                  <a:pt x="4506" y="12823"/>
                </a:lnTo>
                <a:lnTo>
                  <a:pt x="4567" y="12857"/>
                </a:lnTo>
                <a:lnTo>
                  <a:pt x="4626" y="12891"/>
                </a:lnTo>
                <a:lnTo>
                  <a:pt x="4687" y="12891"/>
                </a:lnTo>
                <a:lnTo>
                  <a:pt x="4777" y="12857"/>
                </a:lnTo>
                <a:lnTo>
                  <a:pt x="5018" y="12720"/>
                </a:lnTo>
                <a:lnTo>
                  <a:pt x="5288" y="12480"/>
                </a:lnTo>
                <a:lnTo>
                  <a:pt x="5527" y="12240"/>
                </a:lnTo>
                <a:lnTo>
                  <a:pt x="5768" y="11965"/>
                </a:lnTo>
                <a:lnTo>
                  <a:pt x="6219" y="11417"/>
                </a:lnTo>
                <a:lnTo>
                  <a:pt x="6609" y="10834"/>
                </a:lnTo>
                <a:lnTo>
                  <a:pt x="6999" y="10252"/>
                </a:lnTo>
                <a:lnTo>
                  <a:pt x="7420" y="9635"/>
                </a:lnTo>
                <a:lnTo>
                  <a:pt x="7600" y="9463"/>
                </a:lnTo>
                <a:lnTo>
                  <a:pt x="7781" y="9291"/>
                </a:lnTo>
                <a:lnTo>
                  <a:pt x="8141" y="9635"/>
                </a:lnTo>
                <a:lnTo>
                  <a:pt x="8531" y="10011"/>
                </a:lnTo>
                <a:lnTo>
                  <a:pt x="9223" y="10800"/>
                </a:lnTo>
                <a:lnTo>
                  <a:pt x="9583" y="11178"/>
                </a:lnTo>
                <a:lnTo>
                  <a:pt x="9973" y="11623"/>
                </a:lnTo>
                <a:lnTo>
                  <a:pt x="10185" y="11829"/>
                </a:lnTo>
                <a:lnTo>
                  <a:pt x="10424" y="11965"/>
                </a:lnTo>
                <a:lnTo>
                  <a:pt x="10635" y="12068"/>
                </a:lnTo>
                <a:lnTo>
                  <a:pt x="10875" y="12103"/>
                </a:lnTo>
                <a:lnTo>
                  <a:pt x="10996" y="12068"/>
                </a:lnTo>
                <a:lnTo>
                  <a:pt x="11086" y="12103"/>
                </a:lnTo>
                <a:lnTo>
                  <a:pt x="11206" y="12034"/>
                </a:lnTo>
                <a:lnTo>
                  <a:pt x="11596" y="11692"/>
                </a:lnTo>
                <a:lnTo>
                  <a:pt x="11956" y="11280"/>
                </a:lnTo>
                <a:lnTo>
                  <a:pt x="12648" y="10458"/>
                </a:lnTo>
                <a:lnTo>
                  <a:pt x="13308" y="9635"/>
                </a:lnTo>
                <a:lnTo>
                  <a:pt x="13669" y="9257"/>
                </a:lnTo>
                <a:lnTo>
                  <a:pt x="14060" y="8880"/>
                </a:lnTo>
                <a:lnTo>
                  <a:pt x="14811" y="8229"/>
                </a:lnTo>
                <a:lnTo>
                  <a:pt x="15561" y="7542"/>
                </a:lnTo>
                <a:lnTo>
                  <a:pt x="15861" y="7234"/>
                </a:lnTo>
                <a:lnTo>
                  <a:pt x="16132" y="6925"/>
                </a:lnTo>
                <a:lnTo>
                  <a:pt x="16222" y="8092"/>
                </a:lnTo>
                <a:lnTo>
                  <a:pt x="16192" y="8537"/>
                </a:lnTo>
                <a:lnTo>
                  <a:pt x="16163" y="9085"/>
                </a:lnTo>
                <a:lnTo>
                  <a:pt x="16163" y="9360"/>
                </a:lnTo>
                <a:lnTo>
                  <a:pt x="16192" y="9600"/>
                </a:lnTo>
                <a:lnTo>
                  <a:pt x="16253" y="9840"/>
                </a:lnTo>
                <a:lnTo>
                  <a:pt x="16373" y="10011"/>
                </a:lnTo>
                <a:lnTo>
                  <a:pt x="16433" y="10046"/>
                </a:lnTo>
                <a:lnTo>
                  <a:pt x="16523" y="10080"/>
                </a:lnTo>
                <a:lnTo>
                  <a:pt x="16613" y="10080"/>
                </a:lnTo>
                <a:lnTo>
                  <a:pt x="16673" y="10046"/>
                </a:lnTo>
                <a:lnTo>
                  <a:pt x="16823" y="9908"/>
                </a:lnTo>
                <a:lnTo>
                  <a:pt x="16913" y="9702"/>
                </a:lnTo>
                <a:lnTo>
                  <a:pt x="16943" y="9463"/>
                </a:lnTo>
                <a:lnTo>
                  <a:pt x="16974" y="9223"/>
                </a:lnTo>
                <a:lnTo>
                  <a:pt x="16943" y="8709"/>
                </a:lnTo>
                <a:lnTo>
                  <a:pt x="16913" y="8298"/>
                </a:lnTo>
                <a:lnTo>
                  <a:pt x="16884" y="7166"/>
                </a:lnTo>
                <a:lnTo>
                  <a:pt x="16853" y="6583"/>
                </a:lnTo>
                <a:lnTo>
                  <a:pt x="16794" y="6308"/>
                </a:lnTo>
                <a:lnTo>
                  <a:pt x="16703" y="6069"/>
                </a:lnTo>
                <a:lnTo>
                  <a:pt x="16673" y="6000"/>
                </a:lnTo>
                <a:lnTo>
                  <a:pt x="16613" y="5932"/>
                </a:lnTo>
                <a:lnTo>
                  <a:pt x="16613" y="5726"/>
                </a:lnTo>
                <a:lnTo>
                  <a:pt x="16553" y="5657"/>
                </a:lnTo>
                <a:lnTo>
                  <a:pt x="16492" y="5588"/>
                </a:lnTo>
                <a:lnTo>
                  <a:pt x="16402" y="5520"/>
                </a:lnTo>
                <a:lnTo>
                  <a:pt x="16282" y="5485"/>
                </a:lnTo>
                <a:lnTo>
                  <a:pt x="16102" y="5451"/>
                </a:lnTo>
                <a:close/>
                <a:moveTo>
                  <a:pt x="1201" y="11692"/>
                </a:moveTo>
                <a:lnTo>
                  <a:pt x="1232" y="12515"/>
                </a:lnTo>
                <a:lnTo>
                  <a:pt x="1142" y="12549"/>
                </a:lnTo>
                <a:lnTo>
                  <a:pt x="1021" y="12651"/>
                </a:lnTo>
                <a:lnTo>
                  <a:pt x="901" y="12754"/>
                </a:lnTo>
                <a:lnTo>
                  <a:pt x="601" y="13132"/>
                </a:lnTo>
                <a:lnTo>
                  <a:pt x="601" y="12618"/>
                </a:lnTo>
                <a:lnTo>
                  <a:pt x="691" y="12549"/>
                </a:lnTo>
                <a:lnTo>
                  <a:pt x="751" y="12412"/>
                </a:lnTo>
                <a:lnTo>
                  <a:pt x="991" y="12034"/>
                </a:lnTo>
                <a:lnTo>
                  <a:pt x="1201" y="11692"/>
                </a:lnTo>
                <a:close/>
                <a:moveTo>
                  <a:pt x="20909" y="12034"/>
                </a:moveTo>
                <a:lnTo>
                  <a:pt x="20909" y="12651"/>
                </a:lnTo>
                <a:lnTo>
                  <a:pt x="20939" y="13029"/>
                </a:lnTo>
                <a:lnTo>
                  <a:pt x="20638" y="13235"/>
                </a:lnTo>
                <a:lnTo>
                  <a:pt x="20368" y="13440"/>
                </a:lnTo>
                <a:lnTo>
                  <a:pt x="20218" y="13611"/>
                </a:lnTo>
                <a:lnTo>
                  <a:pt x="20218" y="12960"/>
                </a:lnTo>
                <a:lnTo>
                  <a:pt x="20278" y="12891"/>
                </a:lnTo>
                <a:lnTo>
                  <a:pt x="20368" y="12788"/>
                </a:lnTo>
                <a:lnTo>
                  <a:pt x="20489" y="12582"/>
                </a:lnTo>
                <a:lnTo>
                  <a:pt x="20909" y="12034"/>
                </a:lnTo>
                <a:close/>
                <a:moveTo>
                  <a:pt x="1232" y="12788"/>
                </a:moveTo>
                <a:lnTo>
                  <a:pt x="1262" y="13646"/>
                </a:lnTo>
                <a:lnTo>
                  <a:pt x="1142" y="13680"/>
                </a:lnTo>
                <a:lnTo>
                  <a:pt x="1021" y="13783"/>
                </a:lnTo>
                <a:lnTo>
                  <a:pt x="811" y="13955"/>
                </a:lnTo>
                <a:lnTo>
                  <a:pt x="661" y="14125"/>
                </a:lnTo>
                <a:lnTo>
                  <a:pt x="631" y="13577"/>
                </a:lnTo>
                <a:lnTo>
                  <a:pt x="721" y="13508"/>
                </a:lnTo>
                <a:lnTo>
                  <a:pt x="1052" y="13029"/>
                </a:lnTo>
                <a:lnTo>
                  <a:pt x="1232" y="12788"/>
                </a:lnTo>
                <a:close/>
                <a:moveTo>
                  <a:pt x="20939" y="13200"/>
                </a:moveTo>
                <a:lnTo>
                  <a:pt x="20909" y="13817"/>
                </a:lnTo>
                <a:lnTo>
                  <a:pt x="20669" y="13989"/>
                </a:lnTo>
                <a:lnTo>
                  <a:pt x="20428" y="14194"/>
                </a:lnTo>
                <a:lnTo>
                  <a:pt x="20248" y="14366"/>
                </a:lnTo>
                <a:lnTo>
                  <a:pt x="20218" y="14022"/>
                </a:lnTo>
                <a:lnTo>
                  <a:pt x="20309" y="13886"/>
                </a:lnTo>
                <a:lnTo>
                  <a:pt x="20579" y="13577"/>
                </a:lnTo>
                <a:lnTo>
                  <a:pt x="20939" y="13200"/>
                </a:lnTo>
                <a:close/>
                <a:moveTo>
                  <a:pt x="20909" y="14091"/>
                </a:moveTo>
                <a:lnTo>
                  <a:pt x="20909" y="14572"/>
                </a:lnTo>
                <a:lnTo>
                  <a:pt x="20759" y="14675"/>
                </a:lnTo>
                <a:lnTo>
                  <a:pt x="20579" y="14778"/>
                </a:lnTo>
                <a:lnTo>
                  <a:pt x="20278" y="15051"/>
                </a:lnTo>
                <a:lnTo>
                  <a:pt x="20248" y="14778"/>
                </a:lnTo>
                <a:lnTo>
                  <a:pt x="20428" y="14572"/>
                </a:lnTo>
                <a:lnTo>
                  <a:pt x="20609" y="14400"/>
                </a:lnTo>
                <a:lnTo>
                  <a:pt x="20909" y="14091"/>
                </a:lnTo>
                <a:close/>
                <a:moveTo>
                  <a:pt x="1291" y="14160"/>
                </a:moveTo>
                <a:lnTo>
                  <a:pt x="1291" y="14675"/>
                </a:lnTo>
                <a:lnTo>
                  <a:pt x="1172" y="14742"/>
                </a:lnTo>
                <a:lnTo>
                  <a:pt x="1052" y="14811"/>
                </a:lnTo>
                <a:lnTo>
                  <a:pt x="841" y="15051"/>
                </a:lnTo>
                <a:lnTo>
                  <a:pt x="721" y="15154"/>
                </a:lnTo>
                <a:lnTo>
                  <a:pt x="691" y="14845"/>
                </a:lnTo>
                <a:lnTo>
                  <a:pt x="811" y="14742"/>
                </a:lnTo>
                <a:lnTo>
                  <a:pt x="901" y="14640"/>
                </a:lnTo>
                <a:lnTo>
                  <a:pt x="1082" y="14400"/>
                </a:lnTo>
                <a:lnTo>
                  <a:pt x="1291" y="14160"/>
                </a:lnTo>
                <a:close/>
                <a:moveTo>
                  <a:pt x="5167" y="3360"/>
                </a:moveTo>
                <a:lnTo>
                  <a:pt x="6368" y="3394"/>
                </a:lnTo>
                <a:lnTo>
                  <a:pt x="7571" y="3430"/>
                </a:lnTo>
                <a:lnTo>
                  <a:pt x="8802" y="3463"/>
                </a:lnTo>
                <a:lnTo>
                  <a:pt x="10004" y="3497"/>
                </a:lnTo>
                <a:lnTo>
                  <a:pt x="19678" y="3497"/>
                </a:lnTo>
                <a:lnTo>
                  <a:pt x="19678" y="3978"/>
                </a:lnTo>
                <a:lnTo>
                  <a:pt x="19647" y="4458"/>
                </a:lnTo>
                <a:lnTo>
                  <a:pt x="19617" y="4972"/>
                </a:lnTo>
                <a:lnTo>
                  <a:pt x="19647" y="5451"/>
                </a:lnTo>
                <a:lnTo>
                  <a:pt x="19678" y="7063"/>
                </a:lnTo>
                <a:lnTo>
                  <a:pt x="19678" y="8709"/>
                </a:lnTo>
                <a:lnTo>
                  <a:pt x="19647" y="10286"/>
                </a:lnTo>
                <a:lnTo>
                  <a:pt x="19617" y="11862"/>
                </a:lnTo>
                <a:lnTo>
                  <a:pt x="19617" y="13440"/>
                </a:lnTo>
                <a:lnTo>
                  <a:pt x="19647" y="14263"/>
                </a:lnTo>
                <a:lnTo>
                  <a:pt x="19678" y="15051"/>
                </a:lnTo>
                <a:lnTo>
                  <a:pt x="17484" y="14983"/>
                </a:lnTo>
                <a:lnTo>
                  <a:pt x="16402" y="14948"/>
                </a:lnTo>
                <a:lnTo>
                  <a:pt x="15291" y="14948"/>
                </a:lnTo>
                <a:lnTo>
                  <a:pt x="13970" y="14914"/>
                </a:lnTo>
                <a:lnTo>
                  <a:pt x="12618" y="14880"/>
                </a:lnTo>
                <a:lnTo>
                  <a:pt x="11296" y="14845"/>
                </a:lnTo>
                <a:lnTo>
                  <a:pt x="10635" y="14845"/>
                </a:lnTo>
                <a:lnTo>
                  <a:pt x="9944" y="14880"/>
                </a:lnTo>
                <a:lnTo>
                  <a:pt x="8712" y="14948"/>
                </a:lnTo>
                <a:lnTo>
                  <a:pt x="7481" y="14948"/>
                </a:lnTo>
                <a:lnTo>
                  <a:pt x="6219" y="14983"/>
                </a:lnTo>
                <a:lnTo>
                  <a:pt x="4987" y="15017"/>
                </a:lnTo>
                <a:lnTo>
                  <a:pt x="4116" y="15086"/>
                </a:lnTo>
                <a:lnTo>
                  <a:pt x="3215" y="15154"/>
                </a:lnTo>
                <a:lnTo>
                  <a:pt x="2553" y="15120"/>
                </a:lnTo>
                <a:lnTo>
                  <a:pt x="1893" y="15086"/>
                </a:lnTo>
                <a:lnTo>
                  <a:pt x="1803" y="12446"/>
                </a:lnTo>
                <a:lnTo>
                  <a:pt x="1773" y="11142"/>
                </a:lnTo>
                <a:lnTo>
                  <a:pt x="1742" y="9805"/>
                </a:lnTo>
                <a:lnTo>
                  <a:pt x="1803" y="8229"/>
                </a:lnTo>
                <a:lnTo>
                  <a:pt x="1863" y="6583"/>
                </a:lnTo>
                <a:lnTo>
                  <a:pt x="1893" y="4972"/>
                </a:lnTo>
                <a:lnTo>
                  <a:pt x="1863" y="4150"/>
                </a:lnTo>
                <a:lnTo>
                  <a:pt x="1832" y="3360"/>
                </a:lnTo>
                <a:lnTo>
                  <a:pt x="2103" y="3360"/>
                </a:lnTo>
                <a:lnTo>
                  <a:pt x="2404" y="3394"/>
                </a:lnTo>
                <a:lnTo>
                  <a:pt x="2974" y="3430"/>
                </a:lnTo>
                <a:lnTo>
                  <a:pt x="4056" y="3394"/>
                </a:lnTo>
                <a:lnTo>
                  <a:pt x="5167" y="3360"/>
                </a:lnTo>
                <a:close/>
                <a:moveTo>
                  <a:pt x="15171" y="15634"/>
                </a:moveTo>
                <a:lnTo>
                  <a:pt x="15471" y="15668"/>
                </a:lnTo>
                <a:lnTo>
                  <a:pt x="15351" y="15771"/>
                </a:lnTo>
                <a:lnTo>
                  <a:pt x="15051" y="16012"/>
                </a:lnTo>
                <a:lnTo>
                  <a:pt x="14961" y="16115"/>
                </a:lnTo>
                <a:lnTo>
                  <a:pt x="14660" y="16115"/>
                </a:lnTo>
                <a:lnTo>
                  <a:pt x="14721" y="16046"/>
                </a:lnTo>
                <a:lnTo>
                  <a:pt x="14961" y="15840"/>
                </a:lnTo>
                <a:lnTo>
                  <a:pt x="15171" y="15634"/>
                </a:lnTo>
                <a:close/>
                <a:moveTo>
                  <a:pt x="13939" y="15600"/>
                </a:moveTo>
                <a:lnTo>
                  <a:pt x="14781" y="15634"/>
                </a:lnTo>
                <a:lnTo>
                  <a:pt x="14511" y="15771"/>
                </a:lnTo>
                <a:lnTo>
                  <a:pt x="14240" y="15977"/>
                </a:lnTo>
                <a:lnTo>
                  <a:pt x="14060" y="16115"/>
                </a:lnTo>
                <a:lnTo>
                  <a:pt x="13429" y="16149"/>
                </a:lnTo>
                <a:lnTo>
                  <a:pt x="13488" y="16080"/>
                </a:lnTo>
                <a:lnTo>
                  <a:pt x="13729" y="15840"/>
                </a:lnTo>
                <a:lnTo>
                  <a:pt x="13849" y="15737"/>
                </a:lnTo>
                <a:lnTo>
                  <a:pt x="13939" y="15600"/>
                </a:lnTo>
                <a:close/>
                <a:moveTo>
                  <a:pt x="16192" y="15668"/>
                </a:moveTo>
                <a:lnTo>
                  <a:pt x="15952" y="15909"/>
                </a:lnTo>
                <a:lnTo>
                  <a:pt x="15773" y="16149"/>
                </a:lnTo>
                <a:lnTo>
                  <a:pt x="15561" y="16149"/>
                </a:lnTo>
                <a:lnTo>
                  <a:pt x="15982" y="15668"/>
                </a:lnTo>
                <a:close/>
                <a:moveTo>
                  <a:pt x="1863" y="15703"/>
                </a:moveTo>
                <a:lnTo>
                  <a:pt x="2193" y="15806"/>
                </a:lnTo>
                <a:lnTo>
                  <a:pt x="2524" y="15874"/>
                </a:lnTo>
                <a:lnTo>
                  <a:pt x="2283" y="16046"/>
                </a:lnTo>
                <a:lnTo>
                  <a:pt x="2073" y="16218"/>
                </a:lnTo>
                <a:lnTo>
                  <a:pt x="1352" y="16218"/>
                </a:lnTo>
                <a:lnTo>
                  <a:pt x="1532" y="16012"/>
                </a:lnTo>
                <a:lnTo>
                  <a:pt x="1712" y="15874"/>
                </a:lnTo>
                <a:lnTo>
                  <a:pt x="1863" y="15703"/>
                </a:lnTo>
                <a:close/>
                <a:moveTo>
                  <a:pt x="16673" y="15703"/>
                </a:moveTo>
                <a:lnTo>
                  <a:pt x="17574" y="15737"/>
                </a:lnTo>
                <a:lnTo>
                  <a:pt x="17394" y="15840"/>
                </a:lnTo>
                <a:lnTo>
                  <a:pt x="17213" y="15943"/>
                </a:lnTo>
                <a:lnTo>
                  <a:pt x="17064" y="16080"/>
                </a:lnTo>
                <a:lnTo>
                  <a:pt x="16943" y="16218"/>
                </a:lnTo>
                <a:lnTo>
                  <a:pt x="16222" y="16182"/>
                </a:lnTo>
                <a:lnTo>
                  <a:pt x="16402" y="15977"/>
                </a:lnTo>
                <a:lnTo>
                  <a:pt x="16673" y="15703"/>
                </a:lnTo>
                <a:close/>
                <a:moveTo>
                  <a:pt x="20939" y="15498"/>
                </a:moveTo>
                <a:lnTo>
                  <a:pt x="20999" y="16182"/>
                </a:lnTo>
                <a:lnTo>
                  <a:pt x="20909" y="16149"/>
                </a:lnTo>
                <a:lnTo>
                  <a:pt x="20849" y="16149"/>
                </a:lnTo>
                <a:lnTo>
                  <a:pt x="20458" y="16218"/>
                </a:lnTo>
                <a:lnTo>
                  <a:pt x="20699" y="15840"/>
                </a:lnTo>
                <a:lnTo>
                  <a:pt x="20939" y="15498"/>
                </a:lnTo>
                <a:close/>
                <a:moveTo>
                  <a:pt x="18565" y="15737"/>
                </a:moveTo>
                <a:lnTo>
                  <a:pt x="18295" y="15977"/>
                </a:lnTo>
                <a:lnTo>
                  <a:pt x="18145" y="16149"/>
                </a:lnTo>
                <a:lnTo>
                  <a:pt x="18055" y="16285"/>
                </a:lnTo>
                <a:lnTo>
                  <a:pt x="17605" y="16285"/>
                </a:lnTo>
                <a:lnTo>
                  <a:pt x="17965" y="16012"/>
                </a:lnTo>
                <a:lnTo>
                  <a:pt x="18145" y="15874"/>
                </a:lnTo>
                <a:lnTo>
                  <a:pt x="18295" y="15737"/>
                </a:lnTo>
                <a:close/>
                <a:moveTo>
                  <a:pt x="19707" y="15771"/>
                </a:moveTo>
                <a:lnTo>
                  <a:pt x="19647" y="15840"/>
                </a:lnTo>
                <a:lnTo>
                  <a:pt x="19437" y="16046"/>
                </a:lnTo>
                <a:lnTo>
                  <a:pt x="19286" y="16285"/>
                </a:lnTo>
                <a:lnTo>
                  <a:pt x="18565" y="16285"/>
                </a:lnTo>
                <a:lnTo>
                  <a:pt x="18746" y="16080"/>
                </a:lnTo>
                <a:lnTo>
                  <a:pt x="18926" y="15909"/>
                </a:lnTo>
                <a:lnTo>
                  <a:pt x="19137" y="15771"/>
                </a:lnTo>
                <a:close/>
                <a:moveTo>
                  <a:pt x="20909" y="14606"/>
                </a:moveTo>
                <a:lnTo>
                  <a:pt x="20939" y="15292"/>
                </a:lnTo>
                <a:lnTo>
                  <a:pt x="20699" y="15462"/>
                </a:lnTo>
                <a:lnTo>
                  <a:pt x="20458" y="15668"/>
                </a:lnTo>
                <a:lnTo>
                  <a:pt x="20248" y="15943"/>
                </a:lnTo>
                <a:lnTo>
                  <a:pt x="20038" y="16251"/>
                </a:lnTo>
                <a:lnTo>
                  <a:pt x="19707" y="16285"/>
                </a:lnTo>
                <a:lnTo>
                  <a:pt x="19858" y="16080"/>
                </a:lnTo>
                <a:lnTo>
                  <a:pt x="19978" y="15943"/>
                </a:lnTo>
                <a:lnTo>
                  <a:pt x="20038" y="15874"/>
                </a:lnTo>
                <a:lnTo>
                  <a:pt x="20097" y="15771"/>
                </a:lnTo>
                <a:lnTo>
                  <a:pt x="20218" y="15737"/>
                </a:lnTo>
                <a:lnTo>
                  <a:pt x="20309" y="15634"/>
                </a:lnTo>
                <a:lnTo>
                  <a:pt x="20368" y="15531"/>
                </a:lnTo>
                <a:lnTo>
                  <a:pt x="20368" y="15395"/>
                </a:lnTo>
                <a:lnTo>
                  <a:pt x="20458" y="15326"/>
                </a:lnTo>
                <a:lnTo>
                  <a:pt x="20728" y="14983"/>
                </a:lnTo>
                <a:lnTo>
                  <a:pt x="20849" y="14811"/>
                </a:lnTo>
                <a:lnTo>
                  <a:pt x="20909" y="14606"/>
                </a:lnTo>
                <a:close/>
                <a:moveTo>
                  <a:pt x="1322" y="15189"/>
                </a:moveTo>
                <a:lnTo>
                  <a:pt x="1322" y="15360"/>
                </a:lnTo>
                <a:lnTo>
                  <a:pt x="1382" y="15462"/>
                </a:lnTo>
                <a:lnTo>
                  <a:pt x="1412" y="15498"/>
                </a:lnTo>
                <a:lnTo>
                  <a:pt x="1472" y="15565"/>
                </a:lnTo>
                <a:lnTo>
                  <a:pt x="1262" y="15737"/>
                </a:lnTo>
                <a:lnTo>
                  <a:pt x="1021" y="15977"/>
                </a:lnTo>
                <a:lnTo>
                  <a:pt x="901" y="16149"/>
                </a:lnTo>
                <a:lnTo>
                  <a:pt x="811" y="16285"/>
                </a:lnTo>
                <a:lnTo>
                  <a:pt x="751" y="16320"/>
                </a:lnTo>
                <a:lnTo>
                  <a:pt x="751" y="15874"/>
                </a:lnTo>
                <a:lnTo>
                  <a:pt x="841" y="15771"/>
                </a:lnTo>
                <a:lnTo>
                  <a:pt x="931" y="15668"/>
                </a:lnTo>
                <a:lnTo>
                  <a:pt x="1172" y="15360"/>
                </a:lnTo>
                <a:lnTo>
                  <a:pt x="1322" y="15189"/>
                </a:lnTo>
                <a:close/>
                <a:moveTo>
                  <a:pt x="3395" y="15874"/>
                </a:moveTo>
                <a:lnTo>
                  <a:pt x="3215" y="16080"/>
                </a:lnTo>
                <a:lnTo>
                  <a:pt x="3035" y="16320"/>
                </a:lnTo>
                <a:lnTo>
                  <a:pt x="2614" y="16251"/>
                </a:lnTo>
                <a:lnTo>
                  <a:pt x="2643" y="16218"/>
                </a:lnTo>
                <a:lnTo>
                  <a:pt x="2824" y="16046"/>
                </a:lnTo>
                <a:lnTo>
                  <a:pt x="2945" y="15874"/>
                </a:lnTo>
                <a:close/>
                <a:moveTo>
                  <a:pt x="10094" y="15600"/>
                </a:moveTo>
                <a:lnTo>
                  <a:pt x="10034" y="15668"/>
                </a:lnTo>
                <a:lnTo>
                  <a:pt x="9734" y="15977"/>
                </a:lnTo>
                <a:lnTo>
                  <a:pt x="9464" y="16320"/>
                </a:lnTo>
                <a:lnTo>
                  <a:pt x="8952" y="16320"/>
                </a:lnTo>
                <a:lnTo>
                  <a:pt x="9103" y="16149"/>
                </a:lnTo>
                <a:lnTo>
                  <a:pt x="9554" y="15634"/>
                </a:lnTo>
                <a:lnTo>
                  <a:pt x="10094" y="15600"/>
                </a:lnTo>
                <a:close/>
                <a:moveTo>
                  <a:pt x="11266" y="15565"/>
                </a:moveTo>
                <a:lnTo>
                  <a:pt x="11086" y="15703"/>
                </a:lnTo>
                <a:lnTo>
                  <a:pt x="10785" y="15977"/>
                </a:lnTo>
                <a:lnTo>
                  <a:pt x="10635" y="16149"/>
                </a:lnTo>
                <a:lnTo>
                  <a:pt x="10545" y="16320"/>
                </a:lnTo>
                <a:lnTo>
                  <a:pt x="9914" y="16320"/>
                </a:lnTo>
                <a:lnTo>
                  <a:pt x="10154" y="16046"/>
                </a:lnTo>
                <a:lnTo>
                  <a:pt x="10455" y="15737"/>
                </a:lnTo>
                <a:lnTo>
                  <a:pt x="10635" y="15600"/>
                </a:lnTo>
                <a:lnTo>
                  <a:pt x="11266" y="15565"/>
                </a:lnTo>
                <a:close/>
                <a:moveTo>
                  <a:pt x="12738" y="15565"/>
                </a:moveTo>
                <a:lnTo>
                  <a:pt x="13369" y="15600"/>
                </a:lnTo>
                <a:lnTo>
                  <a:pt x="13249" y="15668"/>
                </a:lnTo>
                <a:lnTo>
                  <a:pt x="12979" y="15943"/>
                </a:lnTo>
                <a:lnTo>
                  <a:pt x="12858" y="16080"/>
                </a:lnTo>
                <a:lnTo>
                  <a:pt x="12767" y="16251"/>
                </a:lnTo>
                <a:lnTo>
                  <a:pt x="12017" y="16320"/>
                </a:lnTo>
                <a:lnTo>
                  <a:pt x="12348" y="15943"/>
                </a:lnTo>
                <a:lnTo>
                  <a:pt x="12738" y="15600"/>
                </a:lnTo>
                <a:lnTo>
                  <a:pt x="12738" y="15565"/>
                </a:lnTo>
                <a:close/>
                <a:moveTo>
                  <a:pt x="9193" y="15634"/>
                </a:moveTo>
                <a:lnTo>
                  <a:pt x="8923" y="15840"/>
                </a:lnTo>
                <a:lnTo>
                  <a:pt x="8682" y="16046"/>
                </a:lnTo>
                <a:lnTo>
                  <a:pt x="8562" y="16182"/>
                </a:lnTo>
                <a:lnTo>
                  <a:pt x="8472" y="16320"/>
                </a:lnTo>
                <a:lnTo>
                  <a:pt x="8171" y="16354"/>
                </a:lnTo>
                <a:lnTo>
                  <a:pt x="7600" y="16354"/>
                </a:lnTo>
                <a:lnTo>
                  <a:pt x="7931" y="16046"/>
                </a:lnTo>
                <a:lnTo>
                  <a:pt x="8141" y="15874"/>
                </a:lnTo>
                <a:lnTo>
                  <a:pt x="8231" y="15771"/>
                </a:lnTo>
                <a:lnTo>
                  <a:pt x="8321" y="15668"/>
                </a:lnTo>
                <a:lnTo>
                  <a:pt x="9193" y="15634"/>
                </a:lnTo>
                <a:close/>
                <a:moveTo>
                  <a:pt x="12497" y="15565"/>
                </a:moveTo>
                <a:lnTo>
                  <a:pt x="12257" y="15737"/>
                </a:lnTo>
                <a:lnTo>
                  <a:pt x="12017" y="15909"/>
                </a:lnTo>
                <a:lnTo>
                  <a:pt x="11807" y="16115"/>
                </a:lnTo>
                <a:lnTo>
                  <a:pt x="11596" y="16354"/>
                </a:lnTo>
                <a:lnTo>
                  <a:pt x="10996" y="16354"/>
                </a:lnTo>
                <a:lnTo>
                  <a:pt x="11296" y="16012"/>
                </a:lnTo>
                <a:lnTo>
                  <a:pt x="11717" y="15565"/>
                </a:lnTo>
                <a:close/>
                <a:moveTo>
                  <a:pt x="4506" y="15771"/>
                </a:moveTo>
                <a:lnTo>
                  <a:pt x="4176" y="16012"/>
                </a:lnTo>
                <a:lnTo>
                  <a:pt x="4026" y="16182"/>
                </a:lnTo>
                <a:lnTo>
                  <a:pt x="3876" y="16388"/>
                </a:lnTo>
                <a:lnTo>
                  <a:pt x="3455" y="16354"/>
                </a:lnTo>
                <a:lnTo>
                  <a:pt x="3785" y="15840"/>
                </a:lnTo>
                <a:lnTo>
                  <a:pt x="4506" y="15771"/>
                </a:lnTo>
                <a:close/>
                <a:moveTo>
                  <a:pt x="5347" y="15703"/>
                </a:moveTo>
                <a:lnTo>
                  <a:pt x="5077" y="15943"/>
                </a:lnTo>
                <a:lnTo>
                  <a:pt x="4897" y="16149"/>
                </a:lnTo>
                <a:lnTo>
                  <a:pt x="4777" y="16285"/>
                </a:lnTo>
                <a:lnTo>
                  <a:pt x="4657" y="16423"/>
                </a:lnTo>
                <a:lnTo>
                  <a:pt x="4206" y="16423"/>
                </a:lnTo>
                <a:lnTo>
                  <a:pt x="4416" y="16182"/>
                </a:lnTo>
                <a:lnTo>
                  <a:pt x="4567" y="15977"/>
                </a:lnTo>
                <a:lnTo>
                  <a:pt x="4716" y="15737"/>
                </a:lnTo>
                <a:lnTo>
                  <a:pt x="5347" y="15703"/>
                </a:lnTo>
                <a:close/>
                <a:moveTo>
                  <a:pt x="7871" y="15668"/>
                </a:moveTo>
                <a:lnTo>
                  <a:pt x="7661" y="15840"/>
                </a:lnTo>
                <a:lnTo>
                  <a:pt x="7391" y="16080"/>
                </a:lnTo>
                <a:lnTo>
                  <a:pt x="7270" y="16218"/>
                </a:lnTo>
                <a:lnTo>
                  <a:pt x="7179" y="16388"/>
                </a:lnTo>
                <a:lnTo>
                  <a:pt x="6219" y="16423"/>
                </a:lnTo>
                <a:lnTo>
                  <a:pt x="6609" y="15977"/>
                </a:lnTo>
                <a:lnTo>
                  <a:pt x="6879" y="15737"/>
                </a:lnTo>
                <a:lnTo>
                  <a:pt x="6909" y="15668"/>
                </a:lnTo>
                <a:close/>
                <a:moveTo>
                  <a:pt x="6339" y="15703"/>
                </a:moveTo>
                <a:lnTo>
                  <a:pt x="6129" y="15909"/>
                </a:lnTo>
                <a:lnTo>
                  <a:pt x="5919" y="16149"/>
                </a:lnTo>
                <a:lnTo>
                  <a:pt x="5888" y="16218"/>
                </a:lnTo>
                <a:lnTo>
                  <a:pt x="5888" y="16388"/>
                </a:lnTo>
                <a:lnTo>
                  <a:pt x="5919" y="16423"/>
                </a:lnTo>
                <a:lnTo>
                  <a:pt x="5108" y="16457"/>
                </a:lnTo>
                <a:lnTo>
                  <a:pt x="5257" y="16218"/>
                </a:lnTo>
                <a:lnTo>
                  <a:pt x="5437" y="16046"/>
                </a:lnTo>
                <a:lnTo>
                  <a:pt x="5648" y="15874"/>
                </a:lnTo>
                <a:lnTo>
                  <a:pt x="5768" y="15806"/>
                </a:lnTo>
                <a:lnTo>
                  <a:pt x="5829" y="15703"/>
                </a:lnTo>
                <a:close/>
                <a:moveTo>
                  <a:pt x="10545" y="0"/>
                </a:moveTo>
                <a:lnTo>
                  <a:pt x="10455" y="69"/>
                </a:lnTo>
                <a:lnTo>
                  <a:pt x="10365" y="206"/>
                </a:lnTo>
                <a:lnTo>
                  <a:pt x="10334" y="344"/>
                </a:lnTo>
                <a:lnTo>
                  <a:pt x="10304" y="652"/>
                </a:lnTo>
                <a:lnTo>
                  <a:pt x="10334" y="995"/>
                </a:lnTo>
                <a:lnTo>
                  <a:pt x="10394" y="1337"/>
                </a:lnTo>
                <a:lnTo>
                  <a:pt x="5978" y="1372"/>
                </a:lnTo>
                <a:lnTo>
                  <a:pt x="3155" y="1406"/>
                </a:lnTo>
                <a:lnTo>
                  <a:pt x="1742" y="1440"/>
                </a:lnTo>
                <a:lnTo>
                  <a:pt x="1021" y="1440"/>
                </a:lnTo>
                <a:lnTo>
                  <a:pt x="631" y="1475"/>
                </a:lnTo>
                <a:lnTo>
                  <a:pt x="300" y="1578"/>
                </a:lnTo>
                <a:lnTo>
                  <a:pt x="241" y="1612"/>
                </a:lnTo>
                <a:lnTo>
                  <a:pt x="210" y="1681"/>
                </a:lnTo>
                <a:lnTo>
                  <a:pt x="180" y="1749"/>
                </a:lnTo>
                <a:lnTo>
                  <a:pt x="210" y="1818"/>
                </a:lnTo>
                <a:lnTo>
                  <a:pt x="180" y="1851"/>
                </a:lnTo>
                <a:lnTo>
                  <a:pt x="90" y="2126"/>
                </a:lnTo>
                <a:lnTo>
                  <a:pt x="30" y="2401"/>
                </a:lnTo>
                <a:lnTo>
                  <a:pt x="0" y="2710"/>
                </a:lnTo>
                <a:lnTo>
                  <a:pt x="0" y="3018"/>
                </a:lnTo>
                <a:lnTo>
                  <a:pt x="30" y="3635"/>
                </a:lnTo>
                <a:lnTo>
                  <a:pt x="90" y="4217"/>
                </a:lnTo>
                <a:lnTo>
                  <a:pt x="120" y="5109"/>
                </a:lnTo>
                <a:lnTo>
                  <a:pt x="151" y="5966"/>
                </a:lnTo>
                <a:lnTo>
                  <a:pt x="151" y="7714"/>
                </a:lnTo>
                <a:lnTo>
                  <a:pt x="120" y="8880"/>
                </a:lnTo>
                <a:lnTo>
                  <a:pt x="90" y="10046"/>
                </a:lnTo>
                <a:lnTo>
                  <a:pt x="60" y="11211"/>
                </a:lnTo>
                <a:lnTo>
                  <a:pt x="60" y="12377"/>
                </a:lnTo>
                <a:lnTo>
                  <a:pt x="90" y="13474"/>
                </a:lnTo>
                <a:lnTo>
                  <a:pt x="120" y="14537"/>
                </a:lnTo>
                <a:lnTo>
                  <a:pt x="180" y="15600"/>
                </a:lnTo>
                <a:lnTo>
                  <a:pt x="210" y="16697"/>
                </a:lnTo>
                <a:lnTo>
                  <a:pt x="241" y="16800"/>
                </a:lnTo>
                <a:lnTo>
                  <a:pt x="270" y="16869"/>
                </a:lnTo>
                <a:lnTo>
                  <a:pt x="331" y="16936"/>
                </a:lnTo>
                <a:lnTo>
                  <a:pt x="390" y="16971"/>
                </a:lnTo>
                <a:lnTo>
                  <a:pt x="541" y="16971"/>
                </a:lnTo>
                <a:lnTo>
                  <a:pt x="631" y="16936"/>
                </a:lnTo>
                <a:lnTo>
                  <a:pt x="691" y="16902"/>
                </a:lnTo>
                <a:lnTo>
                  <a:pt x="691" y="16869"/>
                </a:lnTo>
                <a:lnTo>
                  <a:pt x="841" y="16800"/>
                </a:lnTo>
                <a:lnTo>
                  <a:pt x="991" y="16766"/>
                </a:lnTo>
                <a:lnTo>
                  <a:pt x="1172" y="16730"/>
                </a:lnTo>
                <a:lnTo>
                  <a:pt x="1382" y="16730"/>
                </a:lnTo>
                <a:lnTo>
                  <a:pt x="1773" y="16766"/>
                </a:lnTo>
                <a:lnTo>
                  <a:pt x="2073" y="16800"/>
                </a:lnTo>
                <a:lnTo>
                  <a:pt x="2914" y="16869"/>
                </a:lnTo>
                <a:lnTo>
                  <a:pt x="3756" y="16971"/>
                </a:lnTo>
                <a:lnTo>
                  <a:pt x="4626" y="17039"/>
                </a:lnTo>
                <a:lnTo>
                  <a:pt x="5527" y="17074"/>
                </a:lnTo>
                <a:lnTo>
                  <a:pt x="5437" y="17211"/>
                </a:lnTo>
                <a:lnTo>
                  <a:pt x="5318" y="17383"/>
                </a:lnTo>
                <a:lnTo>
                  <a:pt x="5137" y="17725"/>
                </a:lnTo>
                <a:lnTo>
                  <a:pt x="4927" y="18342"/>
                </a:lnTo>
                <a:lnTo>
                  <a:pt x="4747" y="18788"/>
                </a:lnTo>
                <a:lnTo>
                  <a:pt x="4536" y="19234"/>
                </a:lnTo>
                <a:lnTo>
                  <a:pt x="4146" y="20125"/>
                </a:lnTo>
                <a:lnTo>
                  <a:pt x="3995" y="20433"/>
                </a:lnTo>
                <a:lnTo>
                  <a:pt x="3876" y="20777"/>
                </a:lnTo>
                <a:lnTo>
                  <a:pt x="3815" y="20914"/>
                </a:lnTo>
                <a:lnTo>
                  <a:pt x="3815" y="21256"/>
                </a:lnTo>
                <a:lnTo>
                  <a:pt x="3876" y="21462"/>
                </a:lnTo>
                <a:lnTo>
                  <a:pt x="3936" y="21531"/>
                </a:lnTo>
                <a:lnTo>
                  <a:pt x="3995" y="21565"/>
                </a:lnTo>
                <a:lnTo>
                  <a:pt x="4085" y="21600"/>
                </a:lnTo>
                <a:lnTo>
                  <a:pt x="4176" y="21565"/>
                </a:lnTo>
                <a:lnTo>
                  <a:pt x="4297" y="21531"/>
                </a:lnTo>
                <a:lnTo>
                  <a:pt x="4387" y="21428"/>
                </a:lnTo>
                <a:lnTo>
                  <a:pt x="4446" y="21359"/>
                </a:lnTo>
                <a:lnTo>
                  <a:pt x="4506" y="21256"/>
                </a:lnTo>
                <a:lnTo>
                  <a:pt x="4626" y="21017"/>
                </a:lnTo>
                <a:lnTo>
                  <a:pt x="4716" y="20742"/>
                </a:lnTo>
                <a:lnTo>
                  <a:pt x="5047" y="20022"/>
                </a:lnTo>
                <a:lnTo>
                  <a:pt x="5347" y="19302"/>
                </a:lnTo>
                <a:lnTo>
                  <a:pt x="5588" y="18651"/>
                </a:lnTo>
                <a:lnTo>
                  <a:pt x="5829" y="17965"/>
                </a:lnTo>
                <a:lnTo>
                  <a:pt x="6009" y="17520"/>
                </a:lnTo>
                <a:lnTo>
                  <a:pt x="6098" y="17280"/>
                </a:lnTo>
                <a:lnTo>
                  <a:pt x="6158" y="17074"/>
                </a:lnTo>
                <a:lnTo>
                  <a:pt x="7630" y="16971"/>
                </a:lnTo>
                <a:lnTo>
                  <a:pt x="9072" y="16902"/>
                </a:lnTo>
                <a:lnTo>
                  <a:pt x="9793" y="16902"/>
                </a:lnTo>
                <a:lnTo>
                  <a:pt x="10514" y="16936"/>
                </a:lnTo>
                <a:lnTo>
                  <a:pt x="11956" y="16936"/>
                </a:lnTo>
                <a:lnTo>
                  <a:pt x="12767" y="16902"/>
                </a:lnTo>
                <a:lnTo>
                  <a:pt x="13579" y="16833"/>
                </a:lnTo>
                <a:lnTo>
                  <a:pt x="14360" y="16730"/>
                </a:lnTo>
                <a:lnTo>
                  <a:pt x="15232" y="16730"/>
                </a:lnTo>
                <a:lnTo>
                  <a:pt x="15232" y="16902"/>
                </a:lnTo>
                <a:lnTo>
                  <a:pt x="15351" y="17486"/>
                </a:lnTo>
                <a:lnTo>
                  <a:pt x="15532" y="18034"/>
                </a:lnTo>
                <a:lnTo>
                  <a:pt x="15773" y="18582"/>
                </a:lnTo>
                <a:lnTo>
                  <a:pt x="16012" y="19131"/>
                </a:lnTo>
                <a:lnTo>
                  <a:pt x="16282" y="19646"/>
                </a:lnTo>
                <a:lnTo>
                  <a:pt x="16582" y="20160"/>
                </a:lnTo>
                <a:lnTo>
                  <a:pt x="17184" y="21153"/>
                </a:lnTo>
                <a:lnTo>
                  <a:pt x="17303" y="21291"/>
                </a:lnTo>
                <a:lnTo>
                  <a:pt x="17454" y="21359"/>
                </a:lnTo>
                <a:lnTo>
                  <a:pt x="17605" y="21325"/>
                </a:lnTo>
                <a:lnTo>
                  <a:pt x="17724" y="21291"/>
                </a:lnTo>
                <a:lnTo>
                  <a:pt x="17844" y="21189"/>
                </a:lnTo>
                <a:lnTo>
                  <a:pt x="17905" y="21050"/>
                </a:lnTo>
                <a:lnTo>
                  <a:pt x="17905" y="20880"/>
                </a:lnTo>
                <a:lnTo>
                  <a:pt x="17875" y="20811"/>
                </a:lnTo>
                <a:lnTo>
                  <a:pt x="17844" y="20708"/>
                </a:lnTo>
                <a:lnTo>
                  <a:pt x="17274" y="19782"/>
                </a:lnTo>
                <a:lnTo>
                  <a:pt x="16763" y="18823"/>
                </a:lnTo>
                <a:lnTo>
                  <a:pt x="16523" y="18309"/>
                </a:lnTo>
                <a:lnTo>
                  <a:pt x="16282" y="17828"/>
                </a:lnTo>
                <a:lnTo>
                  <a:pt x="16102" y="17314"/>
                </a:lnTo>
                <a:lnTo>
                  <a:pt x="15892" y="16766"/>
                </a:lnTo>
                <a:lnTo>
                  <a:pt x="17184" y="16833"/>
                </a:lnTo>
                <a:lnTo>
                  <a:pt x="18445" y="16902"/>
                </a:lnTo>
                <a:lnTo>
                  <a:pt x="19076" y="16902"/>
                </a:lnTo>
                <a:lnTo>
                  <a:pt x="19737" y="16869"/>
                </a:lnTo>
                <a:lnTo>
                  <a:pt x="20368" y="16833"/>
                </a:lnTo>
                <a:lnTo>
                  <a:pt x="20999" y="16766"/>
                </a:lnTo>
                <a:lnTo>
                  <a:pt x="21059" y="16730"/>
                </a:lnTo>
                <a:lnTo>
                  <a:pt x="21120" y="16833"/>
                </a:lnTo>
                <a:lnTo>
                  <a:pt x="21179" y="16902"/>
                </a:lnTo>
                <a:lnTo>
                  <a:pt x="21390" y="16902"/>
                </a:lnTo>
                <a:lnTo>
                  <a:pt x="21480" y="16833"/>
                </a:lnTo>
                <a:lnTo>
                  <a:pt x="21540" y="16766"/>
                </a:lnTo>
                <a:lnTo>
                  <a:pt x="21600" y="16629"/>
                </a:lnTo>
                <a:lnTo>
                  <a:pt x="21600" y="16491"/>
                </a:lnTo>
                <a:lnTo>
                  <a:pt x="21540" y="15977"/>
                </a:lnTo>
                <a:lnTo>
                  <a:pt x="21480" y="15429"/>
                </a:lnTo>
                <a:lnTo>
                  <a:pt x="21449" y="14331"/>
                </a:lnTo>
                <a:lnTo>
                  <a:pt x="21480" y="13235"/>
                </a:lnTo>
                <a:lnTo>
                  <a:pt x="21449" y="12137"/>
                </a:lnTo>
                <a:lnTo>
                  <a:pt x="21449" y="9874"/>
                </a:lnTo>
                <a:lnTo>
                  <a:pt x="21420" y="7611"/>
                </a:lnTo>
                <a:lnTo>
                  <a:pt x="21420" y="3532"/>
                </a:lnTo>
                <a:lnTo>
                  <a:pt x="21449" y="3155"/>
                </a:lnTo>
                <a:lnTo>
                  <a:pt x="21449" y="2674"/>
                </a:lnTo>
                <a:lnTo>
                  <a:pt x="21420" y="2435"/>
                </a:lnTo>
                <a:lnTo>
                  <a:pt x="21390" y="2195"/>
                </a:lnTo>
                <a:lnTo>
                  <a:pt x="21330" y="2023"/>
                </a:lnTo>
                <a:lnTo>
                  <a:pt x="21239" y="1851"/>
                </a:lnTo>
                <a:lnTo>
                  <a:pt x="21239" y="1681"/>
                </a:lnTo>
                <a:lnTo>
                  <a:pt x="21210" y="1612"/>
                </a:lnTo>
                <a:lnTo>
                  <a:pt x="21179" y="1543"/>
                </a:lnTo>
                <a:lnTo>
                  <a:pt x="21030" y="1475"/>
                </a:lnTo>
                <a:lnTo>
                  <a:pt x="20879" y="1406"/>
                </a:lnTo>
                <a:lnTo>
                  <a:pt x="20728" y="1372"/>
                </a:lnTo>
                <a:lnTo>
                  <a:pt x="20548" y="1372"/>
                </a:lnTo>
                <a:lnTo>
                  <a:pt x="20188" y="1406"/>
                </a:lnTo>
                <a:lnTo>
                  <a:pt x="19888" y="1406"/>
                </a:lnTo>
                <a:lnTo>
                  <a:pt x="18596" y="1372"/>
                </a:lnTo>
                <a:lnTo>
                  <a:pt x="17303" y="1303"/>
                </a:lnTo>
                <a:lnTo>
                  <a:pt x="16613" y="1270"/>
                </a:lnTo>
                <a:lnTo>
                  <a:pt x="15892" y="1234"/>
                </a:lnTo>
                <a:lnTo>
                  <a:pt x="14450" y="1270"/>
                </a:lnTo>
                <a:lnTo>
                  <a:pt x="11596" y="1337"/>
                </a:lnTo>
                <a:lnTo>
                  <a:pt x="11025" y="1337"/>
                </a:lnTo>
                <a:lnTo>
                  <a:pt x="11055" y="1200"/>
                </a:lnTo>
                <a:lnTo>
                  <a:pt x="11055" y="995"/>
                </a:lnTo>
                <a:lnTo>
                  <a:pt x="10996" y="858"/>
                </a:lnTo>
                <a:lnTo>
                  <a:pt x="10965" y="823"/>
                </a:lnTo>
                <a:lnTo>
                  <a:pt x="10935" y="652"/>
                </a:lnTo>
                <a:lnTo>
                  <a:pt x="10906" y="344"/>
                </a:lnTo>
                <a:lnTo>
                  <a:pt x="10875" y="206"/>
                </a:lnTo>
                <a:lnTo>
                  <a:pt x="10785" y="69"/>
                </a:lnTo>
                <a:lnTo>
                  <a:pt x="10694" y="0"/>
                </a:lnTo>
                <a:close/>
              </a:path>
            </a:pathLst>
          </a:cu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21;p18"/>
          <p:cNvSpPr txBox="1"/>
          <p:nvPr>
            <p:ph type="body" sz="half" idx="1"/>
          </p:nvPr>
        </p:nvSpPr>
        <p:spPr>
          <a:xfrm>
            <a:off x="23409" y="1145539"/>
            <a:ext cx="3994500" cy="2756101"/>
          </a:xfrm>
          <a:prstGeom prst="rect">
            <a:avLst/>
          </a:prstGeom>
        </p:spPr>
        <p:txBody>
          <a:bodyPr/>
          <a:lstStyle/>
          <a:p>
            <a:pPr marL="242887" indent="-242887" defTabSz="777240">
              <a:spcBef>
                <a:spcPts val="500"/>
              </a:spcBef>
              <a:buSzPts val="1300"/>
              <a:defRPr sz="1360"/>
            </a:pPr>
            <a:r>
              <a:t>There are three types of rides provided like docked bike, electric bike &amp; classic bike.</a:t>
            </a:r>
          </a:p>
          <a:p>
            <a:pPr marL="242887" indent="-242887" defTabSz="777240">
              <a:spcBef>
                <a:spcPts val="500"/>
              </a:spcBef>
              <a:buSzPts val="1300"/>
              <a:defRPr sz="1360"/>
            </a:pPr>
            <a:r>
              <a:t>The use of bikes increase at the end of the week as seen in the figure.</a:t>
            </a:r>
          </a:p>
          <a:p>
            <a:pPr marL="242887" indent="-242887" defTabSz="777240">
              <a:spcBef>
                <a:spcPts val="500"/>
              </a:spcBef>
              <a:buSzPts val="1300"/>
              <a:defRPr sz="1360"/>
            </a:pPr>
            <a:r>
              <a:t>We could get the information/data on why casual member are using the bikes on the weekend and showing them the down side of not getting their desired bike or waiting for a bike as due to booked by an member and what value/features they are getting through the membership and send them personalized ads for buying the membership.</a:t>
            </a:r>
          </a:p>
        </p:txBody>
      </p:sp>
      <p:sp>
        <p:nvSpPr>
          <p:cNvPr id="146" name="Google Shape;122;p18"/>
          <p:cNvSpPr txBox="1"/>
          <p:nvPr>
            <p:ph type="title"/>
          </p:nvPr>
        </p:nvSpPr>
        <p:spPr>
          <a:xfrm>
            <a:off x="-23797" y="817998"/>
            <a:ext cx="9156002" cy="857401"/>
          </a:xfrm>
          <a:prstGeom prst="rect">
            <a:avLst/>
          </a:prstGeom>
        </p:spPr>
        <p:txBody>
          <a:bodyPr/>
          <a:lstStyle/>
          <a:p>
            <a:pPr/>
            <a:r>
              <a:t>Rides used by members</a:t>
            </a:r>
          </a:p>
        </p:txBody>
      </p:sp>
      <p:sp>
        <p:nvSpPr>
          <p:cNvPr id="147" name="Google Shape;124;p18"/>
          <p:cNvSpPr/>
          <p:nvPr/>
        </p:nvSpPr>
        <p:spPr>
          <a:xfrm>
            <a:off x="4141749" y="168467"/>
            <a:ext cx="788684" cy="731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148" name="Google Shape;126;p18"/>
          <p:cNvSpPr txBox="1"/>
          <p:nvPr>
            <p:ph type="sldNum" sz="quarter" idx="2"/>
          </p:nvPr>
        </p:nvSpPr>
        <p:spPr>
          <a:xfrm>
            <a:off x="4403593" y="4832975"/>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9" name="slide2" descr="slide2"/>
          <p:cNvPicPr>
            <a:picLocks noChangeAspect="1"/>
          </p:cNvPicPr>
          <p:nvPr/>
        </p:nvPicPr>
        <p:blipFill>
          <a:blip r:embed="rId2">
            <a:extLst/>
          </a:blip>
          <a:stretch>
            <a:fillRect/>
          </a:stretch>
        </p:blipFill>
        <p:spPr>
          <a:xfrm>
            <a:off x="4065113" y="1390924"/>
            <a:ext cx="4917902" cy="3364784"/>
          </a:xfrm>
          <a:prstGeom prst="rect">
            <a:avLst/>
          </a:prstGeom>
          <a:ln w="12700">
            <a:miter lim="400000"/>
          </a:ln>
        </p:spPr>
      </p:pic>
      <p:sp>
        <p:nvSpPr>
          <p:cNvPr id="150" name="Google Shape;706;p47"/>
          <p:cNvSpPr/>
          <p:nvPr/>
        </p:nvSpPr>
        <p:spPr>
          <a:xfrm>
            <a:off x="4337730" y="390309"/>
            <a:ext cx="396713" cy="2658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79" y="2828"/>
                </a:moveTo>
                <a:lnTo>
                  <a:pt x="18994" y="2907"/>
                </a:lnTo>
                <a:lnTo>
                  <a:pt x="19313" y="2907"/>
                </a:lnTo>
                <a:lnTo>
                  <a:pt x="19371" y="2946"/>
                </a:lnTo>
                <a:lnTo>
                  <a:pt x="19400" y="2986"/>
                </a:lnTo>
                <a:lnTo>
                  <a:pt x="19428" y="3104"/>
                </a:lnTo>
                <a:lnTo>
                  <a:pt x="19400" y="3181"/>
                </a:lnTo>
                <a:lnTo>
                  <a:pt x="19371" y="3417"/>
                </a:lnTo>
                <a:lnTo>
                  <a:pt x="19313" y="3535"/>
                </a:lnTo>
                <a:lnTo>
                  <a:pt x="19226" y="3693"/>
                </a:lnTo>
                <a:lnTo>
                  <a:pt x="19139" y="3770"/>
                </a:lnTo>
                <a:lnTo>
                  <a:pt x="19052" y="3811"/>
                </a:lnTo>
                <a:lnTo>
                  <a:pt x="18965" y="3770"/>
                </a:lnTo>
                <a:lnTo>
                  <a:pt x="18879" y="3614"/>
                </a:lnTo>
                <a:lnTo>
                  <a:pt x="18792" y="3457"/>
                </a:lnTo>
                <a:lnTo>
                  <a:pt x="18763" y="3260"/>
                </a:lnTo>
                <a:lnTo>
                  <a:pt x="18763" y="3104"/>
                </a:lnTo>
                <a:lnTo>
                  <a:pt x="18850" y="2907"/>
                </a:lnTo>
                <a:lnTo>
                  <a:pt x="18879" y="2828"/>
                </a:lnTo>
                <a:close/>
                <a:moveTo>
                  <a:pt x="13000" y="6480"/>
                </a:moveTo>
                <a:lnTo>
                  <a:pt x="13117" y="6519"/>
                </a:lnTo>
                <a:lnTo>
                  <a:pt x="13174" y="6559"/>
                </a:lnTo>
                <a:lnTo>
                  <a:pt x="13204" y="6559"/>
                </a:lnTo>
                <a:lnTo>
                  <a:pt x="13204" y="6598"/>
                </a:lnTo>
                <a:lnTo>
                  <a:pt x="13232" y="6637"/>
                </a:lnTo>
                <a:lnTo>
                  <a:pt x="13232" y="6795"/>
                </a:lnTo>
                <a:lnTo>
                  <a:pt x="13204" y="6913"/>
                </a:lnTo>
                <a:lnTo>
                  <a:pt x="13117" y="7069"/>
                </a:lnTo>
                <a:lnTo>
                  <a:pt x="13087" y="7148"/>
                </a:lnTo>
                <a:lnTo>
                  <a:pt x="13030" y="7226"/>
                </a:lnTo>
                <a:lnTo>
                  <a:pt x="12972" y="7226"/>
                </a:lnTo>
                <a:lnTo>
                  <a:pt x="12972" y="7187"/>
                </a:lnTo>
                <a:lnTo>
                  <a:pt x="12943" y="7187"/>
                </a:lnTo>
                <a:lnTo>
                  <a:pt x="12885" y="7069"/>
                </a:lnTo>
                <a:lnTo>
                  <a:pt x="12826" y="6951"/>
                </a:lnTo>
                <a:lnTo>
                  <a:pt x="12826" y="6677"/>
                </a:lnTo>
                <a:lnTo>
                  <a:pt x="12885" y="6559"/>
                </a:lnTo>
                <a:lnTo>
                  <a:pt x="12972" y="6480"/>
                </a:lnTo>
                <a:close/>
                <a:moveTo>
                  <a:pt x="14883" y="8327"/>
                </a:moveTo>
                <a:lnTo>
                  <a:pt x="14970" y="8365"/>
                </a:lnTo>
                <a:lnTo>
                  <a:pt x="15028" y="8483"/>
                </a:lnTo>
                <a:lnTo>
                  <a:pt x="15085" y="8601"/>
                </a:lnTo>
                <a:lnTo>
                  <a:pt x="15085" y="8798"/>
                </a:lnTo>
                <a:lnTo>
                  <a:pt x="15056" y="8954"/>
                </a:lnTo>
                <a:lnTo>
                  <a:pt x="14998" y="9111"/>
                </a:lnTo>
                <a:lnTo>
                  <a:pt x="14941" y="9269"/>
                </a:lnTo>
                <a:lnTo>
                  <a:pt x="14824" y="9347"/>
                </a:lnTo>
                <a:lnTo>
                  <a:pt x="14680" y="9308"/>
                </a:lnTo>
                <a:lnTo>
                  <a:pt x="14564" y="9229"/>
                </a:lnTo>
                <a:lnTo>
                  <a:pt x="14477" y="9111"/>
                </a:lnTo>
                <a:lnTo>
                  <a:pt x="14448" y="8993"/>
                </a:lnTo>
                <a:lnTo>
                  <a:pt x="14448" y="8875"/>
                </a:lnTo>
                <a:lnTo>
                  <a:pt x="14477" y="8757"/>
                </a:lnTo>
                <a:lnTo>
                  <a:pt x="14507" y="8640"/>
                </a:lnTo>
                <a:lnTo>
                  <a:pt x="14594" y="8601"/>
                </a:lnTo>
                <a:lnTo>
                  <a:pt x="14651" y="8562"/>
                </a:lnTo>
                <a:lnTo>
                  <a:pt x="14680" y="8483"/>
                </a:lnTo>
                <a:lnTo>
                  <a:pt x="14709" y="8365"/>
                </a:lnTo>
                <a:lnTo>
                  <a:pt x="14767" y="8327"/>
                </a:lnTo>
                <a:close/>
                <a:moveTo>
                  <a:pt x="6544" y="10054"/>
                </a:moveTo>
                <a:lnTo>
                  <a:pt x="6660" y="10171"/>
                </a:lnTo>
                <a:lnTo>
                  <a:pt x="6776" y="10250"/>
                </a:lnTo>
                <a:lnTo>
                  <a:pt x="6834" y="10368"/>
                </a:lnTo>
                <a:lnTo>
                  <a:pt x="6862" y="10565"/>
                </a:lnTo>
                <a:lnTo>
                  <a:pt x="6834" y="10722"/>
                </a:lnTo>
                <a:lnTo>
                  <a:pt x="6747" y="10878"/>
                </a:lnTo>
                <a:lnTo>
                  <a:pt x="6689" y="10996"/>
                </a:lnTo>
                <a:lnTo>
                  <a:pt x="6573" y="11036"/>
                </a:lnTo>
                <a:lnTo>
                  <a:pt x="6515" y="11075"/>
                </a:lnTo>
                <a:lnTo>
                  <a:pt x="6457" y="11075"/>
                </a:lnTo>
                <a:lnTo>
                  <a:pt x="6341" y="10957"/>
                </a:lnTo>
                <a:lnTo>
                  <a:pt x="6283" y="10840"/>
                </a:lnTo>
                <a:lnTo>
                  <a:pt x="6283" y="10643"/>
                </a:lnTo>
                <a:lnTo>
                  <a:pt x="6313" y="10486"/>
                </a:lnTo>
                <a:lnTo>
                  <a:pt x="6370" y="10330"/>
                </a:lnTo>
                <a:lnTo>
                  <a:pt x="6515" y="10094"/>
                </a:lnTo>
                <a:lnTo>
                  <a:pt x="6544" y="10054"/>
                </a:lnTo>
                <a:close/>
                <a:moveTo>
                  <a:pt x="9006" y="12056"/>
                </a:moveTo>
                <a:lnTo>
                  <a:pt x="9063" y="12136"/>
                </a:lnTo>
                <a:lnTo>
                  <a:pt x="9150" y="12136"/>
                </a:lnTo>
                <a:lnTo>
                  <a:pt x="9323" y="12174"/>
                </a:lnTo>
                <a:lnTo>
                  <a:pt x="9410" y="12215"/>
                </a:lnTo>
                <a:lnTo>
                  <a:pt x="9468" y="12253"/>
                </a:lnTo>
                <a:lnTo>
                  <a:pt x="9468" y="12371"/>
                </a:lnTo>
                <a:lnTo>
                  <a:pt x="9410" y="12450"/>
                </a:lnTo>
                <a:lnTo>
                  <a:pt x="9410" y="12489"/>
                </a:lnTo>
                <a:lnTo>
                  <a:pt x="9295" y="12607"/>
                </a:lnTo>
                <a:lnTo>
                  <a:pt x="9266" y="12646"/>
                </a:lnTo>
                <a:lnTo>
                  <a:pt x="9179" y="12725"/>
                </a:lnTo>
                <a:lnTo>
                  <a:pt x="9092" y="12725"/>
                </a:lnTo>
                <a:lnTo>
                  <a:pt x="9092" y="12763"/>
                </a:lnTo>
                <a:lnTo>
                  <a:pt x="9034" y="12763"/>
                </a:lnTo>
                <a:lnTo>
                  <a:pt x="8976" y="12725"/>
                </a:lnTo>
                <a:lnTo>
                  <a:pt x="8947" y="12725"/>
                </a:lnTo>
                <a:lnTo>
                  <a:pt x="8919" y="12686"/>
                </a:lnTo>
                <a:lnTo>
                  <a:pt x="8919" y="12646"/>
                </a:lnTo>
                <a:lnTo>
                  <a:pt x="8889" y="12607"/>
                </a:lnTo>
                <a:lnTo>
                  <a:pt x="8832" y="12410"/>
                </a:lnTo>
                <a:lnTo>
                  <a:pt x="8802" y="12292"/>
                </a:lnTo>
                <a:lnTo>
                  <a:pt x="8832" y="12174"/>
                </a:lnTo>
                <a:lnTo>
                  <a:pt x="8919" y="12136"/>
                </a:lnTo>
                <a:lnTo>
                  <a:pt x="9006" y="12056"/>
                </a:lnTo>
                <a:close/>
                <a:moveTo>
                  <a:pt x="19052" y="2200"/>
                </a:moveTo>
                <a:lnTo>
                  <a:pt x="18907" y="2239"/>
                </a:lnTo>
                <a:lnTo>
                  <a:pt x="18763" y="2318"/>
                </a:lnTo>
                <a:lnTo>
                  <a:pt x="18618" y="2436"/>
                </a:lnTo>
                <a:lnTo>
                  <a:pt x="18531" y="2553"/>
                </a:lnTo>
                <a:lnTo>
                  <a:pt x="18444" y="2671"/>
                </a:lnTo>
                <a:lnTo>
                  <a:pt x="18416" y="2828"/>
                </a:lnTo>
                <a:lnTo>
                  <a:pt x="18357" y="2946"/>
                </a:lnTo>
                <a:lnTo>
                  <a:pt x="18329" y="3260"/>
                </a:lnTo>
                <a:lnTo>
                  <a:pt x="18386" y="3575"/>
                </a:lnTo>
                <a:lnTo>
                  <a:pt x="18444" y="3811"/>
                </a:lnTo>
                <a:lnTo>
                  <a:pt x="18242" y="3967"/>
                </a:lnTo>
                <a:lnTo>
                  <a:pt x="18038" y="4162"/>
                </a:lnTo>
                <a:lnTo>
                  <a:pt x="17836" y="4398"/>
                </a:lnTo>
                <a:lnTo>
                  <a:pt x="17662" y="4674"/>
                </a:lnTo>
                <a:lnTo>
                  <a:pt x="16996" y="5694"/>
                </a:lnTo>
                <a:lnTo>
                  <a:pt x="16562" y="6283"/>
                </a:lnTo>
                <a:lnTo>
                  <a:pt x="16099" y="6834"/>
                </a:lnTo>
                <a:lnTo>
                  <a:pt x="15636" y="7423"/>
                </a:lnTo>
                <a:lnTo>
                  <a:pt x="15202" y="8012"/>
                </a:lnTo>
                <a:lnTo>
                  <a:pt x="15085" y="7894"/>
                </a:lnTo>
                <a:lnTo>
                  <a:pt x="14941" y="7815"/>
                </a:lnTo>
                <a:lnTo>
                  <a:pt x="14883" y="7815"/>
                </a:lnTo>
                <a:lnTo>
                  <a:pt x="14796" y="7776"/>
                </a:lnTo>
                <a:lnTo>
                  <a:pt x="14594" y="7776"/>
                </a:lnTo>
                <a:lnTo>
                  <a:pt x="14507" y="7855"/>
                </a:lnTo>
                <a:lnTo>
                  <a:pt x="14303" y="7579"/>
                </a:lnTo>
                <a:lnTo>
                  <a:pt x="14072" y="7266"/>
                </a:lnTo>
                <a:lnTo>
                  <a:pt x="13869" y="6990"/>
                </a:lnTo>
                <a:lnTo>
                  <a:pt x="13782" y="6951"/>
                </a:lnTo>
                <a:lnTo>
                  <a:pt x="13782" y="6519"/>
                </a:lnTo>
                <a:lnTo>
                  <a:pt x="13725" y="6324"/>
                </a:lnTo>
                <a:lnTo>
                  <a:pt x="13667" y="6165"/>
                </a:lnTo>
                <a:lnTo>
                  <a:pt x="13551" y="6009"/>
                </a:lnTo>
                <a:lnTo>
                  <a:pt x="13377" y="5852"/>
                </a:lnTo>
                <a:lnTo>
                  <a:pt x="13291" y="5773"/>
                </a:lnTo>
                <a:lnTo>
                  <a:pt x="13232" y="5694"/>
                </a:lnTo>
                <a:lnTo>
                  <a:pt x="13145" y="5655"/>
                </a:lnTo>
                <a:lnTo>
                  <a:pt x="13059" y="5655"/>
                </a:lnTo>
                <a:lnTo>
                  <a:pt x="12885" y="5694"/>
                </a:lnTo>
                <a:lnTo>
                  <a:pt x="12711" y="5812"/>
                </a:lnTo>
                <a:lnTo>
                  <a:pt x="12537" y="6009"/>
                </a:lnTo>
                <a:lnTo>
                  <a:pt x="12422" y="6245"/>
                </a:lnTo>
                <a:lnTo>
                  <a:pt x="12305" y="6519"/>
                </a:lnTo>
                <a:lnTo>
                  <a:pt x="12277" y="6834"/>
                </a:lnTo>
                <a:lnTo>
                  <a:pt x="12277" y="7069"/>
                </a:lnTo>
                <a:lnTo>
                  <a:pt x="12103" y="7226"/>
                </a:lnTo>
                <a:lnTo>
                  <a:pt x="11929" y="7384"/>
                </a:lnTo>
                <a:lnTo>
                  <a:pt x="11756" y="7620"/>
                </a:lnTo>
                <a:lnTo>
                  <a:pt x="11582" y="7855"/>
                </a:lnTo>
                <a:lnTo>
                  <a:pt x="11293" y="8327"/>
                </a:lnTo>
                <a:lnTo>
                  <a:pt x="11089" y="8719"/>
                </a:lnTo>
                <a:lnTo>
                  <a:pt x="10655" y="9464"/>
                </a:lnTo>
                <a:lnTo>
                  <a:pt x="10250" y="10289"/>
                </a:lnTo>
                <a:lnTo>
                  <a:pt x="9874" y="10957"/>
                </a:lnTo>
                <a:lnTo>
                  <a:pt x="9700" y="11311"/>
                </a:lnTo>
                <a:lnTo>
                  <a:pt x="9555" y="11664"/>
                </a:lnTo>
                <a:lnTo>
                  <a:pt x="9410" y="11626"/>
                </a:lnTo>
                <a:lnTo>
                  <a:pt x="9266" y="11585"/>
                </a:lnTo>
                <a:lnTo>
                  <a:pt x="9208" y="11546"/>
                </a:lnTo>
                <a:lnTo>
                  <a:pt x="9063" y="11508"/>
                </a:lnTo>
                <a:lnTo>
                  <a:pt x="8889" y="11508"/>
                </a:lnTo>
                <a:lnTo>
                  <a:pt x="8745" y="11585"/>
                </a:lnTo>
                <a:lnTo>
                  <a:pt x="8600" y="11703"/>
                </a:lnTo>
                <a:lnTo>
                  <a:pt x="8541" y="11626"/>
                </a:lnTo>
                <a:lnTo>
                  <a:pt x="8252" y="11429"/>
                </a:lnTo>
                <a:lnTo>
                  <a:pt x="7963" y="11193"/>
                </a:lnTo>
                <a:lnTo>
                  <a:pt x="7673" y="10919"/>
                </a:lnTo>
                <a:lnTo>
                  <a:pt x="7529" y="10840"/>
                </a:lnTo>
                <a:lnTo>
                  <a:pt x="7384" y="10760"/>
                </a:lnTo>
                <a:lnTo>
                  <a:pt x="7412" y="10565"/>
                </a:lnTo>
                <a:lnTo>
                  <a:pt x="7384" y="10368"/>
                </a:lnTo>
                <a:lnTo>
                  <a:pt x="7355" y="10133"/>
                </a:lnTo>
                <a:lnTo>
                  <a:pt x="7297" y="9976"/>
                </a:lnTo>
                <a:lnTo>
                  <a:pt x="7210" y="9779"/>
                </a:lnTo>
                <a:lnTo>
                  <a:pt x="7123" y="9623"/>
                </a:lnTo>
                <a:lnTo>
                  <a:pt x="7008" y="9505"/>
                </a:lnTo>
                <a:lnTo>
                  <a:pt x="6862" y="9426"/>
                </a:lnTo>
                <a:lnTo>
                  <a:pt x="6776" y="9387"/>
                </a:lnTo>
                <a:lnTo>
                  <a:pt x="6689" y="9347"/>
                </a:lnTo>
                <a:lnTo>
                  <a:pt x="6515" y="9347"/>
                </a:lnTo>
                <a:lnTo>
                  <a:pt x="6341" y="9426"/>
                </a:lnTo>
                <a:lnTo>
                  <a:pt x="6196" y="9544"/>
                </a:lnTo>
                <a:lnTo>
                  <a:pt x="6052" y="9700"/>
                </a:lnTo>
                <a:lnTo>
                  <a:pt x="5907" y="9936"/>
                </a:lnTo>
                <a:lnTo>
                  <a:pt x="5820" y="10171"/>
                </a:lnTo>
                <a:lnTo>
                  <a:pt x="5733" y="10447"/>
                </a:lnTo>
                <a:lnTo>
                  <a:pt x="5733" y="10801"/>
                </a:lnTo>
                <a:lnTo>
                  <a:pt x="5675" y="10840"/>
                </a:lnTo>
                <a:lnTo>
                  <a:pt x="4662" y="12450"/>
                </a:lnTo>
                <a:lnTo>
                  <a:pt x="4170" y="13275"/>
                </a:lnTo>
                <a:lnTo>
                  <a:pt x="3677" y="14139"/>
                </a:lnTo>
                <a:lnTo>
                  <a:pt x="3186" y="14963"/>
                </a:lnTo>
                <a:lnTo>
                  <a:pt x="2635" y="15788"/>
                </a:lnTo>
                <a:lnTo>
                  <a:pt x="2432" y="16062"/>
                </a:lnTo>
                <a:lnTo>
                  <a:pt x="2230" y="16377"/>
                </a:lnTo>
                <a:lnTo>
                  <a:pt x="2143" y="16534"/>
                </a:lnTo>
                <a:lnTo>
                  <a:pt x="2085" y="16731"/>
                </a:lnTo>
                <a:lnTo>
                  <a:pt x="2026" y="16928"/>
                </a:lnTo>
                <a:lnTo>
                  <a:pt x="2026" y="17123"/>
                </a:lnTo>
                <a:lnTo>
                  <a:pt x="2056" y="17241"/>
                </a:lnTo>
                <a:lnTo>
                  <a:pt x="2113" y="17320"/>
                </a:lnTo>
                <a:lnTo>
                  <a:pt x="2200" y="17358"/>
                </a:lnTo>
                <a:lnTo>
                  <a:pt x="2287" y="17320"/>
                </a:lnTo>
                <a:lnTo>
                  <a:pt x="2404" y="17241"/>
                </a:lnTo>
                <a:lnTo>
                  <a:pt x="2519" y="17162"/>
                </a:lnTo>
                <a:lnTo>
                  <a:pt x="2693" y="16887"/>
                </a:lnTo>
                <a:lnTo>
                  <a:pt x="3069" y="16338"/>
                </a:lnTo>
                <a:lnTo>
                  <a:pt x="3533" y="15709"/>
                </a:lnTo>
                <a:lnTo>
                  <a:pt x="3764" y="15355"/>
                </a:lnTo>
                <a:lnTo>
                  <a:pt x="3967" y="15002"/>
                </a:lnTo>
                <a:lnTo>
                  <a:pt x="4459" y="14139"/>
                </a:lnTo>
                <a:lnTo>
                  <a:pt x="4980" y="13275"/>
                </a:lnTo>
                <a:lnTo>
                  <a:pt x="5531" y="12450"/>
                </a:lnTo>
                <a:lnTo>
                  <a:pt x="6052" y="11626"/>
                </a:lnTo>
                <a:lnTo>
                  <a:pt x="6139" y="11703"/>
                </a:lnTo>
                <a:lnTo>
                  <a:pt x="6283" y="11782"/>
                </a:lnTo>
                <a:lnTo>
                  <a:pt x="6400" y="11821"/>
                </a:lnTo>
                <a:lnTo>
                  <a:pt x="6544" y="11821"/>
                </a:lnTo>
                <a:lnTo>
                  <a:pt x="6717" y="11782"/>
                </a:lnTo>
                <a:lnTo>
                  <a:pt x="6891" y="11703"/>
                </a:lnTo>
                <a:lnTo>
                  <a:pt x="7036" y="11546"/>
                </a:lnTo>
                <a:lnTo>
                  <a:pt x="7152" y="11390"/>
                </a:lnTo>
                <a:lnTo>
                  <a:pt x="7384" y="11585"/>
                </a:lnTo>
                <a:lnTo>
                  <a:pt x="7616" y="11782"/>
                </a:lnTo>
                <a:lnTo>
                  <a:pt x="7992" y="12136"/>
                </a:lnTo>
                <a:lnTo>
                  <a:pt x="8165" y="12292"/>
                </a:lnTo>
                <a:lnTo>
                  <a:pt x="8368" y="12410"/>
                </a:lnTo>
                <a:lnTo>
                  <a:pt x="8397" y="12607"/>
                </a:lnTo>
                <a:lnTo>
                  <a:pt x="8455" y="12804"/>
                </a:lnTo>
                <a:lnTo>
                  <a:pt x="8513" y="12960"/>
                </a:lnTo>
                <a:lnTo>
                  <a:pt x="8600" y="13117"/>
                </a:lnTo>
                <a:lnTo>
                  <a:pt x="8715" y="13196"/>
                </a:lnTo>
                <a:lnTo>
                  <a:pt x="8802" y="13275"/>
                </a:lnTo>
                <a:lnTo>
                  <a:pt x="8919" y="13353"/>
                </a:lnTo>
                <a:lnTo>
                  <a:pt x="9179" y="13353"/>
                </a:lnTo>
                <a:lnTo>
                  <a:pt x="9323" y="13275"/>
                </a:lnTo>
                <a:lnTo>
                  <a:pt x="9527" y="13117"/>
                </a:lnTo>
                <a:lnTo>
                  <a:pt x="9700" y="12922"/>
                </a:lnTo>
                <a:lnTo>
                  <a:pt x="9787" y="12763"/>
                </a:lnTo>
                <a:lnTo>
                  <a:pt x="9844" y="12646"/>
                </a:lnTo>
                <a:lnTo>
                  <a:pt x="9874" y="12489"/>
                </a:lnTo>
                <a:lnTo>
                  <a:pt x="9903" y="12332"/>
                </a:lnTo>
                <a:lnTo>
                  <a:pt x="9903" y="12174"/>
                </a:lnTo>
                <a:lnTo>
                  <a:pt x="9874" y="12056"/>
                </a:lnTo>
                <a:lnTo>
                  <a:pt x="10077" y="11782"/>
                </a:lnTo>
                <a:lnTo>
                  <a:pt x="10250" y="11508"/>
                </a:lnTo>
                <a:lnTo>
                  <a:pt x="10598" y="10878"/>
                </a:lnTo>
                <a:lnTo>
                  <a:pt x="10915" y="10212"/>
                </a:lnTo>
                <a:lnTo>
                  <a:pt x="11206" y="9623"/>
                </a:lnTo>
                <a:lnTo>
                  <a:pt x="11640" y="8875"/>
                </a:lnTo>
                <a:lnTo>
                  <a:pt x="12132" y="8209"/>
                </a:lnTo>
                <a:lnTo>
                  <a:pt x="12218" y="8091"/>
                </a:lnTo>
                <a:lnTo>
                  <a:pt x="12335" y="7973"/>
                </a:lnTo>
                <a:lnTo>
                  <a:pt x="12596" y="7776"/>
                </a:lnTo>
                <a:lnTo>
                  <a:pt x="12740" y="7894"/>
                </a:lnTo>
                <a:lnTo>
                  <a:pt x="12885" y="7933"/>
                </a:lnTo>
                <a:lnTo>
                  <a:pt x="13030" y="7973"/>
                </a:lnTo>
                <a:lnTo>
                  <a:pt x="13204" y="7933"/>
                </a:lnTo>
                <a:lnTo>
                  <a:pt x="13319" y="7855"/>
                </a:lnTo>
                <a:lnTo>
                  <a:pt x="13406" y="7737"/>
                </a:lnTo>
                <a:lnTo>
                  <a:pt x="13521" y="7620"/>
                </a:lnTo>
                <a:lnTo>
                  <a:pt x="13608" y="7502"/>
                </a:lnTo>
                <a:lnTo>
                  <a:pt x="13927" y="8012"/>
                </a:lnTo>
                <a:lnTo>
                  <a:pt x="14129" y="8365"/>
                </a:lnTo>
                <a:lnTo>
                  <a:pt x="14043" y="8562"/>
                </a:lnTo>
                <a:lnTo>
                  <a:pt x="14014" y="8757"/>
                </a:lnTo>
                <a:lnTo>
                  <a:pt x="13986" y="8954"/>
                </a:lnTo>
                <a:lnTo>
                  <a:pt x="14014" y="9190"/>
                </a:lnTo>
                <a:lnTo>
                  <a:pt x="14072" y="9387"/>
                </a:lnTo>
                <a:lnTo>
                  <a:pt x="14159" y="9544"/>
                </a:lnTo>
                <a:lnTo>
                  <a:pt x="14303" y="9700"/>
                </a:lnTo>
                <a:lnTo>
                  <a:pt x="14448" y="9779"/>
                </a:lnTo>
                <a:lnTo>
                  <a:pt x="14594" y="9858"/>
                </a:lnTo>
                <a:lnTo>
                  <a:pt x="14767" y="9858"/>
                </a:lnTo>
                <a:lnTo>
                  <a:pt x="14911" y="9818"/>
                </a:lnTo>
                <a:lnTo>
                  <a:pt x="15056" y="9740"/>
                </a:lnTo>
                <a:lnTo>
                  <a:pt x="15143" y="9661"/>
                </a:lnTo>
                <a:lnTo>
                  <a:pt x="15230" y="9544"/>
                </a:lnTo>
                <a:lnTo>
                  <a:pt x="15317" y="9426"/>
                </a:lnTo>
                <a:lnTo>
                  <a:pt x="15375" y="9269"/>
                </a:lnTo>
                <a:lnTo>
                  <a:pt x="15432" y="8954"/>
                </a:lnTo>
                <a:lnTo>
                  <a:pt x="15432" y="8522"/>
                </a:lnTo>
                <a:lnTo>
                  <a:pt x="15519" y="8483"/>
                </a:lnTo>
                <a:lnTo>
                  <a:pt x="15925" y="7933"/>
                </a:lnTo>
                <a:lnTo>
                  <a:pt x="16359" y="7384"/>
                </a:lnTo>
                <a:lnTo>
                  <a:pt x="17200" y="6362"/>
                </a:lnTo>
                <a:lnTo>
                  <a:pt x="17981" y="5341"/>
                </a:lnTo>
                <a:lnTo>
                  <a:pt x="18763" y="4321"/>
                </a:lnTo>
                <a:lnTo>
                  <a:pt x="18792" y="4280"/>
                </a:lnTo>
                <a:lnTo>
                  <a:pt x="18937" y="4359"/>
                </a:lnTo>
                <a:lnTo>
                  <a:pt x="19226" y="4359"/>
                </a:lnTo>
                <a:lnTo>
                  <a:pt x="19371" y="4280"/>
                </a:lnTo>
                <a:lnTo>
                  <a:pt x="19487" y="4162"/>
                </a:lnTo>
                <a:lnTo>
                  <a:pt x="19574" y="4045"/>
                </a:lnTo>
                <a:lnTo>
                  <a:pt x="19660" y="3888"/>
                </a:lnTo>
                <a:lnTo>
                  <a:pt x="19747" y="3732"/>
                </a:lnTo>
                <a:lnTo>
                  <a:pt x="19804" y="3575"/>
                </a:lnTo>
                <a:lnTo>
                  <a:pt x="19834" y="3378"/>
                </a:lnTo>
                <a:lnTo>
                  <a:pt x="19863" y="3222"/>
                </a:lnTo>
                <a:lnTo>
                  <a:pt x="19863" y="3025"/>
                </a:lnTo>
                <a:lnTo>
                  <a:pt x="19834" y="2868"/>
                </a:lnTo>
                <a:lnTo>
                  <a:pt x="19804" y="2710"/>
                </a:lnTo>
                <a:lnTo>
                  <a:pt x="19717" y="2592"/>
                </a:lnTo>
                <a:lnTo>
                  <a:pt x="19660" y="2474"/>
                </a:lnTo>
                <a:lnTo>
                  <a:pt x="19544" y="2356"/>
                </a:lnTo>
                <a:lnTo>
                  <a:pt x="19458" y="2318"/>
                </a:lnTo>
                <a:lnTo>
                  <a:pt x="19341" y="2279"/>
                </a:lnTo>
                <a:lnTo>
                  <a:pt x="19226" y="2239"/>
                </a:lnTo>
                <a:lnTo>
                  <a:pt x="19052" y="2200"/>
                </a:lnTo>
                <a:close/>
                <a:moveTo>
                  <a:pt x="232" y="0"/>
                </a:moveTo>
                <a:lnTo>
                  <a:pt x="174" y="79"/>
                </a:lnTo>
                <a:lnTo>
                  <a:pt x="117" y="118"/>
                </a:lnTo>
                <a:lnTo>
                  <a:pt x="58" y="315"/>
                </a:lnTo>
                <a:lnTo>
                  <a:pt x="0" y="512"/>
                </a:lnTo>
                <a:lnTo>
                  <a:pt x="0" y="943"/>
                </a:lnTo>
                <a:lnTo>
                  <a:pt x="30" y="1414"/>
                </a:lnTo>
                <a:lnTo>
                  <a:pt x="58" y="1808"/>
                </a:lnTo>
                <a:lnTo>
                  <a:pt x="58" y="3142"/>
                </a:lnTo>
                <a:lnTo>
                  <a:pt x="30" y="4477"/>
                </a:lnTo>
                <a:lnTo>
                  <a:pt x="58" y="5812"/>
                </a:lnTo>
                <a:lnTo>
                  <a:pt x="30" y="7148"/>
                </a:lnTo>
                <a:lnTo>
                  <a:pt x="0" y="9858"/>
                </a:lnTo>
                <a:lnTo>
                  <a:pt x="0" y="12686"/>
                </a:lnTo>
                <a:lnTo>
                  <a:pt x="87" y="15473"/>
                </a:lnTo>
                <a:lnTo>
                  <a:pt x="174" y="18262"/>
                </a:lnTo>
                <a:lnTo>
                  <a:pt x="203" y="19676"/>
                </a:lnTo>
                <a:lnTo>
                  <a:pt x="203" y="21090"/>
                </a:lnTo>
                <a:lnTo>
                  <a:pt x="232" y="21285"/>
                </a:lnTo>
                <a:lnTo>
                  <a:pt x="319" y="21403"/>
                </a:lnTo>
                <a:lnTo>
                  <a:pt x="377" y="21482"/>
                </a:lnTo>
                <a:lnTo>
                  <a:pt x="464" y="21482"/>
                </a:lnTo>
                <a:lnTo>
                  <a:pt x="1071" y="21600"/>
                </a:lnTo>
                <a:lnTo>
                  <a:pt x="2259" y="21600"/>
                </a:lnTo>
                <a:lnTo>
                  <a:pt x="2867" y="21521"/>
                </a:lnTo>
                <a:lnTo>
                  <a:pt x="4083" y="21403"/>
                </a:lnTo>
                <a:lnTo>
                  <a:pt x="4691" y="21326"/>
                </a:lnTo>
                <a:lnTo>
                  <a:pt x="5299" y="21285"/>
                </a:lnTo>
                <a:lnTo>
                  <a:pt x="11929" y="21285"/>
                </a:lnTo>
                <a:lnTo>
                  <a:pt x="13291" y="21247"/>
                </a:lnTo>
                <a:lnTo>
                  <a:pt x="15983" y="21129"/>
                </a:lnTo>
                <a:lnTo>
                  <a:pt x="17344" y="21090"/>
                </a:lnTo>
                <a:lnTo>
                  <a:pt x="19921" y="21090"/>
                </a:lnTo>
                <a:lnTo>
                  <a:pt x="20558" y="21129"/>
                </a:lnTo>
                <a:lnTo>
                  <a:pt x="20877" y="21208"/>
                </a:lnTo>
                <a:lnTo>
                  <a:pt x="21194" y="21247"/>
                </a:lnTo>
                <a:lnTo>
                  <a:pt x="21339" y="21247"/>
                </a:lnTo>
                <a:lnTo>
                  <a:pt x="21455" y="21167"/>
                </a:lnTo>
                <a:lnTo>
                  <a:pt x="21542" y="21050"/>
                </a:lnTo>
                <a:lnTo>
                  <a:pt x="21600" y="20893"/>
                </a:lnTo>
                <a:lnTo>
                  <a:pt x="21600" y="20737"/>
                </a:lnTo>
                <a:lnTo>
                  <a:pt x="21571" y="20578"/>
                </a:lnTo>
                <a:lnTo>
                  <a:pt x="21485" y="20461"/>
                </a:lnTo>
                <a:lnTo>
                  <a:pt x="21368" y="20383"/>
                </a:lnTo>
                <a:lnTo>
                  <a:pt x="20818" y="20265"/>
                </a:lnTo>
                <a:lnTo>
                  <a:pt x="20239" y="20225"/>
                </a:lnTo>
                <a:lnTo>
                  <a:pt x="19139" y="20186"/>
                </a:lnTo>
                <a:lnTo>
                  <a:pt x="17778" y="20147"/>
                </a:lnTo>
                <a:lnTo>
                  <a:pt x="16446" y="20186"/>
                </a:lnTo>
                <a:lnTo>
                  <a:pt x="13725" y="20304"/>
                </a:lnTo>
                <a:lnTo>
                  <a:pt x="12392" y="20343"/>
                </a:lnTo>
                <a:lnTo>
                  <a:pt x="11032" y="20383"/>
                </a:lnTo>
                <a:lnTo>
                  <a:pt x="8368" y="20343"/>
                </a:lnTo>
                <a:lnTo>
                  <a:pt x="7036" y="20343"/>
                </a:lnTo>
                <a:lnTo>
                  <a:pt x="5733" y="20383"/>
                </a:lnTo>
                <a:lnTo>
                  <a:pt x="4517" y="20461"/>
                </a:lnTo>
                <a:lnTo>
                  <a:pt x="3301" y="20540"/>
                </a:lnTo>
                <a:lnTo>
                  <a:pt x="2085" y="20657"/>
                </a:lnTo>
                <a:lnTo>
                  <a:pt x="869" y="20737"/>
                </a:lnTo>
                <a:lnTo>
                  <a:pt x="810" y="18027"/>
                </a:lnTo>
                <a:lnTo>
                  <a:pt x="723" y="15317"/>
                </a:lnTo>
                <a:lnTo>
                  <a:pt x="637" y="12568"/>
                </a:lnTo>
                <a:lnTo>
                  <a:pt x="637" y="9858"/>
                </a:lnTo>
                <a:lnTo>
                  <a:pt x="666" y="7031"/>
                </a:lnTo>
                <a:lnTo>
                  <a:pt x="666" y="2828"/>
                </a:lnTo>
                <a:lnTo>
                  <a:pt x="695" y="2200"/>
                </a:lnTo>
                <a:lnTo>
                  <a:pt x="695" y="1532"/>
                </a:lnTo>
                <a:lnTo>
                  <a:pt x="666" y="1139"/>
                </a:lnTo>
                <a:lnTo>
                  <a:pt x="637" y="707"/>
                </a:lnTo>
                <a:lnTo>
                  <a:pt x="608" y="512"/>
                </a:lnTo>
                <a:lnTo>
                  <a:pt x="551" y="353"/>
                </a:lnTo>
                <a:lnTo>
                  <a:pt x="464" y="158"/>
                </a:lnTo>
                <a:lnTo>
                  <a:pt x="377" y="40"/>
                </a:lnTo>
                <a:lnTo>
                  <a:pt x="290" y="0"/>
                </a:lnTo>
                <a:close/>
              </a:path>
            </a:pathLst>
          </a:custGeom>
          <a:solidFill>
            <a:srgbClr val="FFFFFF"/>
          </a:solidFill>
          <a:ln w="12700">
            <a:miter lim="400000"/>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42;p20"/>
          <p:cNvSpPr txBox="1"/>
          <p:nvPr>
            <p:ph type="title"/>
          </p:nvPr>
        </p:nvSpPr>
        <p:spPr>
          <a:xfrm>
            <a:off x="-6026" y="871896"/>
            <a:ext cx="9156002" cy="857401"/>
          </a:xfrm>
          <a:prstGeom prst="rect">
            <a:avLst/>
          </a:prstGeom>
        </p:spPr>
        <p:txBody>
          <a:bodyPr/>
          <a:lstStyle/>
          <a:p>
            <a:pPr/>
            <a:r>
              <a:t>Pie chart </a:t>
            </a:r>
          </a:p>
        </p:txBody>
      </p:sp>
      <p:sp>
        <p:nvSpPr>
          <p:cNvPr id="153" name="Google Shape;143;p20"/>
          <p:cNvSpPr txBox="1"/>
          <p:nvPr>
            <p:ph type="body" sz="quarter" idx="1"/>
          </p:nvPr>
        </p:nvSpPr>
        <p:spPr>
          <a:xfrm>
            <a:off x="4571974" y="1562424"/>
            <a:ext cx="4200301" cy="2075102"/>
          </a:xfrm>
          <a:prstGeom prst="rect">
            <a:avLst/>
          </a:prstGeom>
        </p:spPr>
        <p:txBody>
          <a:bodyPr/>
          <a:lstStyle/>
          <a:p>
            <a:pPr marL="288035" indent="-288035" defTabSz="768095">
              <a:spcBef>
                <a:spcPts val="500"/>
              </a:spcBef>
              <a:buSzPts val="1600"/>
              <a:defRPr sz="1679"/>
            </a:pPr>
            <a:r>
              <a:t>It helps us in recognizing which among the bikes are used more </a:t>
            </a:r>
          </a:p>
          <a:p>
            <a:pPr marL="288035" indent="-288035" defTabSz="768095">
              <a:spcBef>
                <a:spcPts val="500"/>
              </a:spcBef>
              <a:buSzPts val="1600"/>
              <a:defRPr sz="1679"/>
            </a:pPr>
            <a:r>
              <a:t>We cannot say for what reason it is so but it could be due to pricing variations, or the  classic bikes are being favorite/favored, or even their availability is more than the other bikes .</a:t>
            </a:r>
          </a:p>
        </p:txBody>
      </p:sp>
      <p:sp>
        <p:nvSpPr>
          <p:cNvPr id="154" name="Google Shape;145;p20"/>
          <p:cNvSpPr/>
          <p:nvPr/>
        </p:nvSpPr>
        <p:spPr>
          <a:xfrm>
            <a:off x="4141759" y="120023"/>
            <a:ext cx="788684" cy="80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155" name="Google Shape;148;p20"/>
          <p:cNvSpPr txBox="1"/>
          <p:nvPr>
            <p:ph type="sldNum" sz="quarter" idx="2"/>
          </p:nvPr>
        </p:nvSpPr>
        <p:spPr>
          <a:xfrm>
            <a:off x="4408275" y="4832975"/>
            <a:ext cx="327450"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Google Shape;187;p24"/>
          <p:cNvSpPr/>
          <p:nvPr/>
        </p:nvSpPr>
        <p:spPr>
          <a:xfrm>
            <a:off x="4328713" y="345914"/>
            <a:ext cx="414788" cy="366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3" y="7053"/>
                </a:moveTo>
                <a:lnTo>
                  <a:pt x="5982" y="7147"/>
                </a:lnTo>
                <a:lnTo>
                  <a:pt x="5870" y="7210"/>
                </a:lnTo>
                <a:lnTo>
                  <a:pt x="5760" y="7304"/>
                </a:lnTo>
                <a:lnTo>
                  <a:pt x="5704" y="7398"/>
                </a:lnTo>
                <a:lnTo>
                  <a:pt x="5650" y="7492"/>
                </a:lnTo>
                <a:lnTo>
                  <a:pt x="5621" y="7586"/>
                </a:lnTo>
                <a:lnTo>
                  <a:pt x="5650" y="7680"/>
                </a:lnTo>
                <a:lnTo>
                  <a:pt x="5704" y="7743"/>
                </a:lnTo>
                <a:lnTo>
                  <a:pt x="5787" y="7805"/>
                </a:lnTo>
                <a:lnTo>
                  <a:pt x="5926" y="7805"/>
                </a:lnTo>
                <a:lnTo>
                  <a:pt x="6092" y="7774"/>
                </a:lnTo>
                <a:lnTo>
                  <a:pt x="6231" y="7743"/>
                </a:lnTo>
                <a:lnTo>
                  <a:pt x="6480" y="7743"/>
                </a:lnTo>
                <a:lnTo>
                  <a:pt x="6591" y="7711"/>
                </a:lnTo>
                <a:lnTo>
                  <a:pt x="6674" y="7617"/>
                </a:lnTo>
                <a:lnTo>
                  <a:pt x="6730" y="7492"/>
                </a:lnTo>
                <a:lnTo>
                  <a:pt x="6757" y="7398"/>
                </a:lnTo>
                <a:lnTo>
                  <a:pt x="6757" y="7335"/>
                </a:lnTo>
                <a:lnTo>
                  <a:pt x="6701" y="7179"/>
                </a:lnTo>
                <a:lnTo>
                  <a:pt x="6591" y="7085"/>
                </a:lnTo>
                <a:lnTo>
                  <a:pt x="6452" y="7053"/>
                </a:lnTo>
                <a:close/>
                <a:moveTo>
                  <a:pt x="5206" y="7711"/>
                </a:moveTo>
                <a:lnTo>
                  <a:pt x="5068" y="7743"/>
                </a:lnTo>
                <a:lnTo>
                  <a:pt x="4956" y="7774"/>
                </a:lnTo>
                <a:lnTo>
                  <a:pt x="4846" y="7837"/>
                </a:lnTo>
                <a:lnTo>
                  <a:pt x="4680" y="7993"/>
                </a:lnTo>
                <a:lnTo>
                  <a:pt x="4597" y="8056"/>
                </a:lnTo>
                <a:lnTo>
                  <a:pt x="4541" y="8181"/>
                </a:lnTo>
                <a:lnTo>
                  <a:pt x="4514" y="8275"/>
                </a:lnTo>
                <a:lnTo>
                  <a:pt x="4541" y="8402"/>
                </a:lnTo>
                <a:lnTo>
                  <a:pt x="4624" y="8463"/>
                </a:lnTo>
                <a:lnTo>
                  <a:pt x="4736" y="8527"/>
                </a:lnTo>
                <a:lnTo>
                  <a:pt x="4873" y="8496"/>
                </a:lnTo>
                <a:lnTo>
                  <a:pt x="5040" y="8433"/>
                </a:lnTo>
                <a:lnTo>
                  <a:pt x="5151" y="8402"/>
                </a:lnTo>
                <a:lnTo>
                  <a:pt x="5178" y="8369"/>
                </a:lnTo>
                <a:lnTo>
                  <a:pt x="5289" y="8339"/>
                </a:lnTo>
                <a:lnTo>
                  <a:pt x="5372" y="8275"/>
                </a:lnTo>
                <a:lnTo>
                  <a:pt x="5455" y="8150"/>
                </a:lnTo>
                <a:lnTo>
                  <a:pt x="5455" y="7993"/>
                </a:lnTo>
                <a:lnTo>
                  <a:pt x="5428" y="7868"/>
                </a:lnTo>
                <a:lnTo>
                  <a:pt x="5317" y="7774"/>
                </a:lnTo>
                <a:lnTo>
                  <a:pt x="5206" y="7711"/>
                </a:lnTo>
                <a:close/>
                <a:moveTo>
                  <a:pt x="8640" y="7680"/>
                </a:moveTo>
                <a:lnTo>
                  <a:pt x="8529" y="7743"/>
                </a:lnTo>
                <a:lnTo>
                  <a:pt x="8474" y="7805"/>
                </a:lnTo>
                <a:lnTo>
                  <a:pt x="8419" y="7899"/>
                </a:lnTo>
                <a:lnTo>
                  <a:pt x="8419" y="7962"/>
                </a:lnTo>
                <a:lnTo>
                  <a:pt x="8446" y="8056"/>
                </a:lnTo>
                <a:lnTo>
                  <a:pt x="8557" y="8181"/>
                </a:lnTo>
                <a:lnTo>
                  <a:pt x="8640" y="8275"/>
                </a:lnTo>
                <a:lnTo>
                  <a:pt x="8695" y="8308"/>
                </a:lnTo>
                <a:lnTo>
                  <a:pt x="8724" y="8339"/>
                </a:lnTo>
                <a:lnTo>
                  <a:pt x="8751" y="8369"/>
                </a:lnTo>
                <a:lnTo>
                  <a:pt x="8778" y="8433"/>
                </a:lnTo>
                <a:lnTo>
                  <a:pt x="8834" y="8527"/>
                </a:lnTo>
                <a:lnTo>
                  <a:pt x="8861" y="8590"/>
                </a:lnTo>
                <a:lnTo>
                  <a:pt x="8890" y="8621"/>
                </a:lnTo>
                <a:lnTo>
                  <a:pt x="9000" y="8684"/>
                </a:lnTo>
                <a:lnTo>
                  <a:pt x="9139" y="8684"/>
                </a:lnTo>
                <a:lnTo>
                  <a:pt x="9249" y="8652"/>
                </a:lnTo>
                <a:lnTo>
                  <a:pt x="9332" y="8558"/>
                </a:lnTo>
                <a:lnTo>
                  <a:pt x="9388" y="8433"/>
                </a:lnTo>
                <a:lnTo>
                  <a:pt x="9388" y="8308"/>
                </a:lnTo>
                <a:lnTo>
                  <a:pt x="9360" y="8181"/>
                </a:lnTo>
                <a:lnTo>
                  <a:pt x="9305" y="8056"/>
                </a:lnTo>
                <a:lnTo>
                  <a:pt x="9222" y="7962"/>
                </a:lnTo>
                <a:lnTo>
                  <a:pt x="9110" y="7868"/>
                </a:lnTo>
                <a:lnTo>
                  <a:pt x="9000" y="7774"/>
                </a:lnTo>
                <a:lnTo>
                  <a:pt x="8890" y="7711"/>
                </a:lnTo>
                <a:lnTo>
                  <a:pt x="8751" y="7680"/>
                </a:lnTo>
                <a:close/>
                <a:moveTo>
                  <a:pt x="4071" y="8684"/>
                </a:moveTo>
                <a:lnTo>
                  <a:pt x="3932" y="8715"/>
                </a:lnTo>
                <a:lnTo>
                  <a:pt x="3822" y="8778"/>
                </a:lnTo>
                <a:lnTo>
                  <a:pt x="3739" y="8872"/>
                </a:lnTo>
                <a:lnTo>
                  <a:pt x="3628" y="8966"/>
                </a:lnTo>
                <a:lnTo>
                  <a:pt x="3572" y="9122"/>
                </a:lnTo>
                <a:lnTo>
                  <a:pt x="3517" y="9248"/>
                </a:lnTo>
                <a:lnTo>
                  <a:pt x="3489" y="9404"/>
                </a:lnTo>
                <a:lnTo>
                  <a:pt x="3489" y="9530"/>
                </a:lnTo>
                <a:lnTo>
                  <a:pt x="3517" y="9592"/>
                </a:lnTo>
                <a:lnTo>
                  <a:pt x="3545" y="9624"/>
                </a:lnTo>
                <a:lnTo>
                  <a:pt x="3628" y="9686"/>
                </a:lnTo>
                <a:lnTo>
                  <a:pt x="3739" y="9718"/>
                </a:lnTo>
                <a:lnTo>
                  <a:pt x="3822" y="9686"/>
                </a:lnTo>
                <a:lnTo>
                  <a:pt x="3961" y="9592"/>
                </a:lnTo>
                <a:lnTo>
                  <a:pt x="4044" y="9436"/>
                </a:lnTo>
                <a:lnTo>
                  <a:pt x="4127" y="9373"/>
                </a:lnTo>
                <a:lnTo>
                  <a:pt x="4154" y="9342"/>
                </a:lnTo>
                <a:lnTo>
                  <a:pt x="4210" y="9310"/>
                </a:lnTo>
                <a:lnTo>
                  <a:pt x="4293" y="9248"/>
                </a:lnTo>
                <a:lnTo>
                  <a:pt x="4348" y="9154"/>
                </a:lnTo>
                <a:lnTo>
                  <a:pt x="4348" y="8934"/>
                </a:lnTo>
                <a:lnTo>
                  <a:pt x="4320" y="8840"/>
                </a:lnTo>
                <a:lnTo>
                  <a:pt x="4237" y="8746"/>
                </a:lnTo>
                <a:lnTo>
                  <a:pt x="4071" y="8684"/>
                </a:lnTo>
                <a:close/>
                <a:moveTo>
                  <a:pt x="19191" y="5830"/>
                </a:moveTo>
                <a:lnTo>
                  <a:pt x="19080" y="5893"/>
                </a:lnTo>
                <a:lnTo>
                  <a:pt x="18997" y="5956"/>
                </a:lnTo>
                <a:lnTo>
                  <a:pt x="18914" y="6050"/>
                </a:lnTo>
                <a:lnTo>
                  <a:pt x="18775" y="6238"/>
                </a:lnTo>
                <a:lnTo>
                  <a:pt x="18665" y="6488"/>
                </a:lnTo>
                <a:lnTo>
                  <a:pt x="18388" y="7085"/>
                </a:lnTo>
                <a:lnTo>
                  <a:pt x="18111" y="7680"/>
                </a:lnTo>
                <a:lnTo>
                  <a:pt x="17807" y="7492"/>
                </a:lnTo>
                <a:lnTo>
                  <a:pt x="17641" y="7367"/>
                </a:lnTo>
                <a:lnTo>
                  <a:pt x="17474" y="7304"/>
                </a:lnTo>
                <a:lnTo>
                  <a:pt x="17336" y="7273"/>
                </a:lnTo>
                <a:lnTo>
                  <a:pt x="17169" y="7210"/>
                </a:lnTo>
                <a:lnTo>
                  <a:pt x="17114" y="7179"/>
                </a:lnTo>
                <a:lnTo>
                  <a:pt x="17086" y="7179"/>
                </a:lnTo>
                <a:lnTo>
                  <a:pt x="16976" y="7241"/>
                </a:lnTo>
                <a:lnTo>
                  <a:pt x="16947" y="7273"/>
                </a:lnTo>
                <a:lnTo>
                  <a:pt x="16893" y="7335"/>
                </a:lnTo>
                <a:lnTo>
                  <a:pt x="16893" y="7429"/>
                </a:lnTo>
                <a:lnTo>
                  <a:pt x="16947" y="7617"/>
                </a:lnTo>
                <a:lnTo>
                  <a:pt x="17169" y="7805"/>
                </a:lnTo>
                <a:lnTo>
                  <a:pt x="17391" y="7962"/>
                </a:lnTo>
                <a:lnTo>
                  <a:pt x="17834" y="8275"/>
                </a:lnTo>
                <a:lnTo>
                  <a:pt x="17474" y="8997"/>
                </a:lnTo>
                <a:lnTo>
                  <a:pt x="17252" y="9342"/>
                </a:lnTo>
                <a:lnTo>
                  <a:pt x="17031" y="9686"/>
                </a:lnTo>
                <a:lnTo>
                  <a:pt x="17003" y="9780"/>
                </a:lnTo>
                <a:lnTo>
                  <a:pt x="17003" y="9937"/>
                </a:lnTo>
                <a:lnTo>
                  <a:pt x="17031" y="10001"/>
                </a:lnTo>
                <a:lnTo>
                  <a:pt x="17086" y="10095"/>
                </a:lnTo>
                <a:lnTo>
                  <a:pt x="17142" y="10126"/>
                </a:lnTo>
                <a:lnTo>
                  <a:pt x="17197" y="10156"/>
                </a:lnTo>
                <a:lnTo>
                  <a:pt x="17280" y="10189"/>
                </a:lnTo>
                <a:lnTo>
                  <a:pt x="17363" y="10156"/>
                </a:lnTo>
                <a:lnTo>
                  <a:pt x="17474" y="10126"/>
                </a:lnTo>
                <a:lnTo>
                  <a:pt x="17641" y="10001"/>
                </a:lnTo>
                <a:lnTo>
                  <a:pt x="17778" y="9843"/>
                </a:lnTo>
                <a:lnTo>
                  <a:pt x="17917" y="9624"/>
                </a:lnTo>
                <a:lnTo>
                  <a:pt x="18056" y="9373"/>
                </a:lnTo>
                <a:lnTo>
                  <a:pt x="18166" y="9122"/>
                </a:lnTo>
                <a:lnTo>
                  <a:pt x="18360" y="8652"/>
                </a:lnTo>
                <a:lnTo>
                  <a:pt x="18582" y="8840"/>
                </a:lnTo>
                <a:lnTo>
                  <a:pt x="18804" y="9028"/>
                </a:lnTo>
                <a:lnTo>
                  <a:pt x="19053" y="9154"/>
                </a:lnTo>
                <a:lnTo>
                  <a:pt x="19163" y="9185"/>
                </a:lnTo>
                <a:lnTo>
                  <a:pt x="19302" y="9216"/>
                </a:lnTo>
                <a:lnTo>
                  <a:pt x="19385" y="9185"/>
                </a:lnTo>
                <a:lnTo>
                  <a:pt x="19440" y="9154"/>
                </a:lnTo>
                <a:lnTo>
                  <a:pt x="19496" y="9091"/>
                </a:lnTo>
                <a:lnTo>
                  <a:pt x="19523" y="9028"/>
                </a:lnTo>
                <a:lnTo>
                  <a:pt x="19551" y="8966"/>
                </a:lnTo>
                <a:lnTo>
                  <a:pt x="19551" y="8872"/>
                </a:lnTo>
                <a:lnTo>
                  <a:pt x="19523" y="8778"/>
                </a:lnTo>
                <a:lnTo>
                  <a:pt x="19496" y="8715"/>
                </a:lnTo>
                <a:lnTo>
                  <a:pt x="19302" y="8527"/>
                </a:lnTo>
                <a:lnTo>
                  <a:pt x="19080" y="8369"/>
                </a:lnTo>
                <a:lnTo>
                  <a:pt x="18638" y="8056"/>
                </a:lnTo>
                <a:lnTo>
                  <a:pt x="18941" y="7304"/>
                </a:lnTo>
                <a:lnTo>
                  <a:pt x="19080" y="6991"/>
                </a:lnTo>
                <a:lnTo>
                  <a:pt x="19246" y="6676"/>
                </a:lnTo>
                <a:lnTo>
                  <a:pt x="19385" y="6332"/>
                </a:lnTo>
                <a:lnTo>
                  <a:pt x="19440" y="6144"/>
                </a:lnTo>
                <a:lnTo>
                  <a:pt x="19440" y="5924"/>
                </a:lnTo>
                <a:lnTo>
                  <a:pt x="19413" y="5862"/>
                </a:lnTo>
                <a:lnTo>
                  <a:pt x="19357" y="5830"/>
                </a:lnTo>
                <a:close/>
                <a:moveTo>
                  <a:pt x="9582" y="8809"/>
                </a:moveTo>
                <a:lnTo>
                  <a:pt x="9526" y="8840"/>
                </a:lnTo>
                <a:lnTo>
                  <a:pt x="9443" y="8903"/>
                </a:lnTo>
                <a:lnTo>
                  <a:pt x="9416" y="8997"/>
                </a:lnTo>
                <a:lnTo>
                  <a:pt x="9388" y="9122"/>
                </a:lnTo>
                <a:lnTo>
                  <a:pt x="9416" y="9248"/>
                </a:lnTo>
                <a:lnTo>
                  <a:pt x="9443" y="9373"/>
                </a:lnTo>
                <a:lnTo>
                  <a:pt x="9499" y="9498"/>
                </a:lnTo>
                <a:lnTo>
                  <a:pt x="9582" y="9686"/>
                </a:lnTo>
                <a:lnTo>
                  <a:pt x="9609" y="9874"/>
                </a:lnTo>
                <a:lnTo>
                  <a:pt x="9609" y="10001"/>
                </a:lnTo>
                <a:lnTo>
                  <a:pt x="9665" y="10095"/>
                </a:lnTo>
                <a:lnTo>
                  <a:pt x="9748" y="10189"/>
                </a:lnTo>
                <a:lnTo>
                  <a:pt x="9858" y="10220"/>
                </a:lnTo>
                <a:lnTo>
                  <a:pt x="9970" y="10250"/>
                </a:lnTo>
                <a:lnTo>
                  <a:pt x="10107" y="10189"/>
                </a:lnTo>
                <a:lnTo>
                  <a:pt x="10219" y="10095"/>
                </a:lnTo>
                <a:lnTo>
                  <a:pt x="10274" y="9968"/>
                </a:lnTo>
                <a:lnTo>
                  <a:pt x="10274" y="9780"/>
                </a:lnTo>
                <a:lnTo>
                  <a:pt x="10246" y="9592"/>
                </a:lnTo>
                <a:lnTo>
                  <a:pt x="10191" y="9436"/>
                </a:lnTo>
                <a:lnTo>
                  <a:pt x="10107" y="9248"/>
                </a:lnTo>
                <a:lnTo>
                  <a:pt x="10024" y="9091"/>
                </a:lnTo>
                <a:lnTo>
                  <a:pt x="9914" y="8966"/>
                </a:lnTo>
                <a:lnTo>
                  <a:pt x="9858" y="8903"/>
                </a:lnTo>
                <a:lnTo>
                  <a:pt x="9804" y="8840"/>
                </a:lnTo>
                <a:lnTo>
                  <a:pt x="9721" y="8809"/>
                </a:lnTo>
                <a:close/>
                <a:moveTo>
                  <a:pt x="18499" y="9655"/>
                </a:moveTo>
                <a:lnTo>
                  <a:pt x="18443" y="9718"/>
                </a:lnTo>
                <a:lnTo>
                  <a:pt x="18388" y="9780"/>
                </a:lnTo>
                <a:lnTo>
                  <a:pt x="18388" y="10095"/>
                </a:lnTo>
                <a:lnTo>
                  <a:pt x="18443" y="10283"/>
                </a:lnTo>
                <a:lnTo>
                  <a:pt x="18471" y="10345"/>
                </a:lnTo>
                <a:lnTo>
                  <a:pt x="18526" y="10408"/>
                </a:lnTo>
                <a:lnTo>
                  <a:pt x="18554" y="10439"/>
                </a:lnTo>
                <a:lnTo>
                  <a:pt x="18638" y="10471"/>
                </a:lnTo>
                <a:lnTo>
                  <a:pt x="18748" y="10471"/>
                </a:lnTo>
                <a:lnTo>
                  <a:pt x="18804" y="10439"/>
                </a:lnTo>
                <a:lnTo>
                  <a:pt x="18831" y="10377"/>
                </a:lnTo>
                <a:lnTo>
                  <a:pt x="18858" y="10314"/>
                </a:lnTo>
                <a:lnTo>
                  <a:pt x="18858" y="10250"/>
                </a:lnTo>
                <a:lnTo>
                  <a:pt x="18831" y="10095"/>
                </a:lnTo>
                <a:lnTo>
                  <a:pt x="18804" y="9968"/>
                </a:lnTo>
                <a:lnTo>
                  <a:pt x="18748" y="9843"/>
                </a:lnTo>
                <a:lnTo>
                  <a:pt x="18665" y="9718"/>
                </a:lnTo>
                <a:lnTo>
                  <a:pt x="18582" y="9655"/>
                </a:lnTo>
                <a:close/>
                <a:moveTo>
                  <a:pt x="3296" y="10095"/>
                </a:moveTo>
                <a:lnTo>
                  <a:pt x="3184" y="10126"/>
                </a:lnTo>
                <a:lnTo>
                  <a:pt x="3074" y="10189"/>
                </a:lnTo>
                <a:lnTo>
                  <a:pt x="2991" y="10283"/>
                </a:lnTo>
                <a:lnTo>
                  <a:pt x="2908" y="10408"/>
                </a:lnTo>
                <a:lnTo>
                  <a:pt x="2852" y="10565"/>
                </a:lnTo>
                <a:lnTo>
                  <a:pt x="2852" y="10909"/>
                </a:lnTo>
                <a:lnTo>
                  <a:pt x="2908" y="10972"/>
                </a:lnTo>
                <a:lnTo>
                  <a:pt x="2935" y="11035"/>
                </a:lnTo>
                <a:lnTo>
                  <a:pt x="3047" y="11097"/>
                </a:lnTo>
                <a:lnTo>
                  <a:pt x="3184" y="11097"/>
                </a:lnTo>
                <a:lnTo>
                  <a:pt x="3296" y="11035"/>
                </a:lnTo>
                <a:lnTo>
                  <a:pt x="3379" y="10941"/>
                </a:lnTo>
                <a:lnTo>
                  <a:pt x="3434" y="10847"/>
                </a:lnTo>
                <a:lnTo>
                  <a:pt x="3545" y="10659"/>
                </a:lnTo>
                <a:lnTo>
                  <a:pt x="3572" y="10502"/>
                </a:lnTo>
                <a:lnTo>
                  <a:pt x="3572" y="10377"/>
                </a:lnTo>
                <a:lnTo>
                  <a:pt x="3517" y="10250"/>
                </a:lnTo>
                <a:lnTo>
                  <a:pt x="3434" y="10156"/>
                </a:lnTo>
                <a:lnTo>
                  <a:pt x="3296" y="10095"/>
                </a:lnTo>
                <a:close/>
                <a:moveTo>
                  <a:pt x="10191" y="10502"/>
                </a:moveTo>
                <a:lnTo>
                  <a:pt x="10107" y="10565"/>
                </a:lnTo>
                <a:lnTo>
                  <a:pt x="10080" y="10659"/>
                </a:lnTo>
                <a:lnTo>
                  <a:pt x="10080" y="10909"/>
                </a:lnTo>
                <a:lnTo>
                  <a:pt x="10136" y="11129"/>
                </a:lnTo>
                <a:lnTo>
                  <a:pt x="10191" y="11285"/>
                </a:lnTo>
                <a:lnTo>
                  <a:pt x="10219" y="11411"/>
                </a:lnTo>
                <a:lnTo>
                  <a:pt x="10302" y="11536"/>
                </a:lnTo>
                <a:lnTo>
                  <a:pt x="10357" y="11599"/>
                </a:lnTo>
                <a:lnTo>
                  <a:pt x="10412" y="11630"/>
                </a:lnTo>
                <a:lnTo>
                  <a:pt x="10579" y="11630"/>
                </a:lnTo>
                <a:lnTo>
                  <a:pt x="10662" y="11567"/>
                </a:lnTo>
                <a:lnTo>
                  <a:pt x="10689" y="11505"/>
                </a:lnTo>
                <a:lnTo>
                  <a:pt x="10717" y="11411"/>
                </a:lnTo>
                <a:lnTo>
                  <a:pt x="10717" y="11317"/>
                </a:lnTo>
                <a:lnTo>
                  <a:pt x="10689" y="11129"/>
                </a:lnTo>
                <a:lnTo>
                  <a:pt x="10662" y="11097"/>
                </a:lnTo>
                <a:lnTo>
                  <a:pt x="10634" y="10972"/>
                </a:lnTo>
                <a:lnTo>
                  <a:pt x="10523" y="10721"/>
                </a:lnTo>
                <a:lnTo>
                  <a:pt x="10468" y="10596"/>
                </a:lnTo>
                <a:lnTo>
                  <a:pt x="10357" y="10533"/>
                </a:lnTo>
                <a:lnTo>
                  <a:pt x="10274" y="10502"/>
                </a:lnTo>
                <a:close/>
                <a:moveTo>
                  <a:pt x="18609" y="11003"/>
                </a:moveTo>
                <a:lnTo>
                  <a:pt x="18526" y="11035"/>
                </a:lnTo>
                <a:lnTo>
                  <a:pt x="18471" y="11097"/>
                </a:lnTo>
                <a:lnTo>
                  <a:pt x="18443" y="11160"/>
                </a:lnTo>
                <a:lnTo>
                  <a:pt x="18416" y="11254"/>
                </a:lnTo>
                <a:lnTo>
                  <a:pt x="18416" y="11411"/>
                </a:lnTo>
                <a:lnTo>
                  <a:pt x="18443" y="11567"/>
                </a:lnTo>
                <a:lnTo>
                  <a:pt x="18471" y="11818"/>
                </a:lnTo>
                <a:lnTo>
                  <a:pt x="18499" y="11976"/>
                </a:lnTo>
                <a:lnTo>
                  <a:pt x="18554" y="12070"/>
                </a:lnTo>
                <a:lnTo>
                  <a:pt x="18665" y="12132"/>
                </a:lnTo>
                <a:lnTo>
                  <a:pt x="18775" y="12132"/>
                </a:lnTo>
                <a:lnTo>
                  <a:pt x="18887" y="12101"/>
                </a:lnTo>
                <a:lnTo>
                  <a:pt x="18970" y="12007"/>
                </a:lnTo>
                <a:lnTo>
                  <a:pt x="18997" y="11882"/>
                </a:lnTo>
                <a:lnTo>
                  <a:pt x="18997" y="11724"/>
                </a:lnTo>
                <a:lnTo>
                  <a:pt x="18941" y="11442"/>
                </a:lnTo>
                <a:lnTo>
                  <a:pt x="18887" y="11285"/>
                </a:lnTo>
                <a:lnTo>
                  <a:pt x="18831" y="11129"/>
                </a:lnTo>
                <a:lnTo>
                  <a:pt x="18804" y="11066"/>
                </a:lnTo>
                <a:lnTo>
                  <a:pt x="18748" y="11003"/>
                </a:lnTo>
                <a:close/>
                <a:moveTo>
                  <a:pt x="2769" y="11694"/>
                </a:moveTo>
                <a:lnTo>
                  <a:pt x="2659" y="11724"/>
                </a:lnTo>
                <a:lnTo>
                  <a:pt x="2576" y="11755"/>
                </a:lnTo>
                <a:lnTo>
                  <a:pt x="2492" y="11849"/>
                </a:lnTo>
                <a:lnTo>
                  <a:pt x="2437" y="11943"/>
                </a:lnTo>
                <a:lnTo>
                  <a:pt x="2409" y="12070"/>
                </a:lnTo>
                <a:lnTo>
                  <a:pt x="2382" y="12258"/>
                </a:lnTo>
                <a:lnTo>
                  <a:pt x="2382" y="12477"/>
                </a:lnTo>
                <a:lnTo>
                  <a:pt x="2409" y="12602"/>
                </a:lnTo>
                <a:lnTo>
                  <a:pt x="2492" y="12665"/>
                </a:lnTo>
                <a:lnTo>
                  <a:pt x="2548" y="12727"/>
                </a:lnTo>
                <a:lnTo>
                  <a:pt x="2659" y="12759"/>
                </a:lnTo>
                <a:lnTo>
                  <a:pt x="2742" y="12727"/>
                </a:lnTo>
                <a:lnTo>
                  <a:pt x="2825" y="12665"/>
                </a:lnTo>
                <a:lnTo>
                  <a:pt x="2908" y="12539"/>
                </a:lnTo>
                <a:lnTo>
                  <a:pt x="2935" y="12383"/>
                </a:lnTo>
                <a:lnTo>
                  <a:pt x="3018" y="12132"/>
                </a:lnTo>
                <a:lnTo>
                  <a:pt x="3018" y="11913"/>
                </a:lnTo>
                <a:lnTo>
                  <a:pt x="2964" y="11818"/>
                </a:lnTo>
                <a:lnTo>
                  <a:pt x="2881" y="11755"/>
                </a:lnTo>
                <a:lnTo>
                  <a:pt x="2769" y="11694"/>
                </a:lnTo>
                <a:close/>
                <a:moveTo>
                  <a:pt x="10551" y="11976"/>
                </a:moveTo>
                <a:lnTo>
                  <a:pt x="10468" y="12038"/>
                </a:lnTo>
                <a:lnTo>
                  <a:pt x="10357" y="12132"/>
                </a:lnTo>
                <a:lnTo>
                  <a:pt x="10302" y="12446"/>
                </a:lnTo>
                <a:lnTo>
                  <a:pt x="10329" y="12602"/>
                </a:lnTo>
                <a:lnTo>
                  <a:pt x="10385" y="12759"/>
                </a:lnTo>
                <a:lnTo>
                  <a:pt x="10440" y="12884"/>
                </a:lnTo>
                <a:lnTo>
                  <a:pt x="10523" y="13041"/>
                </a:lnTo>
                <a:lnTo>
                  <a:pt x="10606" y="13135"/>
                </a:lnTo>
                <a:lnTo>
                  <a:pt x="10689" y="13166"/>
                </a:lnTo>
                <a:lnTo>
                  <a:pt x="10745" y="13166"/>
                </a:lnTo>
                <a:lnTo>
                  <a:pt x="10884" y="13135"/>
                </a:lnTo>
                <a:lnTo>
                  <a:pt x="10938" y="13072"/>
                </a:lnTo>
                <a:lnTo>
                  <a:pt x="10994" y="13041"/>
                </a:lnTo>
                <a:lnTo>
                  <a:pt x="11021" y="12947"/>
                </a:lnTo>
                <a:lnTo>
                  <a:pt x="11021" y="12759"/>
                </a:lnTo>
                <a:lnTo>
                  <a:pt x="10967" y="12633"/>
                </a:lnTo>
                <a:lnTo>
                  <a:pt x="10855" y="12414"/>
                </a:lnTo>
                <a:lnTo>
                  <a:pt x="10828" y="12258"/>
                </a:lnTo>
                <a:lnTo>
                  <a:pt x="10745" y="12101"/>
                </a:lnTo>
                <a:lnTo>
                  <a:pt x="10689" y="12038"/>
                </a:lnTo>
                <a:lnTo>
                  <a:pt x="10634" y="12007"/>
                </a:lnTo>
                <a:lnTo>
                  <a:pt x="10551" y="11976"/>
                </a:lnTo>
                <a:close/>
                <a:moveTo>
                  <a:pt x="18471" y="12696"/>
                </a:moveTo>
                <a:lnTo>
                  <a:pt x="18471" y="12727"/>
                </a:lnTo>
                <a:lnTo>
                  <a:pt x="18416" y="12759"/>
                </a:lnTo>
                <a:lnTo>
                  <a:pt x="18360" y="12821"/>
                </a:lnTo>
                <a:lnTo>
                  <a:pt x="18277" y="13009"/>
                </a:lnTo>
                <a:lnTo>
                  <a:pt x="18222" y="13260"/>
                </a:lnTo>
                <a:lnTo>
                  <a:pt x="18222" y="13479"/>
                </a:lnTo>
                <a:lnTo>
                  <a:pt x="18305" y="13605"/>
                </a:lnTo>
                <a:lnTo>
                  <a:pt x="18416" y="13700"/>
                </a:lnTo>
                <a:lnTo>
                  <a:pt x="18554" y="13700"/>
                </a:lnTo>
                <a:lnTo>
                  <a:pt x="18609" y="13667"/>
                </a:lnTo>
                <a:lnTo>
                  <a:pt x="18665" y="13605"/>
                </a:lnTo>
                <a:lnTo>
                  <a:pt x="18721" y="13511"/>
                </a:lnTo>
                <a:lnTo>
                  <a:pt x="18748" y="13417"/>
                </a:lnTo>
                <a:lnTo>
                  <a:pt x="18775" y="13197"/>
                </a:lnTo>
                <a:lnTo>
                  <a:pt x="18775" y="12947"/>
                </a:lnTo>
                <a:lnTo>
                  <a:pt x="18748" y="12821"/>
                </a:lnTo>
                <a:lnTo>
                  <a:pt x="18692" y="12727"/>
                </a:lnTo>
                <a:lnTo>
                  <a:pt x="18582" y="12696"/>
                </a:lnTo>
                <a:close/>
                <a:moveTo>
                  <a:pt x="2465" y="13197"/>
                </a:moveTo>
                <a:lnTo>
                  <a:pt x="2326" y="13229"/>
                </a:lnTo>
                <a:lnTo>
                  <a:pt x="2243" y="13291"/>
                </a:lnTo>
                <a:lnTo>
                  <a:pt x="2133" y="13479"/>
                </a:lnTo>
                <a:lnTo>
                  <a:pt x="2077" y="13700"/>
                </a:lnTo>
                <a:lnTo>
                  <a:pt x="2050" y="13919"/>
                </a:lnTo>
                <a:lnTo>
                  <a:pt x="2104" y="14076"/>
                </a:lnTo>
                <a:lnTo>
                  <a:pt x="2187" y="14201"/>
                </a:lnTo>
                <a:lnTo>
                  <a:pt x="2216" y="14264"/>
                </a:lnTo>
                <a:lnTo>
                  <a:pt x="2299" y="14295"/>
                </a:lnTo>
                <a:lnTo>
                  <a:pt x="2409" y="14295"/>
                </a:lnTo>
                <a:lnTo>
                  <a:pt x="2492" y="14264"/>
                </a:lnTo>
                <a:lnTo>
                  <a:pt x="2520" y="14201"/>
                </a:lnTo>
                <a:lnTo>
                  <a:pt x="2603" y="14107"/>
                </a:lnTo>
                <a:lnTo>
                  <a:pt x="2631" y="14013"/>
                </a:lnTo>
                <a:lnTo>
                  <a:pt x="2659" y="13888"/>
                </a:lnTo>
                <a:lnTo>
                  <a:pt x="2659" y="13825"/>
                </a:lnTo>
                <a:lnTo>
                  <a:pt x="2714" y="13730"/>
                </a:lnTo>
                <a:lnTo>
                  <a:pt x="2742" y="13605"/>
                </a:lnTo>
                <a:lnTo>
                  <a:pt x="2769" y="13511"/>
                </a:lnTo>
                <a:lnTo>
                  <a:pt x="2742" y="13385"/>
                </a:lnTo>
                <a:lnTo>
                  <a:pt x="2659" y="13291"/>
                </a:lnTo>
                <a:lnTo>
                  <a:pt x="2576" y="13229"/>
                </a:lnTo>
                <a:lnTo>
                  <a:pt x="2465" y="13197"/>
                </a:lnTo>
                <a:close/>
                <a:moveTo>
                  <a:pt x="10994" y="13542"/>
                </a:moveTo>
                <a:lnTo>
                  <a:pt x="10938" y="13573"/>
                </a:lnTo>
                <a:lnTo>
                  <a:pt x="10855" y="13667"/>
                </a:lnTo>
                <a:lnTo>
                  <a:pt x="10801" y="13730"/>
                </a:lnTo>
                <a:lnTo>
                  <a:pt x="10801" y="14013"/>
                </a:lnTo>
                <a:lnTo>
                  <a:pt x="10855" y="14201"/>
                </a:lnTo>
                <a:lnTo>
                  <a:pt x="10911" y="14389"/>
                </a:lnTo>
                <a:lnTo>
                  <a:pt x="10967" y="14483"/>
                </a:lnTo>
                <a:lnTo>
                  <a:pt x="11050" y="14577"/>
                </a:lnTo>
                <a:lnTo>
                  <a:pt x="11133" y="14608"/>
                </a:lnTo>
                <a:lnTo>
                  <a:pt x="11243" y="14608"/>
                </a:lnTo>
                <a:lnTo>
                  <a:pt x="11354" y="14546"/>
                </a:lnTo>
                <a:lnTo>
                  <a:pt x="11409" y="14452"/>
                </a:lnTo>
                <a:lnTo>
                  <a:pt x="11465" y="14326"/>
                </a:lnTo>
                <a:lnTo>
                  <a:pt x="11437" y="14201"/>
                </a:lnTo>
                <a:lnTo>
                  <a:pt x="11382" y="14013"/>
                </a:lnTo>
                <a:lnTo>
                  <a:pt x="11299" y="13825"/>
                </a:lnTo>
                <a:lnTo>
                  <a:pt x="11188" y="13667"/>
                </a:lnTo>
                <a:lnTo>
                  <a:pt x="11133" y="13605"/>
                </a:lnTo>
                <a:lnTo>
                  <a:pt x="11050" y="13573"/>
                </a:lnTo>
                <a:lnTo>
                  <a:pt x="10994" y="13542"/>
                </a:lnTo>
                <a:close/>
                <a:moveTo>
                  <a:pt x="18194" y="14170"/>
                </a:moveTo>
                <a:lnTo>
                  <a:pt x="18083" y="14232"/>
                </a:lnTo>
                <a:lnTo>
                  <a:pt x="18000" y="14326"/>
                </a:lnTo>
                <a:lnTo>
                  <a:pt x="17890" y="14546"/>
                </a:lnTo>
                <a:lnTo>
                  <a:pt x="17751" y="14765"/>
                </a:lnTo>
                <a:lnTo>
                  <a:pt x="17668" y="14984"/>
                </a:lnTo>
                <a:lnTo>
                  <a:pt x="17668" y="15110"/>
                </a:lnTo>
                <a:lnTo>
                  <a:pt x="17695" y="15204"/>
                </a:lnTo>
                <a:lnTo>
                  <a:pt x="17751" y="15266"/>
                </a:lnTo>
                <a:lnTo>
                  <a:pt x="17807" y="15329"/>
                </a:lnTo>
                <a:lnTo>
                  <a:pt x="17890" y="15392"/>
                </a:lnTo>
                <a:lnTo>
                  <a:pt x="17973" y="15392"/>
                </a:lnTo>
                <a:lnTo>
                  <a:pt x="18056" y="15360"/>
                </a:lnTo>
                <a:lnTo>
                  <a:pt x="18139" y="15298"/>
                </a:lnTo>
                <a:lnTo>
                  <a:pt x="18249" y="15078"/>
                </a:lnTo>
                <a:lnTo>
                  <a:pt x="18333" y="14828"/>
                </a:lnTo>
                <a:lnTo>
                  <a:pt x="18416" y="14577"/>
                </a:lnTo>
                <a:lnTo>
                  <a:pt x="18443" y="14452"/>
                </a:lnTo>
                <a:lnTo>
                  <a:pt x="18443" y="14326"/>
                </a:lnTo>
                <a:lnTo>
                  <a:pt x="18416" y="14232"/>
                </a:lnTo>
                <a:lnTo>
                  <a:pt x="18360" y="14201"/>
                </a:lnTo>
                <a:lnTo>
                  <a:pt x="18277" y="14170"/>
                </a:lnTo>
                <a:close/>
                <a:moveTo>
                  <a:pt x="2271" y="14734"/>
                </a:moveTo>
                <a:lnTo>
                  <a:pt x="2216" y="14765"/>
                </a:lnTo>
                <a:lnTo>
                  <a:pt x="2133" y="14796"/>
                </a:lnTo>
                <a:lnTo>
                  <a:pt x="2077" y="14890"/>
                </a:lnTo>
                <a:lnTo>
                  <a:pt x="2050" y="14953"/>
                </a:lnTo>
                <a:lnTo>
                  <a:pt x="2021" y="15047"/>
                </a:lnTo>
                <a:lnTo>
                  <a:pt x="2021" y="15329"/>
                </a:lnTo>
                <a:lnTo>
                  <a:pt x="2050" y="15487"/>
                </a:lnTo>
                <a:lnTo>
                  <a:pt x="2104" y="15581"/>
                </a:lnTo>
                <a:lnTo>
                  <a:pt x="2160" y="15642"/>
                </a:lnTo>
                <a:lnTo>
                  <a:pt x="2243" y="15675"/>
                </a:lnTo>
                <a:lnTo>
                  <a:pt x="2354" y="15675"/>
                </a:lnTo>
                <a:lnTo>
                  <a:pt x="2409" y="15642"/>
                </a:lnTo>
                <a:lnTo>
                  <a:pt x="2492" y="15581"/>
                </a:lnTo>
                <a:lnTo>
                  <a:pt x="2520" y="15487"/>
                </a:lnTo>
                <a:lnTo>
                  <a:pt x="2576" y="15298"/>
                </a:lnTo>
                <a:lnTo>
                  <a:pt x="2603" y="15141"/>
                </a:lnTo>
                <a:lnTo>
                  <a:pt x="2603" y="14953"/>
                </a:lnTo>
                <a:lnTo>
                  <a:pt x="2576" y="14859"/>
                </a:lnTo>
                <a:lnTo>
                  <a:pt x="2520" y="14796"/>
                </a:lnTo>
                <a:lnTo>
                  <a:pt x="2437" y="14734"/>
                </a:lnTo>
                <a:close/>
                <a:moveTo>
                  <a:pt x="11631" y="15141"/>
                </a:moveTo>
                <a:lnTo>
                  <a:pt x="11520" y="15204"/>
                </a:lnTo>
                <a:lnTo>
                  <a:pt x="11465" y="15298"/>
                </a:lnTo>
                <a:lnTo>
                  <a:pt x="11465" y="15454"/>
                </a:lnTo>
                <a:lnTo>
                  <a:pt x="11520" y="15581"/>
                </a:lnTo>
                <a:lnTo>
                  <a:pt x="11576" y="15706"/>
                </a:lnTo>
                <a:lnTo>
                  <a:pt x="11769" y="15894"/>
                </a:lnTo>
                <a:lnTo>
                  <a:pt x="11881" y="15988"/>
                </a:lnTo>
                <a:lnTo>
                  <a:pt x="12018" y="16082"/>
                </a:lnTo>
                <a:lnTo>
                  <a:pt x="12157" y="16145"/>
                </a:lnTo>
                <a:lnTo>
                  <a:pt x="12323" y="16145"/>
                </a:lnTo>
                <a:lnTo>
                  <a:pt x="12434" y="16113"/>
                </a:lnTo>
                <a:lnTo>
                  <a:pt x="12517" y="16051"/>
                </a:lnTo>
                <a:lnTo>
                  <a:pt x="12573" y="15957"/>
                </a:lnTo>
                <a:lnTo>
                  <a:pt x="12600" y="15863"/>
                </a:lnTo>
                <a:lnTo>
                  <a:pt x="12600" y="15769"/>
                </a:lnTo>
                <a:lnTo>
                  <a:pt x="12573" y="15675"/>
                </a:lnTo>
                <a:lnTo>
                  <a:pt x="12490" y="15581"/>
                </a:lnTo>
                <a:lnTo>
                  <a:pt x="12406" y="15517"/>
                </a:lnTo>
                <a:lnTo>
                  <a:pt x="12240" y="15487"/>
                </a:lnTo>
                <a:lnTo>
                  <a:pt x="12101" y="15392"/>
                </a:lnTo>
                <a:lnTo>
                  <a:pt x="11935" y="15235"/>
                </a:lnTo>
                <a:lnTo>
                  <a:pt x="11852" y="15172"/>
                </a:lnTo>
                <a:lnTo>
                  <a:pt x="11742" y="15141"/>
                </a:lnTo>
                <a:close/>
                <a:moveTo>
                  <a:pt x="17419" y="15454"/>
                </a:moveTo>
                <a:lnTo>
                  <a:pt x="17363" y="15517"/>
                </a:lnTo>
                <a:lnTo>
                  <a:pt x="17225" y="15675"/>
                </a:lnTo>
                <a:lnTo>
                  <a:pt x="17086" y="15831"/>
                </a:lnTo>
                <a:lnTo>
                  <a:pt x="16920" y="15957"/>
                </a:lnTo>
                <a:lnTo>
                  <a:pt x="16837" y="16019"/>
                </a:lnTo>
                <a:lnTo>
                  <a:pt x="16754" y="16082"/>
                </a:lnTo>
                <a:lnTo>
                  <a:pt x="16727" y="16145"/>
                </a:lnTo>
                <a:lnTo>
                  <a:pt x="16727" y="16239"/>
                </a:lnTo>
                <a:lnTo>
                  <a:pt x="16754" y="16301"/>
                </a:lnTo>
                <a:lnTo>
                  <a:pt x="16781" y="16333"/>
                </a:lnTo>
                <a:lnTo>
                  <a:pt x="16920" y="16395"/>
                </a:lnTo>
                <a:lnTo>
                  <a:pt x="17059" y="16395"/>
                </a:lnTo>
                <a:lnTo>
                  <a:pt x="17197" y="16364"/>
                </a:lnTo>
                <a:lnTo>
                  <a:pt x="17308" y="16270"/>
                </a:lnTo>
                <a:lnTo>
                  <a:pt x="17446" y="16176"/>
                </a:lnTo>
                <a:lnTo>
                  <a:pt x="17557" y="16082"/>
                </a:lnTo>
                <a:lnTo>
                  <a:pt x="17641" y="15957"/>
                </a:lnTo>
                <a:lnTo>
                  <a:pt x="17724" y="15831"/>
                </a:lnTo>
                <a:lnTo>
                  <a:pt x="17751" y="15736"/>
                </a:lnTo>
                <a:lnTo>
                  <a:pt x="17751" y="15642"/>
                </a:lnTo>
                <a:lnTo>
                  <a:pt x="17724" y="15581"/>
                </a:lnTo>
                <a:lnTo>
                  <a:pt x="17668" y="15517"/>
                </a:lnTo>
                <a:lnTo>
                  <a:pt x="17585" y="15454"/>
                </a:lnTo>
                <a:close/>
                <a:moveTo>
                  <a:pt x="16062" y="16239"/>
                </a:moveTo>
                <a:lnTo>
                  <a:pt x="15979" y="16270"/>
                </a:lnTo>
                <a:lnTo>
                  <a:pt x="15896" y="16333"/>
                </a:lnTo>
                <a:lnTo>
                  <a:pt x="15813" y="16395"/>
                </a:lnTo>
                <a:lnTo>
                  <a:pt x="15701" y="16427"/>
                </a:lnTo>
                <a:lnTo>
                  <a:pt x="15591" y="16427"/>
                </a:lnTo>
                <a:lnTo>
                  <a:pt x="15452" y="16458"/>
                </a:lnTo>
                <a:lnTo>
                  <a:pt x="15342" y="16552"/>
                </a:lnTo>
                <a:lnTo>
                  <a:pt x="15286" y="16583"/>
                </a:lnTo>
                <a:lnTo>
                  <a:pt x="15259" y="16646"/>
                </a:lnTo>
                <a:lnTo>
                  <a:pt x="15259" y="16709"/>
                </a:lnTo>
                <a:lnTo>
                  <a:pt x="15286" y="16771"/>
                </a:lnTo>
                <a:lnTo>
                  <a:pt x="15314" y="16865"/>
                </a:lnTo>
                <a:lnTo>
                  <a:pt x="15369" y="16897"/>
                </a:lnTo>
                <a:lnTo>
                  <a:pt x="15480" y="16959"/>
                </a:lnTo>
                <a:lnTo>
                  <a:pt x="15618" y="16991"/>
                </a:lnTo>
                <a:lnTo>
                  <a:pt x="15784" y="16991"/>
                </a:lnTo>
                <a:lnTo>
                  <a:pt x="15950" y="16959"/>
                </a:lnTo>
                <a:lnTo>
                  <a:pt x="16117" y="16865"/>
                </a:lnTo>
                <a:lnTo>
                  <a:pt x="16255" y="16740"/>
                </a:lnTo>
                <a:lnTo>
                  <a:pt x="16311" y="16677"/>
                </a:lnTo>
                <a:lnTo>
                  <a:pt x="16339" y="16583"/>
                </a:lnTo>
                <a:lnTo>
                  <a:pt x="16339" y="16395"/>
                </a:lnTo>
                <a:lnTo>
                  <a:pt x="16311" y="16333"/>
                </a:lnTo>
                <a:lnTo>
                  <a:pt x="16255" y="16301"/>
                </a:lnTo>
                <a:lnTo>
                  <a:pt x="16200" y="16239"/>
                </a:lnTo>
                <a:close/>
                <a:moveTo>
                  <a:pt x="7588" y="658"/>
                </a:moveTo>
                <a:lnTo>
                  <a:pt x="7837" y="971"/>
                </a:lnTo>
                <a:lnTo>
                  <a:pt x="8114" y="1223"/>
                </a:lnTo>
                <a:lnTo>
                  <a:pt x="8419" y="1442"/>
                </a:lnTo>
                <a:lnTo>
                  <a:pt x="8724" y="1661"/>
                </a:lnTo>
                <a:lnTo>
                  <a:pt x="9388" y="2006"/>
                </a:lnTo>
                <a:lnTo>
                  <a:pt x="10053" y="2319"/>
                </a:lnTo>
                <a:lnTo>
                  <a:pt x="10606" y="2601"/>
                </a:lnTo>
                <a:lnTo>
                  <a:pt x="11160" y="2853"/>
                </a:lnTo>
                <a:lnTo>
                  <a:pt x="12268" y="3354"/>
                </a:lnTo>
                <a:lnTo>
                  <a:pt x="12739" y="3605"/>
                </a:lnTo>
                <a:lnTo>
                  <a:pt x="13154" y="3887"/>
                </a:lnTo>
                <a:lnTo>
                  <a:pt x="13348" y="4012"/>
                </a:lnTo>
                <a:lnTo>
                  <a:pt x="13570" y="4106"/>
                </a:lnTo>
                <a:lnTo>
                  <a:pt x="13763" y="4200"/>
                </a:lnTo>
                <a:lnTo>
                  <a:pt x="13929" y="4325"/>
                </a:lnTo>
                <a:lnTo>
                  <a:pt x="13957" y="4388"/>
                </a:lnTo>
                <a:lnTo>
                  <a:pt x="14012" y="4451"/>
                </a:lnTo>
                <a:lnTo>
                  <a:pt x="14123" y="4482"/>
                </a:lnTo>
                <a:lnTo>
                  <a:pt x="14151" y="5078"/>
                </a:lnTo>
                <a:lnTo>
                  <a:pt x="13486" y="4701"/>
                </a:lnTo>
                <a:lnTo>
                  <a:pt x="12961" y="4388"/>
                </a:lnTo>
                <a:lnTo>
                  <a:pt x="12711" y="4263"/>
                </a:lnTo>
                <a:lnTo>
                  <a:pt x="12434" y="4169"/>
                </a:lnTo>
                <a:lnTo>
                  <a:pt x="12379" y="4169"/>
                </a:lnTo>
                <a:lnTo>
                  <a:pt x="12351" y="4200"/>
                </a:lnTo>
                <a:lnTo>
                  <a:pt x="12351" y="4263"/>
                </a:lnTo>
                <a:lnTo>
                  <a:pt x="12545" y="4482"/>
                </a:lnTo>
                <a:lnTo>
                  <a:pt x="12766" y="4670"/>
                </a:lnTo>
                <a:lnTo>
                  <a:pt x="13210" y="4984"/>
                </a:lnTo>
                <a:lnTo>
                  <a:pt x="13707" y="5298"/>
                </a:lnTo>
                <a:lnTo>
                  <a:pt x="14178" y="5548"/>
                </a:lnTo>
                <a:lnTo>
                  <a:pt x="14206" y="6206"/>
                </a:lnTo>
                <a:lnTo>
                  <a:pt x="14040" y="6144"/>
                </a:lnTo>
                <a:lnTo>
                  <a:pt x="13902" y="6081"/>
                </a:lnTo>
                <a:lnTo>
                  <a:pt x="13680" y="6018"/>
                </a:lnTo>
                <a:lnTo>
                  <a:pt x="13348" y="5830"/>
                </a:lnTo>
                <a:lnTo>
                  <a:pt x="12988" y="5642"/>
                </a:lnTo>
                <a:lnTo>
                  <a:pt x="12766" y="5486"/>
                </a:lnTo>
                <a:lnTo>
                  <a:pt x="12656" y="5454"/>
                </a:lnTo>
                <a:lnTo>
                  <a:pt x="12545" y="5423"/>
                </a:lnTo>
                <a:lnTo>
                  <a:pt x="12490" y="5423"/>
                </a:lnTo>
                <a:lnTo>
                  <a:pt x="12462" y="5486"/>
                </a:lnTo>
                <a:lnTo>
                  <a:pt x="12462" y="5580"/>
                </a:lnTo>
                <a:lnTo>
                  <a:pt x="12545" y="5705"/>
                </a:lnTo>
                <a:lnTo>
                  <a:pt x="12656" y="5830"/>
                </a:lnTo>
                <a:lnTo>
                  <a:pt x="12766" y="5924"/>
                </a:lnTo>
                <a:lnTo>
                  <a:pt x="12905" y="6018"/>
                </a:lnTo>
                <a:lnTo>
                  <a:pt x="13210" y="6206"/>
                </a:lnTo>
                <a:lnTo>
                  <a:pt x="13458" y="6332"/>
                </a:lnTo>
                <a:lnTo>
                  <a:pt x="13819" y="6488"/>
                </a:lnTo>
                <a:lnTo>
                  <a:pt x="14012" y="6552"/>
                </a:lnTo>
                <a:lnTo>
                  <a:pt x="14123" y="6552"/>
                </a:lnTo>
                <a:lnTo>
                  <a:pt x="14206" y="6521"/>
                </a:lnTo>
                <a:lnTo>
                  <a:pt x="14206" y="7398"/>
                </a:lnTo>
                <a:lnTo>
                  <a:pt x="13985" y="7241"/>
                </a:lnTo>
                <a:lnTo>
                  <a:pt x="13763" y="7053"/>
                </a:lnTo>
                <a:lnTo>
                  <a:pt x="13210" y="6771"/>
                </a:lnTo>
                <a:lnTo>
                  <a:pt x="12739" y="6582"/>
                </a:lnTo>
                <a:lnTo>
                  <a:pt x="12545" y="6521"/>
                </a:lnTo>
                <a:lnTo>
                  <a:pt x="12434" y="6521"/>
                </a:lnTo>
                <a:lnTo>
                  <a:pt x="12379" y="6582"/>
                </a:lnTo>
                <a:lnTo>
                  <a:pt x="12462" y="6740"/>
                </a:lnTo>
                <a:lnTo>
                  <a:pt x="12545" y="6834"/>
                </a:lnTo>
                <a:lnTo>
                  <a:pt x="12656" y="6928"/>
                </a:lnTo>
                <a:lnTo>
                  <a:pt x="12822" y="7022"/>
                </a:lnTo>
                <a:lnTo>
                  <a:pt x="13127" y="7147"/>
                </a:lnTo>
                <a:lnTo>
                  <a:pt x="13376" y="7273"/>
                </a:lnTo>
                <a:lnTo>
                  <a:pt x="13763" y="7461"/>
                </a:lnTo>
                <a:lnTo>
                  <a:pt x="13929" y="7586"/>
                </a:lnTo>
                <a:lnTo>
                  <a:pt x="14095" y="7743"/>
                </a:lnTo>
                <a:lnTo>
                  <a:pt x="14206" y="7868"/>
                </a:lnTo>
                <a:lnTo>
                  <a:pt x="14206" y="8056"/>
                </a:lnTo>
                <a:lnTo>
                  <a:pt x="14040" y="7931"/>
                </a:lnTo>
                <a:lnTo>
                  <a:pt x="13873" y="7837"/>
                </a:lnTo>
                <a:lnTo>
                  <a:pt x="13541" y="7649"/>
                </a:lnTo>
                <a:lnTo>
                  <a:pt x="13320" y="7492"/>
                </a:lnTo>
                <a:lnTo>
                  <a:pt x="13098" y="7398"/>
                </a:lnTo>
                <a:lnTo>
                  <a:pt x="12849" y="7304"/>
                </a:lnTo>
                <a:lnTo>
                  <a:pt x="12739" y="7304"/>
                </a:lnTo>
                <a:lnTo>
                  <a:pt x="12628" y="7335"/>
                </a:lnTo>
                <a:lnTo>
                  <a:pt x="12600" y="7335"/>
                </a:lnTo>
                <a:lnTo>
                  <a:pt x="12600" y="7367"/>
                </a:lnTo>
                <a:lnTo>
                  <a:pt x="12683" y="7492"/>
                </a:lnTo>
                <a:lnTo>
                  <a:pt x="12766" y="7586"/>
                </a:lnTo>
                <a:lnTo>
                  <a:pt x="12988" y="7774"/>
                </a:lnTo>
                <a:lnTo>
                  <a:pt x="13458" y="8056"/>
                </a:lnTo>
                <a:lnTo>
                  <a:pt x="13819" y="8308"/>
                </a:lnTo>
                <a:lnTo>
                  <a:pt x="13985" y="8402"/>
                </a:lnTo>
                <a:lnTo>
                  <a:pt x="14178" y="8463"/>
                </a:lnTo>
                <a:lnTo>
                  <a:pt x="14178" y="8840"/>
                </a:lnTo>
                <a:lnTo>
                  <a:pt x="14040" y="8715"/>
                </a:lnTo>
                <a:lnTo>
                  <a:pt x="13902" y="8590"/>
                </a:lnTo>
                <a:lnTo>
                  <a:pt x="13763" y="8527"/>
                </a:lnTo>
                <a:lnTo>
                  <a:pt x="13570" y="8433"/>
                </a:lnTo>
                <a:lnTo>
                  <a:pt x="13348" y="8339"/>
                </a:lnTo>
                <a:lnTo>
                  <a:pt x="13071" y="8275"/>
                </a:lnTo>
                <a:lnTo>
                  <a:pt x="12822" y="8214"/>
                </a:lnTo>
                <a:lnTo>
                  <a:pt x="12600" y="8119"/>
                </a:lnTo>
                <a:lnTo>
                  <a:pt x="12573" y="8119"/>
                </a:lnTo>
                <a:lnTo>
                  <a:pt x="12573" y="8150"/>
                </a:lnTo>
                <a:lnTo>
                  <a:pt x="12683" y="8308"/>
                </a:lnTo>
                <a:lnTo>
                  <a:pt x="12822" y="8433"/>
                </a:lnTo>
                <a:lnTo>
                  <a:pt x="12961" y="8527"/>
                </a:lnTo>
                <a:lnTo>
                  <a:pt x="13127" y="8621"/>
                </a:lnTo>
                <a:lnTo>
                  <a:pt x="13597" y="8840"/>
                </a:lnTo>
                <a:lnTo>
                  <a:pt x="13819" y="8966"/>
                </a:lnTo>
                <a:lnTo>
                  <a:pt x="13902" y="9060"/>
                </a:lnTo>
                <a:lnTo>
                  <a:pt x="13985" y="9154"/>
                </a:lnTo>
                <a:lnTo>
                  <a:pt x="14068" y="9248"/>
                </a:lnTo>
                <a:lnTo>
                  <a:pt x="14178" y="9248"/>
                </a:lnTo>
                <a:lnTo>
                  <a:pt x="14178" y="9780"/>
                </a:lnTo>
                <a:lnTo>
                  <a:pt x="13957" y="9655"/>
                </a:lnTo>
                <a:lnTo>
                  <a:pt x="13736" y="9561"/>
                </a:lnTo>
                <a:lnTo>
                  <a:pt x="13431" y="9467"/>
                </a:lnTo>
                <a:lnTo>
                  <a:pt x="12961" y="9154"/>
                </a:lnTo>
                <a:lnTo>
                  <a:pt x="12656" y="9028"/>
                </a:lnTo>
                <a:lnTo>
                  <a:pt x="12545" y="8997"/>
                </a:lnTo>
                <a:lnTo>
                  <a:pt x="12517" y="8997"/>
                </a:lnTo>
                <a:lnTo>
                  <a:pt x="12490" y="9028"/>
                </a:lnTo>
                <a:lnTo>
                  <a:pt x="12490" y="9154"/>
                </a:lnTo>
                <a:lnTo>
                  <a:pt x="12517" y="9310"/>
                </a:lnTo>
                <a:lnTo>
                  <a:pt x="12628" y="9436"/>
                </a:lnTo>
                <a:lnTo>
                  <a:pt x="12739" y="9530"/>
                </a:lnTo>
                <a:lnTo>
                  <a:pt x="13015" y="9718"/>
                </a:lnTo>
                <a:lnTo>
                  <a:pt x="13237" y="9843"/>
                </a:lnTo>
                <a:lnTo>
                  <a:pt x="13653" y="10095"/>
                </a:lnTo>
                <a:lnTo>
                  <a:pt x="13929" y="10189"/>
                </a:lnTo>
                <a:lnTo>
                  <a:pt x="14068" y="10220"/>
                </a:lnTo>
                <a:lnTo>
                  <a:pt x="14178" y="10250"/>
                </a:lnTo>
                <a:lnTo>
                  <a:pt x="14178" y="10690"/>
                </a:lnTo>
                <a:lnTo>
                  <a:pt x="13902" y="10533"/>
                </a:lnTo>
                <a:lnTo>
                  <a:pt x="13624" y="10377"/>
                </a:lnTo>
                <a:lnTo>
                  <a:pt x="13376" y="10189"/>
                </a:lnTo>
                <a:lnTo>
                  <a:pt x="13127" y="9968"/>
                </a:lnTo>
                <a:lnTo>
                  <a:pt x="12988" y="9874"/>
                </a:lnTo>
                <a:lnTo>
                  <a:pt x="12849" y="9812"/>
                </a:lnTo>
                <a:lnTo>
                  <a:pt x="12711" y="9780"/>
                </a:lnTo>
                <a:lnTo>
                  <a:pt x="12573" y="9749"/>
                </a:lnTo>
                <a:lnTo>
                  <a:pt x="12573" y="9780"/>
                </a:lnTo>
                <a:lnTo>
                  <a:pt x="12545" y="9812"/>
                </a:lnTo>
                <a:lnTo>
                  <a:pt x="12600" y="9937"/>
                </a:lnTo>
                <a:lnTo>
                  <a:pt x="12683" y="10095"/>
                </a:lnTo>
                <a:lnTo>
                  <a:pt x="12795" y="10220"/>
                </a:lnTo>
                <a:lnTo>
                  <a:pt x="12932" y="10314"/>
                </a:lnTo>
                <a:lnTo>
                  <a:pt x="13181" y="10533"/>
                </a:lnTo>
                <a:lnTo>
                  <a:pt x="13431" y="10721"/>
                </a:lnTo>
                <a:lnTo>
                  <a:pt x="13790" y="10941"/>
                </a:lnTo>
                <a:lnTo>
                  <a:pt x="13985" y="11066"/>
                </a:lnTo>
                <a:lnTo>
                  <a:pt x="14178" y="11160"/>
                </a:lnTo>
                <a:lnTo>
                  <a:pt x="14206" y="11724"/>
                </a:lnTo>
                <a:lnTo>
                  <a:pt x="14151" y="11630"/>
                </a:lnTo>
                <a:lnTo>
                  <a:pt x="14095" y="11567"/>
                </a:lnTo>
                <a:lnTo>
                  <a:pt x="13902" y="11442"/>
                </a:lnTo>
                <a:lnTo>
                  <a:pt x="13541" y="11254"/>
                </a:lnTo>
                <a:lnTo>
                  <a:pt x="13154" y="10972"/>
                </a:lnTo>
                <a:lnTo>
                  <a:pt x="12932" y="10847"/>
                </a:lnTo>
                <a:lnTo>
                  <a:pt x="12849" y="10815"/>
                </a:lnTo>
                <a:lnTo>
                  <a:pt x="12739" y="10784"/>
                </a:lnTo>
                <a:lnTo>
                  <a:pt x="12711" y="10784"/>
                </a:lnTo>
                <a:lnTo>
                  <a:pt x="12711" y="10815"/>
                </a:lnTo>
                <a:lnTo>
                  <a:pt x="12739" y="10941"/>
                </a:lnTo>
                <a:lnTo>
                  <a:pt x="12766" y="11035"/>
                </a:lnTo>
                <a:lnTo>
                  <a:pt x="12932" y="11223"/>
                </a:lnTo>
                <a:lnTo>
                  <a:pt x="13127" y="11411"/>
                </a:lnTo>
                <a:lnTo>
                  <a:pt x="13293" y="11536"/>
                </a:lnTo>
                <a:lnTo>
                  <a:pt x="13486" y="11661"/>
                </a:lnTo>
                <a:lnTo>
                  <a:pt x="13736" y="11818"/>
                </a:lnTo>
                <a:lnTo>
                  <a:pt x="13846" y="11882"/>
                </a:lnTo>
                <a:lnTo>
                  <a:pt x="13957" y="11913"/>
                </a:lnTo>
                <a:lnTo>
                  <a:pt x="14068" y="11913"/>
                </a:lnTo>
                <a:lnTo>
                  <a:pt x="14178" y="11882"/>
                </a:lnTo>
                <a:lnTo>
                  <a:pt x="14206" y="11849"/>
                </a:lnTo>
                <a:lnTo>
                  <a:pt x="14234" y="12915"/>
                </a:lnTo>
                <a:lnTo>
                  <a:pt x="14095" y="12727"/>
                </a:lnTo>
                <a:lnTo>
                  <a:pt x="13929" y="12571"/>
                </a:lnTo>
                <a:lnTo>
                  <a:pt x="13570" y="12258"/>
                </a:lnTo>
                <a:lnTo>
                  <a:pt x="13210" y="11976"/>
                </a:lnTo>
                <a:lnTo>
                  <a:pt x="12822" y="11724"/>
                </a:lnTo>
                <a:lnTo>
                  <a:pt x="12795" y="11694"/>
                </a:lnTo>
                <a:lnTo>
                  <a:pt x="12766" y="11724"/>
                </a:lnTo>
                <a:lnTo>
                  <a:pt x="12766" y="11788"/>
                </a:lnTo>
                <a:lnTo>
                  <a:pt x="12905" y="11976"/>
                </a:lnTo>
                <a:lnTo>
                  <a:pt x="13044" y="12195"/>
                </a:lnTo>
                <a:lnTo>
                  <a:pt x="13210" y="12383"/>
                </a:lnTo>
                <a:lnTo>
                  <a:pt x="13376" y="12539"/>
                </a:lnTo>
                <a:lnTo>
                  <a:pt x="13570" y="12696"/>
                </a:lnTo>
                <a:lnTo>
                  <a:pt x="13763" y="12821"/>
                </a:lnTo>
                <a:lnTo>
                  <a:pt x="13985" y="12947"/>
                </a:lnTo>
                <a:lnTo>
                  <a:pt x="14178" y="13009"/>
                </a:lnTo>
                <a:lnTo>
                  <a:pt x="14234" y="13009"/>
                </a:lnTo>
                <a:lnTo>
                  <a:pt x="14234" y="13511"/>
                </a:lnTo>
                <a:lnTo>
                  <a:pt x="13985" y="13291"/>
                </a:lnTo>
                <a:lnTo>
                  <a:pt x="13431" y="12884"/>
                </a:lnTo>
                <a:lnTo>
                  <a:pt x="13210" y="12696"/>
                </a:lnTo>
                <a:lnTo>
                  <a:pt x="13071" y="12602"/>
                </a:lnTo>
                <a:lnTo>
                  <a:pt x="12961" y="12539"/>
                </a:lnTo>
                <a:lnTo>
                  <a:pt x="12932" y="12571"/>
                </a:lnTo>
                <a:lnTo>
                  <a:pt x="12932" y="12696"/>
                </a:lnTo>
                <a:lnTo>
                  <a:pt x="12961" y="12821"/>
                </a:lnTo>
                <a:lnTo>
                  <a:pt x="13015" y="12947"/>
                </a:lnTo>
                <a:lnTo>
                  <a:pt x="13098" y="13072"/>
                </a:lnTo>
                <a:lnTo>
                  <a:pt x="13293" y="13291"/>
                </a:lnTo>
                <a:lnTo>
                  <a:pt x="13486" y="13448"/>
                </a:lnTo>
                <a:lnTo>
                  <a:pt x="13763" y="13636"/>
                </a:lnTo>
                <a:lnTo>
                  <a:pt x="14012" y="13888"/>
                </a:lnTo>
                <a:lnTo>
                  <a:pt x="14123" y="14013"/>
                </a:lnTo>
                <a:lnTo>
                  <a:pt x="14234" y="14170"/>
                </a:lnTo>
                <a:lnTo>
                  <a:pt x="14206" y="14546"/>
                </a:lnTo>
                <a:lnTo>
                  <a:pt x="13514" y="14044"/>
                </a:lnTo>
                <a:lnTo>
                  <a:pt x="13320" y="13888"/>
                </a:lnTo>
                <a:lnTo>
                  <a:pt x="13127" y="13730"/>
                </a:lnTo>
                <a:lnTo>
                  <a:pt x="13044" y="13667"/>
                </a:lnTo>
                <a:lnTo>
                  <a:pt x="12932" y="13636"/>
                </a:lnTo>
                <a:lnTo>
                  <a:pt x="12822" y="13605"/>
                </a:lnTo>
                <a:lnTo>
                  <a:pt x="12683" y="13636"/>
                </a:lnTo>
                <a:lnTo>
                  <a:pt x="12656" y="13667"/>
                </a:lnTo>
                <a:lnTo>
                  <a:pt x="12683" y="13700"/>
                </a:lnTo>
                <a:lnTo>
                  <a:pt x="12849" y="13888"/>
                </a:lnTo>
                <a:lnTo>
                  <a:pt x="12988" y="14076"/>
                </a:lnTo>
                <a:lnTo>
                  <a:pt x="13127" y="14264"/>
                </a:lnTo>
                <a:lnTo>
                  <a:pt x="13320" y="14452"/>
                </a:lnTo>
                <a:lnTo>
                  <a:pt x="13736" y="14796"/>
                </a:lnTo>
                <a:lnTo>
                  <a:pt x="14206" y="15110"/>
                </a:lnTo>
                <a:lnTo>
                  <a:pt x="14178" y="15581"/>
                </a:lnTo>
                <a:lnTo>
                  <a:pt x="13873" y="15360"/>
                </a:lnTo>
                <a:lnTo>
                  <a:pt x="13597" y="15172"/>
                </a:lnTo>
                <a:lnTo>
                  <a:pt x="13154" y="14890"/>
                </a:lnTo>
                <a:lnTo>
                  <a:pt x="12711" y="14671"/>
                </a:lnTo>
                <a:lnTo>
                  <a:pt x="12683" y="14671"/>
                </a:lnTo>
                <a:lnTo>
                  <a:pt x="12683" y="14796"/>
                </a:lnTo>
                <a:lnTo>
                  <a:pt x="12711" y="14890"/>
                </a:lnTo>
                <a:lnTo>
                  <a:pt x="12795" y="15078"/>
                </a:lnTo>
                <a:lnTo>
                  <a:pt x="12932" y="15266"/>
                </a:lnTo>
                <a:lnTo>
                  <a:pt x="13098" y="15392"/>
                </a:lnTo>
                <a:lnTo>
                  <a:pt x="13376" y="15612"/>
                </a:lnTo>
                <a:lnTo>
                  <a:pt x="13680" y="15831"/>
                </a:lnTo>
                <a:lnTo>
                  <a:pt x="13902" y="16019"/>
                </a:lnTo>
                <a:lnTo>
                  <a:pt x="14151" y="16176"/>
                </a:lnTo>
                <a:lnTo>
                  <a:pt x="14151" y="16489"/>
                </a:lnTo>
                <a:lnTo>
                  <a:pt x="14040" y="16521"/>
                </a:lnTo>
                <a:lnTo>
                  <a:pt x="13957" y="16552"/>
                </a:lnTo>
                <a:lnTo>
                  <a:pt x="13819" y="16458"/>
                </a:lnTo>
                <a:lnTo>
                  <a:pt x="13624" y="16270"/>
                </a:lnTo>
                <a:lnTo>
                  <a:pt x="13431" y="16113"/>
                </a:lnTo>
                <a:lnTo>
                  <a:pt x="13237" y="15925"/>
                </a:lnTo>
                <a:lnTo>
                  <a:pt x="13044" y="15769"/>
                </a:lnTo>
                <a:lnTo>
                  <a:pt x="12988" y="15769"/>
                </a:lnTo>
                <a:lnTo>
                  <a:pt x="12988" y="16019"/>
                </a:lnTo>
                <a:lnTo>
                  <a:pt x="13071" y="16239"/>
                </a:lnTo>
                <a:lnTo>
                  <a:pt x="12961" y="16239"/>
                </a:lnTo>
                <a:lnTo>
                  <a:pt x="12822" y="16301"/>
                </a:lnTo>
                <a:lnTo>
                  <a:pt x="12795" y="16333"/>
                </a:lnTo>
                <a:lnTo>
                  <a:pt x="12766" y="16395"/>
                </a:lnTo>
                <a:lnTo>
                  <a:pt x="12766" y="16552"/>
                </a:lnTo>
                <a:lnTo>
                  <a:pt x="12849" y="16646"/>
                </a:lnTo>
                <a:lnTo>
                  <a:pt x="12932" y="16740"/>
                </a:lnTo>
                <a:lnTo>
                  <a:pt x="13071" y="16803"/>
                </a:lnTo>
                <a:lnTo>
                  <a:pt x="13181" y="16865"/>
                </a:lnTo>
                <a:lnTo>
                  <a:pt x="13320" y="16928"/>
                </a:lnTo>
                <a:lnTo>
                  <a:pt x="13431" y="16928"/>
                </a:lnTo>
                <a:lnTo>
                  <a:pt x="13570" y="16897"/>
                </a:lnTo>
                <a:lnTo>
                  <a:pt x="13680" y="16834"/>
                </a:lnTo>
                <a:lnTo>
                  <a:pt x="13929" y="16991"/>
                </a:lnTo>
                <a:lnTo>
                  <a:pt x="14123" y="17180"/>
                </a:lnTo>
                <a:lnTo>
                  <a:pt x="14095" y="17524"/>
                </a:lnTo>
                <a:lnTo>
                  <a:pt x="13431" y="17116"/>
                </a:lnTo>
                <a:lnTo>
                  <a:pt x="13098" y="16928"/>
                </a:lnTo>
                <a:lnTo>
                  <a:pt x="12739" y="16771"/>
                </a:lnTo>
                <a:lnTo>
                  <a:pt x="12711" y="16771"/>
                </a:lnTo>
                <a:lnTo>
                  <a:pt x="12683" y="16897"/>
                </a:lnTo>
                <a:lnTo>
                  <a:pt x="12711" y="17022"/>
                </a:lnTo>
                <a:lnTo>
                  <a:pt x="12766" y="17116"/>
                </a:lnTo>
                <a:lnTo>
                  <a:pt x="12849" y="17210"/>
                </a:lnTo>
                <a:lnTo>
                  <a:pt x="13015" y="17335"/>
                </a:lnTo>
                <a:lnTo>
                  <a:pt x="13210" y="17429"/>
                </a:lnTo>
                <a:lnTo>
                  <a:pt x="13431" y="17587"/>
                </a:lnTo>
                <a:lnTo>
                  <a:pt x="13653" y="17744"/>
                </a:lnTo>
                <a:lnTo>
                  <a:pt x="13873" y="17900"/>
                </a:lnTo>
                <a:lnTo>
                  <a:pt x="14095" y="18057"/>
                </a:lnTo>
                <a:lnTo>
                  <a:pt x="14095" y="18464"/>
                </a:lnTo>
                <a:lnTo>
                  <a:pt x="13486" y="17963"/>
                </a:lnTo>
                <a:lnTo>
                  <a:pt x="13320" y="17838"/>
                </a:lnTo>
                <a:lnTo>
                  <a:pt x="13098" y="17681"/>
                </a:lnTo>
                <a:lnTo>
                  <a:pt x="12988" y="17650"/>
                </a:lnTo>
                <a:lnTo>
                  <a:pt x="12878" y="17618"/>
                </a:lnTo>
                <a:lnTo>
                  <a:pt x="12766" y="17618"/>
                </a:lnTo>
                <a:lnTo>
                  <a:pt x="12656" y="17650"/>
                </a:lnTo>
                <a:lnTo>
                  <a:pt x="12656" y="17712"/>
                </a:lnTo>
                <a:lnTo>
                  <a:pt x="12683" y="17806"/>
                </a:lnTo>
                <a:lnTo>
                  <a:pt x="12766" y="17932"/>
                </a:lnTo>
                <a:lnTo>
                  <a:pt x="12932" y="18088"/>
                </a:lnTo>
                <a:lnTo>
                  <a:pt x="13348" y="18402"/>
                </a:lnTo>
                <a:lnTo>
                  <a:pt x="13707" y="18746"/>
                </a:lnTo>
                <a:lnTo>
                  <a:pt x="13873" y="18903"/>
                </a:lnTo>
                <a:lnTo>
                  <a:pt x="14095" y="19061"/>
                </a:lnTo>
                <a:lnTo>
                  <a:pt x="14095" y="19687"/>
                </a:lnTo>
                <a:lnTo>
                  <a:pt x="13985" y="19562"/>
                </a:lnTo>
                <a:lnTo>
                  <a:pt x="13846" y="19437"/>
                </a:lnTo>
                <a:lnTo>
                  <a:pt x="13680" y="19216"/>
                </a:lnTo>
                <a:lnTo>
                  <a:pt x="13486" y="18997"/>
                </a:lnTo>
                <a:lnTo>
                  <a:pt x="13265" y="18809"/>
                </a:lnTo>
                <a:lnTo>
                  <a:pt x="12988" y="18684"/>
                </a:lnTo>
                <a:lnTo>
                  <a:pt x="12711" y="18590"/>
                </a:lnTo>
                <a:lnTo>
                  <a:pt x="12434" y="18590"/>
                </a:lnTo>
                <a:lnTo>
                  <a:pt x="12406" y="18621"/>
                </a:lnTo>
                <a:lnTo>
                  <a:pt x="12406" y="18652"/>
                </a:lnTo>
                <a:lnTo>
                  <a:pt x="12490" y="18746"/>
                </a:lnTo>
                <a:lnTo>
                  <a:pt x="12545" y="18809"/>
                </a:lnTo>
                <a:lnTo>
                  <a:pt x="12739" y="18934"/>
                </a:lnTo>
                <a:lnTo>
                  <a:pt x="13044" y="19186"/>
                </a:lnTo>
                <a:lnTo>
                  <a:pt x="13210" y="19311"/>
                </a:lnTo>
                <a:lnTo>
                  <a:pt x="13348" y="19468"/>
                </a:lnTo>
                <a:lnTo>
                  <a:pt x="13514" y="19687"/>
                </a:lnTo>
                <a:lnTo>
                  <a:pt x="13680" y="19907"/>
                </a:lnTo>
                <a:lnTo>
                  <a:pt x="13790" y="20001"/>
                </a:lnTo>
                <a:lnTo>
                  <a:pt x="13873" y="20063"/>
                </a:lnTo>
                <a:lnTo>
                  <a:pt x="14012" y="20126"/>
                </a:lnTo>
                <a:lnTo>
                  <a:pt x="14123" y="20157"/>
                </a:lnTo>
                <a:lnTo>
                  <a:pt x="14151" y="20784"/>
                </a:lnTo>
                <a:lnTo>
                  <a:pt x="14095" y="20784"/>
                </a:lnTo>
                <a:lnTo>
                  <a:pt x="14068" y="20721"/>
                </a:lnTo>
                <a:lnTo>
                  <a:pt x="13929" y="20565"/>
                </a:lnTo>
                <a:lnTo>
                  <a:pt x="13736" y="20408"/>
                </a:lnTo>
                <a:lnTo>
                  <a:pt x="13376" y="20126"/>
                </a:lnTo>
                <a:lnTo>
                  <a:pt x="12988" y="19781"/>
                </a:lnTo>
                <a:lnTo>
                  <a:pt x="12795" y="19625"/>
                </a:lnTo>
                <a:lnTo>
                  <a:pt x="12600" y="19531"/>
                </a:lnTo>
                <a:lnTo>
                  <a:pt x="12573" y="19531"/>
                </a:lnTo>
                <a:lnTo>
                  <a:pt x="12545" y="19562"/>
                </a:lnTo>
                <a:lnTo>
                  <a:pt x="12573" y="19687"/>
                </a:lnTo>
                <a:lnTo>
                  <a:pt x="12600" y="19781"/>
                </a:lnTo>
                <a:lnTo>
                  <a:pt x="12711" y="19969"/>
                </a:lnTo>
                <a:lnTo>
                  <a:pt x="12849" y="20126"/>
                </a:lnTo>
                <a:lnTo>
                  <a:pt x="13015" y="20283"/>
                </a:lnTo>
                <a:lnTo>
                  <a:pt x="12766" y="20157"/>
                </a:lnTo>
                <a:lnTo>
                  <a:pt x="10884" y="19216"/>
                </a:lnTo>
                <a:lnTo>
                  <a:pt x="9166" y="18370"/>
                </a:lnTo>
                <a:lnTo>
                  <a:pt x="8308" y="17900"/>
                </a:lnTo>
                <a:lnTo>
                  <a:pt x="8114" y="17775"/>
                </a:lnTo>
                <a:lnTo>
                  <a:pt x="7810" y="17618"/>
                </a:lnTo>
                <a:lnTo>
                  <a:pt x="7810" y="17524"/>
                </a:lnTo>
                <a:lnTo>
                  <a:pt x="7754" y="16458"/>
                </a:lnTo>
                <a:lnTo>
                  <a:pt x="7698" y="15423"/>
                </a:lnTo>
                <a:lnTo>
                  <a:pt x="7615" y="14358"/>
                </a:lnTo>
                <a:lnTo>
                  <a:pt x="7588" y="13291"/>
                </a:lnTo>
                <a:lnTo>
                  <a:pt x="7588" y="12101"/>
                </a:lnTo>
                <a:lnTo>
                  <a:pt x="7615" y="10941"/>
                </a:lnTo>
                <a:lnTo>
                  <a:pt x="7643" y="9749"/>
                </a:lnTo>
                <a:lnTo>
                  <a:pt x="7643" y="7586"/>
                </a:lnTo>
                <a:lnTo>
                  <a:pt x="7810" y="7617"/>
                </a:lnTo>
                <a:lnTo>
                  <a:pt x="7893" y="7649"/>
                </a:lnTo>
                <a:lnTo>
                  <a:pt x="8003" y="7680"/>
                </a:lnTo>
                <a:lnTo>
                  <a:pt x="8114" y="7649"/>
                </a:lnTo>
                <a:lnTo>
                  <a:pt x="8225" y="7555"/>
                </a:lnTo>
                <a:lnTo>
                  <a:pt x="8280" y="7429"/>
                </a:lnTo>
                <a:lnTo>
                  <a:pt x="8280" y="7304"/>
                </a:lnTo>
                <a:lnTo>
                  <a:pt x="8252" y="7179"/>
                </a:lnTo>
                <a:lnTo>
                  <a:pt x="8169" y="7085"/>
                </a:lnTo>
                <a:lnTo>
                  <a:pt x="8059" y="7022"/>
                </a:lnTo>
                <a:lnTo>
                  <a:pt x="8003" y="6991"/>
                </a:lnTo>
                <a:lnTo>
                  <a:pt x="7920" y="6959"/>
                </a:lnTo>
                <a:lnTo>
                  <a:pt x="7837" y="6991"/>
                </a:lnTo>
                <a:lnTo>
                  <a:pt x="7754" y="7022"/>
                </a:lnTo>
                <a:lnTo>
                  <a:pt x="7727" y="7022"/>
                </a:lnTo>
                <a:lnTo>
                  <a:pt x="7615" y="7085"/>
                </a:lnTo>
                <a:lnTo>
                  <a:pt x="7560" y="3887"/>
                </a:lnTo>
                <a:lnTo>
                  <a:pt x="7560" y="2256"/>
                </a:lnTo>
                <a:lnTo>
                  <a:pt x="7588" y="658"/>
                </a:lnTo>
                <a:close/>
                <a:moveTo>
                  <a:pt x="7062" y="752"/>
                </a:moveTo>
                <a:lnTo>
                  <a:pt x="7033" y="1096"/>
                </a:lnTo>
                <a:lnTo>
                  <a:pt x="7033" y="5862"/>
                </a:lnTo>
                <a:lnTo>
                  <a:pt x="7089" y="8308"/>
                </a:lnTo>
                <a:lnTo>
                  <a:pt x="7089" y="9498"/>
                </a:lnTo>
                <a:lnTo>
                  <a:pt x="7062" y="10690"/>
                </a:lnTo>
                <a:lnTo>
                  <a:pt x="7033" y="11849"/>
                </a:lnTo>
                <a:lnTo>
                  <a:pt x="6979" y="13041"/>
                </a:lnTo>
                <a:lnTo>
                  <a:pt x="7006" y="14076"/>
                </a:lnTo>
                <a:lnTo>
                  <a:pt x="7062" y="15110"/>
                </a:lnTo>
                <a:lnTo>
                  <a:pt x="7117" y="16145"/>
                </a:lnTo>
                <a:lnTo>
                  <a:pt x="7145" y="17180"/>
                </a:lnTo>
                <a:lnTo>
                  <a:pt x="7062" y="17210"/>
                </a:lnTo>
                <a:lnTo>
                  <a:pt x="6203" y="17712"/>
                </a:lnTo>
                <a:lnTo>
                  <a:pt x="5372" y="18276"/>
                </a:lnTo>
                <a:lnTo>
                  <a:pt x="3711" y="19437"/>
                </a:lnTo>
                <a:lnTo>
                  <a:pt x="3296" y="19687"/>
                </a:lnTo>
                <a:lnTo>
                  <a:pt x="2881" y="19938"/>
                </a:lnTo>
                <a:lnTo>
                  <a:pt x="2437" y="20189"/>
                </a:lnTo>
                <a:lnTo>
                  <a:pt x="1994" y="20408"/>
                </a:lnTo>
                <a:lnTo>
                  <a:pt x="1080" y="20784"/>
                </a:lnTo>
                <a:lnTo>
                  <a:pt x="720" y="20942"/>
                </a:lnTo>
                <a:lnTo>
                  <a:pt x="720" y="20973"/>
                </a:lnTo>
                <a:lnTo>
                  <a:pt x="665" y="20533"/>
                </a:lnTo>
                <a:lnTo>
                  <a:pt x="637" y="20063"/>
                </a:lnTo>
                <a:lnTo>
                  <a:pt x="609" y="19593"/>
                </a:lnTo>
                <a:lnTo>
                  <a:pt x="582" y="19155"/>
                </a:lnTo>
                <a:lnTo>
                  <a:pt x="498" y="18590"/>
                </a:lnTo>
                <a:lnTo>
                  <a:pt x="471" y="18026"/>
                </a:lnTo>
                <a:lnTo>
                  <a:pt x="471" y="17493"/>
                </a:lnTo>
                <a:lnTo>
                  <a:pt x="498" y="16928"/>
                </a:lnTo>
                <a:lnTo>
                  <a:pt x="582" y="14765"/>
                </a:lnTo>
                <a:lnTo>
                  <a:pt x="637" y="13700"/>
                </a:lnTo>
                <a:lnTo>
                  <a:pt x="665" y="12602"/>
                </a:lnTo>
                <a:lnTo>
                  <a:pt x="692" y="10596"/>
                </a:lnTo>
                <a:lnTo>
                  <a:pt x="692" y="8590"/>
                </a:lnTo>
                <a:lnTo>
                  <a:pt x="637" y="6582"/>
                </a:lnTo>
                <a:lnTo>
                  <a:pt x="609" y="5611"/>
                </a:lnTo>
                <a:lnTo>
                  <a:pt x="554" y="4607"/>
                </a:lnTo>
                <a:lnTo>
                  <a:pt x="692" y="4513"/>
                </a:lnTo>
                <a:lnTo>
                  <a:pt x="858" y="4388"/>
                </a:lnTo>
                <a:lnTo>
                  <a:pt x="1302" y="4075"/>
                </a:lnTo>
                <a:lnTo>
                  <a:pt x="1772" y="3761"/>
                </a:lnTo>
                <a:lnTo>
                  <a:pt x="2659" y="3229"/>
                </a:lnTo>
                <a:lnTo>
                  <a:pt x="3545" y="2695"/>
                </a:lnTo>
                <a:lnTo>
                  <a:pt x="4015" y="2382"/>
                </a:lnTo>
                <a:lnTo>
                  <a:pt x="4514" y="2131"/>
                </a:lnTo>
                <a:lnTo>
                  <a:pt x="5012" y="1881"/>
                </a:lnTo>
                <a:lnTo>
                  <a:pt x="5511" y="1661"/>
                </a:lnTo>
                <a:lnTo>
                  <a:pt x="5926" y="1473"/>
                </a:lnTo>
                <a:lnTo>
                  <a:pt x="6314" y="1254"/>
                </a:lnTo>
                <a:lnTo>
                  <a:pt x="7062" y="752"/>
                </a:lnTo>
                <a:close/>
                <a:moveTo>
                  <a:pt x="21102" y="1035"/>
                </a:moveTo>
                <a:lnTo>
                  <a:pt x="21074" y="1317"/>
                </a:lnTo>
                <a:lnTo>
                  <a:pt x="21074" y="2256"/>
                </a:lnTo>
                <a:lnTo>
                  <a:pt x="21130" y="2914"/>
                </a:lnTo>
                <a:lnTo>
                  <a:pt x="21130" y="3511"/>
                </a:lnTo>
                <a:lnTo>
                  <a:pt x="21102" y="5987"/>
                </a:lnTo>
                <a:lnTo>
                  <a:pt x="21047" y="8433"/>
                </a:lnTo>
                <a:lnTo>
                  <a:pt x="21018" y="10627"/>
                </a:lnTo>
                <a:lnTo>
                  <a:pt x="21047" y="12821"/>
                </a:lnTo>
                <a:lnTo>
                  <a:pt x="21130" y="17210"/>
                </a:lnTo>
                <a:lnTo>
                  <a:pt x="21102" y="17210"/>
                </a:lnTo>
                <a:lnTo>
                  <a:pt x="20935" y="17399"/>
                </a:lnTo>
                <a:lnTo>
                  <a:pt x="20742" y="17587"/>
                </a:lnTo>
                <a:lnTo>
                  <a:pt x="20520" y="17712"/>
                </a:lnTo>
                <a:lnTo>
                  <a:pt x="20299" y="17838"/>
                </a:lnTo>
                <a:lnTo>
                  <a:pt x="19828" y="18057"/>
                </a:lnTo>
                <a:lnTo>
                  <a:pt x="19357" y="18276"/>
                </a:lnTo>
                <a:lnTo>
                  <a:pt x="18748" y="18621"/>
                </a:lnTo>
                <a:lnTo>
                  <a:pt x="18166" y="18997"/>
                </a:lnTo>
                <a:lnTo>
                  <a:pt x="17585" y="19374"/>
                </a:lnTo>
                <a:lnTo>
                  <a:pt x="17003" y="19750"/>
                </a:lnTo>
                <a:lnTo>
                  <a:pt x="16477" y="20095"/>
                </a:lnTo>
                <a:lnTo>
                  <a:pt x="15950" y="20439"/>
                </a:lnTo>
                <a:lnTo>
                  <a:pt x="15674" y="20596"/>
                </a:lnTo>
                <a:lnTo>
                  <a:pt x="15397" y="20754"/>
                </a:lnTo>
                <a:lnTo>
                  <a:pt x="15120" y="20848"/>
                </a:lnTo>
                <a:lnTo>
                  <a:pt x="14843" y="20942"/>
                </a:lnTo>
                <a:lnTo>
                  <a:pt x="14704" y="21003"/>
                </a:lnTo>
                <a:lnTo>
                  <a:pt x="14704" y="20596"/>
                </a:lnTo>
                <a:lnTo>
                  <a:pt x="14677" y="20189"/>
                </a:lnTo>
                <a:lnTo>
                  <a:pt x="14650" y="19813"/>
                </a:lnTo>
                <a:lnTo>
                  <a:pt x="14621" y="19405"/>
                </a:lnTo>
                <a:lnTo>
                  <a:pt x="14594" y="19028"/>
                </a:lnTo>
                <a:lnTo>
                  <a:pt x="14594" y="18057"/>
                </a:lnTo>
                <a:lnTo>
                  <a:pt x="14621" y="17963"/>
                </a:lnTo>
                <a:lnTo>
                  <a:pt x="14621" y="17210"/>
                </a:lnTo>
                <a:lnTo>
                  <a:pt x="14733" y="17180"/>
                </a:lnTo>
                <a:lnTo>
                  <a:pt x="14816" y="17147"/>
                </a:lnTo>
                <a:lnTo>
                  <a:pt x="14899" y="17085"/>
                </a:lnTo>
                <a:lnTo>
                  <a:pt x="14953" y="17022"/>
                </a:lnTo>
                <a:lnTo>
                  <a:pt x="14982" y="16897"/>
                </a:lnTo>
                <a:lnTo>
                  <a:pt x="14982" y="16771"/>
                </a:lnTo>
                <a:lnTo>
                  <a:pt x="14926" y="16646"/>
                </a:lnTo>
                <a:lnTo>
                  <a:pt x="14843" y="16583"/>
                </a:lnTo>
                <a:lnTo>
                  <a:pt x="14760" y="16552"/>
                </a:lnTo>
                <a:lnTo>
                  <a:pt x="14650" y="16552"/>
                </a:lnTo>
                <a:lnTo>
                  <a:pt x="14704" y="15235"/>
                </a:lnTo>
                <a:lnTo>
                  <a:pt x="14760" y="13919"/>
                </a:lnTo>
                <a:lnTo>
                  <a:pt x="14760" y="12633"/>
                </a:lnTo>
                <a:lnTo>
                  <a:pt x="14733" y="11348"/>
                </a:lnTo>
                <a:lnTo>
                  <a:pt x="14677" y="10095"/>
                </a:lnTo>
                <a:lnTo>
                  <a:pt x="14677" y="8809"/>
                </a:lnTo>
                <a:lnTo>
                  <a:pt x="14733" y="7711"/>
                </a:lnTo>
                <a:lnTo>
                  <a:pt x="14760" y="6582"/>
                </a:lnTo>
                <a:lnTo>
                  <a:pt x="14760" y="6018"/>
                </a:lnTo>
                <a:lnTo>
                  <a:pt x="14733" y="5454"/>
                </a:lnTo>
                <a:lnTo>
                  <a:pt x="14677" y="4922"/>
                </a:lnTo>
                <a:lnTo>
                  <a:pt x="14567" y="4357"/>
                </a:lnTo>
                <a:lnTo>
                  <a:pt x="14870" y="4231"/>
                </a:lnTo>
                <a:lnTo>
                  <a:pt x="15175" y="4075"/>
                </a:lnTo>
                <a:lnTo>
                  <a:pt x="15480" y="3918"/>
                </a:lnTo>
                <a:lnTo>
                  <a:pt x="15784" y="3761"/>
                </a:lnTo>
                <a:lnTo>
                  <a:pt x="16200" y="3542"/>
                </a:lnTo>
                <a:lnTo>
                  <a:pt x="16615" y="3291"/>
                </a:lnTo>
                <a:lnTo>
                  <a:pt x="17419" y="2758"/>
                </a:lnTo>
                <a:lnTo>
                  <a:pt x="18166" y="2256"/>
                </a:lnTo>
                <a:lnTo>
                  <a:pt x="18554" y="2006"/>
                </a:lnTo>
                <a:lnTo>
                  <a:pt x="18941" y="1787"/>
                </a:lnTo>
                <a:lnTo>
                  <a:pt x="19357" y="1599"/>
                </a:lnTo>
                <a:lnTo>
                  <a:pt x="19745" y="1411"/>
                </a:lnTo>
                <a:lnTo>
                  <a:pt x="20160" y="1254"/>
                </a:lnTo>
                <a:lnTo>
                  <a:pt x="20603" y="1129"/>
                </a:lnTo>
                <a:lnTo>
                  <a:pt x="20659" y="1129"/>
                </a:lnTo>
                <a:lnTo>
                  <a:pt x="20715" y="1066"/>
                </a:lnTo>
                <a:lnTo>
                  <a:pt x="20908" y="1066"/>
                </a:lnTo>
                <a:lnTo>
                  <a:pt x="21102" y="1035"/>
                </a:lnTo>
                <a:close/>
                <a:moveTo>
                  <a:pt x="7145" y="0"/>
                </a:moveTo>
                <a:lnTo>
                  <a:pt x="7062" y="31"/>
                </a:lnTo>
                <a:lnTo>
                  <a:pt x="6148" y="626"/>
                </a:lnTo>
                <a:lnTo>
                  <a:pt x="5677" y="877"/>
                </a:lnTo>
                <a:lnTo>
                  <a:pt x="5178" y="1096"/>
                </a:lnTo>
                <a:lnTo>
                  <a:pt x="4680" y="1317"/>
                </a:lnTo>
                <a:lnTo>
                  <a:pt x="4210" y="1567"/>
                </a:lnTo>
                <a:lnTo>
                  <a:pt x="3739" y="1849"/>
                </a:lnTo>
                <a:lnTo>
                  <a:pt x="3267" y="2162"/>
                </a:lnTo>
                <a:lnTo>
                  <a:pt x="2299" y="2726"/>
                </a:lnTo>
                <a:lnTo>
                  <a:pt x="1828" y="3041"/>
                </a:lnTo>
                <a:lnTo>
                  <a:pt x="1357" y="3354"/>
                </a:lnTo>
                <a:lnTo>
                  <a:pt x="1107" y="3511"/>
                </a:lnTo>
                <a:lnTo>
                  <a:pt x="831" y="3730"/>
                </a:lnTo>
                <a:lnTo>
                  <a:pt x="554" y="3949"/>
                </a:lnTo>
                <a:lnTo>
                  <a:pt x="443" y="4106"/>
                </a:lnTo>
                <a:lnTo>
                  <a:pt x="360" y="4231"/>
                </a:lnTo>
                <a:lnTo>
                  <a:pt x="305" y="4263"/>
                </a:lnTo>
                <a:lnTo>
                  <a:pt x="249" y="4325"/>
                </a:lnTo>
                <a:lnTo>
                  <a:pt x="193" y="4482"/>
                </a:lnTo>
                <a:lnTo>
                  <a:pt x="139" y="4670"/>
                </a:lnTo>
                <a:lnTo>
                  <a:pt x="110" y="5016"/>
                </a:lnTo>
                <a:lnTo>
                  <a:pt x="110" y="5392"/>
                </a:lnTo>
                <a:lnTo>
                  <a:pt x="139" y="5736"/>
                </a:lnTo>
                <a:lnTo>
                  <a:pt x="166" y="6865"/>
                </a:lnTo>
                <a:lnTo>
                  <a:pt x="193" y="7993"/>
                </a:lnTo>
                <a:lnTo>
                  <a:pt x="193" y="10314"/>
                </a:lnTo>
                <a:lnTo>
                  <a:pt x="166" y="12602"/>
                </a:lnTo>
                <a:lnTo>
                  <a:pt x="139" y="13730"/>
                </a:lnTo>
                <a:lnTo>
                  <a:pt x="110" y="14890"/>
                </a:lnTo>
                <a:lnTo>
                  <a:pt x="0" y="17180"/>
                </a:lnTo>
                <a:lnTo>
                  <a:pt x="0" y="18120"/>
                </a:lnTo>
                <a:lnTo>
                  <a:pt x="27" y="18621"/>
                </a:lnTo>
                <a:lnTo>
                  <a:pt x="56" y="19091"/>
                </a:lnTo>
                <a:lnTo>
                  <a:pt x="110" y="19625"/>
                </a:lnTo>
                <a:lnTo>
                  <a:pt x="139" y="20157"/>
                </a:lnTo>
                <a:lnTo>
                  <a:pt x="166" y="20690"/>
                </a:lnTo>
                <a:lnTo>
                  <a:pt x="193" y="20942"/>
                </a:lnTo>
                <a:lnTo>
                  <a:pt x="249" y="21224"/>
                </a:lnTo>
                <a:lnTo>
                  <a:pt x="277" y="21318"/>
                </a:lnTo>
                <a:lnTo>
                  <a:pt x="360" y="21380"/>
                </a:lnTo>
                <a:lnTo>
                  <a:pt x="443" y="21412"/>
                </a:lnTo>
                <a:lnTo>
                  <a:pt x="526" y="21412"/>
                </a:lnTo>
                <a:lnTo>
                  <a:pt x="609" y="21443"/>
                </a:lnTo>
                <a:lnTo>
                  <a:pt x="803" y="21412"/>
                </a:lnTo>
                <a:lnTo>
                  <a:pt x="997" y="21380"/>
                </a:lnTo>
                <a:lnTo>
                  <a:pt x="1385" y="21224"/>
                </a:lnTo>
                <a:lnTo>
                  <a:pt x="2104" y="20909"/>
                </a:lnTo>
                <a:lnTo>
                  <a:pt x="2548" y="20690"/>
                </a:lnTo>
                <a:lnTo>
                  <a:pt x="2964" y="20471"/>
                </a:lnTo>
                <a:lnTo>
                  <a:pt x="3379" y="20251"/>
                </a:lnTo>
                <a:lnTo>
                  <a:pt x="3766" y="20001"/>
                </a:lnTo>
                <a:lnTo>
                  <a:pt x="4624" y="19405"/>
                </a:lnTo>
                <a:lnTo>
                  <a:pt x="5483" y="18840"/>
                </a:lnTo>
                <a:lnTo>
                  <a:pt x="6314" y="18245"/>
                </a:lnTo>
                <a:lnTo>
                  <a:pt x="6757" y="17994"/>
                </a:lnTo>
                <a:lnTo>
                  <a:pt x="7200" y="17712"/>
                </a:lnTo>
                <a:lnTo>
                  <a:pt x="7283" y="17806"/>
                </a:lnTo>
                <a:lnTo>
                  <a:pt x="7366" y="17869"/>
                </a:lnTo>
                <a:lnTo>
                  <a:pt x="7449" y="17900"/>
                </a:lnTo>
                <a:lnTo>
                  <a:pt x="7560" y="17869"/>
                </a:lnTo>
                <a:lnTo>
                  <a:pt x="7671" y="18026"/>
                </a:lnTo>
                <a:lnTo>
                  <a:pt x="7810" y="18151"/>
                </a:lnTo>
                <a:lnTo>
                  <a:pt x="8114" y="18370"/>
                </a:lnTo>
                <a:lnTo>
                  <a:pt x="8446" y="18558"/>
                </a:lnTo>
                <a:lnTo>
                  <a:pt x="8751" y="18746"/>
                </a:lnTo>
                <a:lnTo>
                  <a:pt x="9692" y="19216"/>
                </a:lnTo>
                <a:lnTo>
                  <a:pt x="10634" y="19719"/>
                </a:lnTo>
                <a:lnTo>
                  <a:pt x="12379" y="20627"/>
                </a:lnTo>
                <a:lnTo>
                  <a:pt x="13265" y="21067"/>
                </a:lnTo>
                <a:lnTo>
                  <a:pt x="14151" y="21443"/>
                </a:lnTo>
                <a:lnTo>
                  <a:pt x="14178" y="21474"/>
                </a:lnTo>
                <a:lnTo>
                  <a:pt x="14234" y="21568"/>
                </a:lnTo>
                <a:lnTo>
                  <a:pt x="14317" y="21600"/>
                </a:lnTo>
                <a:lnTo>
                  <a:pt x="14428" y="21600"/>
                </a:lnTo>
                <a:lnTo>
                  <a:pt x="14511" y="21568"/>
                </a:lnTo>
                <a:lnTo>
                  <a:pt x="14567" y="21506"/>
                </a:lnTo>
                <a:lnTo>
                  <a:pt x="14677" y="21537"/>
                </a:lnTo>
                <a:lnTo>
                  <a:pt x="14816" y="21537"/>
                </a:lnTo>
                <a:lnTo>
                  <a:pt x="15120" y="21474"/>
                </a:lnTo>
                <a:lnTo>
                  <a:pt x="15397" y="21380"/>
                </a:lnTo>
                <a:lnTo>
                  <a:pt x="15618" y="21286"/>
                </a:lnTo>
                <a:lnTo>
                  <a:pt x="16172" y="20973"/>
                </a:lnTo>
                <a:lnTo>
                  <a:pt x="16727" y="20659"/>
                </a:lnTo>
                <a:lnTo>
                  <a:pt x="17807" y="19969"/>
                </a:lnTo>
                <a:lnTo>
                  <a:pt x="18887" y="19280"/>
                </a:lnTo>
                <a:lnTo>
                  <a:pt x="19413" y="18934"/>
                </a:lnTo>
                <a:lnTo>
                  <a:pt x="19967" y="18652"/>
                </a:lnTo>
                <a:lnTo>
                  <a:pt x="20354" y="18464"/>
                </a:lnTo>
                <a:lnTo>
                  <a:pt x="20742" y="18276"/>
                </a:lnTo>
                <a:lnTo>
                  <a:pt x="21102" y="18057"/>
                </a:lnTo>
                <a:lnTo>
                  <a:pt x="21268" y="17900"/>
                </a:lnTo>
                <a:lnTo>
                  <a:pt x="21434" y="17744"/>
                </a:lnTo>
                <a:lnTo>
                  <a:pt x="21490" y="17712"/>
                </a:lnTo>
                <a:lnTo>
                  <a:pt x="21545" y="17681"/>
                </a:lnTo>
                <a:lnTo>
                  <a:pt x="21600" y="17587"/>
                </a:lnTo>
                <a:lnTo>
                  <a:pt x="21600" y="16395"/>
                </a:lnTo>
                <a:lnTo>
                  <a:pt x="21573" y="15298"/>
                </a:lnTo>
                <a:lnTo>
                  <a:pt x="21490" y="13103"/>
                </a:lnTo>
                <a:lnTo>
                  <a:pt x="21462" y="11943"/>
                </a:lnTo>
                <a:lnTo>
                  <a:pt x="21462" y="10753"/>
                </a:lnTo>
                <a:lnTo>
                  <a:pt x="21490" y="8433"/>
                </a:lnTo>
                <a:lnTo>
                  <a:pt x="21545" y="5987"/>
                </a:lnTo>
                <a:lnTo>
                  <a:pt x="21573" y="3511"/>
                </a:lnTo>
                <a:lnTo>
                  <a:pt x="21600" y="2853"/>
                </a:lnTo>
                <a:lnTo>
                  <a:pt x="21600" y="2162"/>
                </a:lnTo>
                <a:lnTo>
                  <a:pt x="21545" y="1473"/>
                </a:lnTo>
                <a:lnTo>
                  <a:pt x="21490" y="1160"/>
                </a:lnTo>
                <a:lnTo>
                  <a:pt x="21434" y="814"/>
                </a:lnTo>
                <a:lnTo>
                  <a:pt x="21490" y="752"/>
                </a:lnTo>
                <a:lnTo>
                  <a:pt x="21490" y="564"/>
                </a:lnTo>
                <a:lnTo>
                  <a:pt x="21434" y="470"/>
                </a:lnTo>
                <a:lnTo>
                  <a:pt x="21351" y="376"/>
                </a:lnTo>
                <a:lnTo>
                  <a:pt x="21240" y="313"/>
                </a:lnTo>
                <a:lnTo>
                  <a:pt x="20964" y="313"/>
                </a:lnTo>
                <a:lnTo>
                  <a:pt x="20686" y="407"/>
                </a:lnTo>
                <a:lnTo>
                  <a:pt x="20437" y="532"/>
                </a:lnTo>
                <a:lnTo>
                  <a:pt x="20160" y="626"/>
                </a:lnTo>
                <a:lnTo>
                  <a:pt x="19772" y="752"/>
                </a:lnTo>
                <a:lnTo>
                  <a:pt x="19413" y="908"/>
                </a:lnTo>
                <a:lnTo>
                  <a:pt x="19053" y="1066"/>
                </a:lnTo>
                <a:lnTo>
                  <a:pt x="18692" y="1254"/>
                </a:lnTo>
                <a:lnTo>
                  <a:pt x="18000" y="1661"/>
                </a:lnTo>
                <a:lnTo>
                  <a:pt x="17308" y="2131"/>
                </a:lnTo>
                <a:lnTo>
                  <a:pt x="16477" y="2726"/>
                </a:lnTo>
                <a:lnTo>
                  <a:pt x="16034" y="2977"/>
                </a:lnTo>
                <a:lnTo>
                  <a:pt x="15591" y="3229"/>
                </a:lnTo>
                <a:lnTo>
                  <a:pt x="15286" y="3385"/>
                </a:lnTo>
                <a:lnTo>
                  <a:pt x="14982" y="3542"/>
                </a:lnTo>
                <a:lnTo>
                  <a:pt x="14677" y="3761"/>
                </a:lnTo>
                <a:lnTo>
                  <a:pt x="14400" y="3981"/>
                </a:lnTo>
                <a:lnTo>
                  <a:pt x="14262" y="3824"/>
                </a:lnTo>
                <a:lnTo>
                  <a:pt x="14095" y="3730"/>
                </a:lnTo>
                <a:lnTo>
                  <a:pt x="13736" y="3542"/>
                </a:lnTo>
                <a:lnTo>
                  <a:pt x="13514" y="3417"/>
                </a:lnTo>
                <a:lnTo>
                  <a:pt x="13320" y="3291"/>
                </a:lnTo>
                <a:lnTo>
                  <a:pt x="12878" y="3008"/>
                </a:lnTo>
                <a:lnTo>
                  <a:pt x="12600" y="2820"/>
                </a:lnTo>
                <a:lnTo>
                  <a:pt x="12296" y="2695"/>
                </a:lnTo>
                <a:lnTo>
                  <a:pt x="11714" y="2413"/>
                </a:lnTo>
                <a:lnTo>
                  <a:pt x="11104" y="2162"/>
                </a:lnTo>
                <a:lnTo>
                  <a:pt x="10496" y="1912"/>
                </a:lnTo>
                <a:lnTo>
                  <a:pt x="9443" y="1379"/>
                </a:lnTo>
                <a:lnTo>
                  <a:pt x="8917" y="1096"/>
                </a:lnTo>
                <a:lnTo>
                  <a:pt x="8419" y="783"/>
                </a:lnTo>
                <a:lnTo>
                  <a:pt x="8335" y="689"/>
                </a:lnTo>
                <a:lnTo>
                  <a:pt x="8225" y="564"/>
                </a:lnTo>
                <a:lnTo>
                  <a:pt x="8030" y="313"/>
                </a:lnTo>
                <a:lnTo>
                  <a:pt x="7893" y="188"/>
                </a:lnTo>
                <a:lnTo>
                  <a:pt x="7781" y="94"/>
                </a:lnTo>
                <a:lnTo>
                  <a:pt x="7671" y="31"/>
                </a:lnTo>
                <a:lnTo>
                  <a:pt x="7532" y="31"/>
                </a:lnTo>
                <a:lnTo>
                  <a:pt x="7477" y="0"/>
                </a:lnTo>
                <a:lnTo>
                  <a:pt x="7394" y="0"/>
                </a:lnTo>
                <a:lnTo>
                  <a:pt x="7338" y="31"/>
                </a:lnTo>
                <a:lnTo>
                  <a:pt x="7283" y="0"/>
                </a:lnTo>
                <a:close/>
              </a:path>
            </a:pathLst>
          </a:custGeom>
          <a:solidFill>
            <a:srgbClr val="FFFFFF"/>
          </a:solidFill>
          <a:ln w="12700">
            <a:miter lim="400000"/>
          </a:ln>
        </p:spPr>
        <p:txBody>
          <a:bodyPr lIns="45719" rIns="45719" anchor="ctr"/>
          <a:lstStyle/>
          <a:p>
            <a:pPr/>
          </a:p>
        </p:txBody>
      </p:sp>
      <p:graphicFrame>
        <p:nvGraphicFramePr>
          <p:cNvPr id="157" name="Chart 9"/>
          <p:cNvGraphicFramePr/>
          <p:nvPr/>
        </p:nvGraphicFramePr>
        <p:xfrm>
          <a:off x="661834" y="168535"/>
          <a:ext cx="3494032" cy="4461148"/>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121;p18"/>
          <p:cNvSpPr txBox="1"/>
          <p:nvPr>
            <p:ph type="body" sz="half" idx="1"/>
          </p:nvPr>
        </p:nvSpPr>
        <p:spPr>
          <a:xfrm>
            <a:off x="23409" y="1429910"/>
            <a:ext cx="3994500" cy="2756101"/>
          </a:xfrm>
          <a:prstGeom prst="rect">
            <a:avLst/>
          </a:prstGeom>
        </p:spPr>
        <p:txBody>
          <a:bodyPr/>
          <a:lstStyle/>
          <a:p>
            <a:pPr marL="285750" indent="-285750"/>
            <a:r>
              <a:t>The use of bikes increase at the end of the week as seen in the figure.</a:t>
            </a:r>
          </a:p>
          <a:p>
            <a:pPr marL="285750" indent="-285750"/>
            <a:r>
              <a:t>We could get the information/data on why there is a hike in use of bikes on the weekends and using the information/data send them personalized advertisement’s on the digital platform. </a:t>
            </a:r>
          </a:p>
        </p:txBody>
      </p:sp>
      <p:sp>
        <p:nvSpPr>
          <p:cNvPr id="160" name="Google Shape;122;p18"/>
          <p:cNvSpPr txBox="1"/>
          <p:nvPr>
            <p:ph type="title"/>
          </p:nvPr>
        </p:nvSpPr>
        <p:spPr>
          <a:xfrm>
            <a:off x="-23797" y="908143"/>
            <a:ext cx="9156002" cy="857401"/>
          </a:xfrm>
          <a:prstGeom prst="rect">
            <a:avLst/>
          </a:prstGeom>
        </p:spPr>
        <p:txBody>
          <a:bodyPr/>
          <a:lstStyle/>
          <a:p>
            <a:pPr/>
            <a:r>
              <a:t>Rides used by members</a:t>
            </a:r>
          </a:p>
        </p:txBody>
      </p:sp>
      <p:sp>
        <p:nvSpPr>
          <p:cNvPr id="161" name="Google Shape;124;p18"/>
          <p:cNvSpPr/>
          <p:nvPr/>
        </p:nvSpPr>
        <p:spPr>
          <a:xfrm>
            <a:off x="4141749" y="222014"/>
            <a:ext cx="788684" cy="80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162" name="Google Shape;126;p18"/>
          <p:cNvSpPr txBox="1"/>
          <p:nvPr>
            <p:ph type="sldNum" sz="quarter" idx="2"/>
          </p:nvPr>
        </p:nvSpPr>
        <p:spPr>
          <a:xfrm>
            <a:off x="4403593" y="4832975"/>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3" name="Google Shape;705;p47"/>
          <p:cNvSpPr/>
          <p:nvPr/>
        </p:nvSpPr>
        <p:spPr>
          <a:xfrm>
            <a:off x="4297650" y="537591"/>
            <a:ext cx="397259" cy="292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25" y="6519"/>
                </a:moveTo>
                <a:lnTo>
                  <a:pt x="12780" y="6559"/>
                </a:lnTo>
                <a:lnTo>
                  <a:pt x="12723" y="6598"/>
                </a:lnTo>
                <a:lnTo>
                  <a:pt x="12637" y="6637"/>
                </a:lnTo>
                <a:lnTo>
                  <a:pt x="12607" y="6755"/>
                </a:lnTo>
                <a:lnTo>
                  <a:pt x="12550" y="6872"/>
                </a:lnTo>
                <a:lnTo>
                  <a:pt x="12520" y="6990"/>
                </a:lnTo>
                <a:lnTo>
                  <a:pt x="12520" y="7148"/>
                </a:lnTo>
                <a:lnTo>
                  <a:pt x="12550" y="7384"/>
                </a:lnTo>
                <a:lnTo>
                  <a:pt x="12578" y="7461"/>
                </a:lnTo>
                <a:lnTo>
                  <a:pt x="12637" y="7579"/>
                </a:lnTo>
                <a:lnTo>
                  <a:pt x="12723" y="7658"/>
                </a:lnTo>
                <a:lnTo>
                  <a:pt x="12810" y="7697"/>
                </a:lnTo>
                <a:lnTo>
                  <a:pt x="12867" y="7737"/>
                </a:lnTo>
                <a:lnTo>
                  <a:pt x="13070" y="7737"/>
                </a:lnTo>
                <a:lnTo>
                  <a:pt x="13127" y="7697"/>
                </a:lnTo>
                <a:lnTo>
                  <a:pt x="13272" y="7579"/>
                </a:lnTo>
                <a:lnTo>
                  <a:pt x="13388" y="7384"/>
                </a:lnTo>
                <a:lnTo>
                  <a:pt x="13417" y="7266"/>
                </a:lnTo>
                <a:lnTo>
                  <a:pt x="13417" y="7031"/>
                </a:lnTo>
                <a:lnTo>
                  <a:pt x="13388" y="6913"/>
                </a:lnTo>
                <a:lnTo>
                  <a:pt x="13272" y="6716"/>
                </a:lnTo>
                <a:lnTo>
                  <a:pt x="13214" y="6598"/>
                </a:lnTo>
                <a:lnTo>
                  <a:pt x="13127" y="6559"/>
                </a:lnTo>
                <a:lnTo>
                  <a:pt x="13012" y="6519"/>
                </a:lnTo>
                <a:close/>
                <a:moveTo>
                  <a:pt x="14689" y="6362"/>
                </a:moveTo>
                <a:lnTo>
                  <a:pt x="14602" y="6401"/>
                </a:lnTo>
                <a:lnTo>
                  <a:pt x="14429" y="6559"/>
                </a:lnTo>
                <a:lnTo>
                  <a:pt x="14370" y="6677"/>
                </a:lnTo>
                <a:lnTo>
                  <a:pt x="14313" y="6795"/>
                </a:lnTo>
                <a:lnTo>
                  <a:pt x="14284" y="6951"/>
                </a:lnTo>
                <a:lnTo>
                  <a:pt x="14255" y="7069"/>
                </a:lnTo>
                <a:lnTo>
                  <a:pt x="14284" y="7226"/>
                </a:lnTo>
                <a:lnTo>
                  <a:pt x="14313" y="7344"/>
                </a:lnTo>
                <a:lnTo>
                  <a:pt x="14370" y="7461"/>
                </a:lnTo>
                <a:lnTo>
                  <a:pt x="14429" y="7579"/>
                </a:lnTo>
                <a:lnTo>
                  <a:pt x="14602" y="7737"/>
                </a:lnTo>
                <a:lnTo>
                  <a:pt x="14689" y="7776"/>
                </a:lnTo>
                <a:lnTo>
                  <a:pt x="14891" y="7776"/>
                </a:lnTo>
                <a:lnTo>
                  <a:pt x="15007" y="7737"/>
                </a:lnTo>
                <a:lnTo>
                  <a:pt x="15094" y="7658"/>
                </a:lnTo>
                <a:lnTo>
                  <a:pt x="15151" y="7579"/>
                </a:lnTo>
                <a:lnTo>
                  <a:pt x="15238" y="7461"/>
                </a:lnTo>
                <a:lnTo>
                  <a:pt x="15267" y="7344"/>
                </a:lnTo>
                <a:lnTo>
                  <a:pt x="15296" y="7226"/>
                </a:lnTo>
                <a:lnTo>
                  <a:pt x="15325" y="7069"/>
                </a:lnTo>
                <a:lnTo>
                  <a:pt x="15296" y="6951"/>
                </a:lnTo>
                <a:lnTo>
                  <a:pt x="15267" y="6795"/>
                </a:lnTo>
                <a:lnTo>
                  <a:pt x="15238" y="6677"/>
                </a:lnTo>
                <a:lnTo>
                  <a:pt x="15151" y="6559"/>
                </a:lnTo>
                <a:lnTo>
                  <a:pt x="15094" y="6480"/>
                </a:lnTo>
                <a:lnTo>
                  <a:pt x="15007" y="6401"/>
                </a:lnTo>
                <a:lnTo>
                  <a:pt x="14891" y="6362"/>
                </a:lnTo>
                <a:close/>
                <a:moveTo>
                  <a:pt x="13706" y="8091"/>
                </a:moveTo>
                <a:lnTo>
                  <a:pt x="13561" y="8168"/>
                </a:lnTo>
                <a:lnTo>
                  <a:pt x="13446" y="8247"/>
                </a:lnTo>
                <a:lnTo>
                  <a:pt x="13359" y="8444"/>
                </a:lnTo>
                <a:lnTo>
                  <a:pt x="13331" y="8640"/>
                </a:lnTo>
                <a:lnTo>
                  <a:pt x="13359" y="8837"/>
                </a:lnTo>
                <a:lnTo>
                  <a:pt x="13446" y="8993"/>
                </a:lnTo>
                <a:lnTo>
                  <a:pt x="13561" y="9111"/>
                </a:lnTo>
                <a:lnTo>
                  <a:pt x="13706" y="9151"/>
                </a:lnTo>
                <a:lnTo>
                  <a:pt x="13850" y="9111"/>
                </a:lnTo>
                <a:lnTo>
                  <a:pt x="13966" y="8993"/>
                </a:lnTo>
                <a:lnTo>
                  <a:pt x="14053" y="8837"/>
                </a:lnTo>
                <a:lnTo>
                  <a:pt x="14082" y="8640"/>
                </a:lnTo>
                <a:lnTo>
                  <a:pt x="14053" y="8444"/>
                </a:lnTo>
                <a:lnTo>
                  <a:pt x="13966" y="8247"/>
                </a:lnTo>
                <a:lnTo>
                  <a:pt x="13850" y="8168"/>
                </a:lnTo>
                <a:lnTo>
                  <a:pt x="13706" y="8091"/>
                </a:lnTo>
                <a:close/>
                <a:moveTo>
                  <a:pt x="14631" y="9505"/>
                </a:moveTo>
                <a:lnTo>
                  <a:pt x="14457" y="9582"/>
                </a:lnTo>
                <a:lnTo>
                  <a:pt x="14370" y="9661"/>
                </a:lnTo>
                <a:lnTo>
                  <a:pt x="14313" y="9779"/>
                </a:lnTo>
                <a:lnTo>
                  <a:pt x="14284" y="9897"/>
                </a:lnTo>
                <a:lnTo>
                  <a:pt x="14255" y="10015"/>
                </a:lnTo>
                <a:lnTo>
                  <a:pt x="14255" y="10250"/>
                </a:lnTo>
                <a:lnTo>
                  <a:pt x="14284" y="10368"/>
                </a:lnTo>
                <a:lnTo>
                  <a:pt x="14313" y="10486"/>
                </a:lnTo>
                <a:lnTo>
                  <a:pt x="14370" y="10604"/>
                </a:lnTo>
                <a:lnTo>
                  <a:pt x="14457" y="10683"/>
                </a:lnTo>
                <a:lnTo>
                  <a:pt x="14631" y="10760"/>
                </a:lnTo>
                <a:lnTo>
                  <a:pt x="14804" y="10760"/>
                </a:lnTo>
                <a:lnTo>
                  <a:pt x="14978" y="10683"/>
                </a:lnTo>
                <a:lnTo>
                  <a:pt x="15064" y="10604"/>
                </a:lnTo>
                <a:lnTo>
                  <a:pt x="15122" y="10486"/>
                </a:lnTo>
                <a:lnTo>
                  <a:pt x="15151" y="10368"/>
                </a:lnTo>
                <a:lnTo>
                  <a:pt x="15181" y="10250"/>
                </a:lnTo>
                <a:lnTo>
                  <a:pt x="15209" y="10133"/>
                </a:lnTo>
                <a:lnTo>
                  <a:pt x="15181" y="10015"/>
                </a:lnTo>
                <a:lnTo>
                  <a:pt x="15151" y="9897"/>
                </a:lnTo>
                <a:lnTo>
                  <a:pt x="15122" y="9779"/>
                </a:lnTo>
                <a:lnTo>
                  <a:pt x="15064" y="9661"/>
                </a:lnTo>
                <a:lnTo>
                  <a:pt x="14978" y="9582"/>
                </a:lnTo>
                <a:lnTo>
                  <a:pt x="14804" y="9505"/>
                </a:lnTo>
                <a:close/>
                <a:moveTo>
                  <a:pt x="13012" y="9505"/>
                </a:moveTo>
                <a:lnTo>
                  <a:pt x="12897" y="9544"/>
                </a:lnTo>
                <a:lnTo>
                  <a:pt x="12810" y="9582"/>
                </a:lnTo>
                <a:lnTo>
                  <a:pt x="12637" y="9740"/>
                </a:lnTo>
                <a:lnTo>
                  <a:pt x="12520" y="9976"/>
                </a:lnTo>
                <a:lnTo>
                  <a:pt x="12492" y="10094"/>
                </a:lnTo>
                <a:lnTo>
                  <a:pt x="12463" y="10250"/>
                </a:lnTo>
                <a:lnTo>
                  <a:pt x="12492" y="10368"/>
                </a:lnTo>
                <a:lnTo>
                  <a:pt x="12520" y="10525"/>
                </a:lnTo>
                <a:lnTo>
                  <a:pt x="12578" y="10643"/>
                </a:lnTo>
                <a:lnTo>
                  <a:pt x="12723" y="10840"/>
                </a:lnTo>
                <a:lnTo>
                  <a:pt x="12810" y="10878"/>
                </a:lnTo>
                <a:lnTo>
                  <a:pt x="12897" y="10919"/>
                </a:lnTo>
                <a:lnTo>
                  <a:pt x="13012" y="10957"/>
                </a:lnTo>
                <a:lnTo>
                  <a:pt x="13099" y="10919"/>
                </a:lnTo>
                <a:lnTo>
                  <a:pt x="13214" y="10878"/>
                </a:lnTo>
                <a:lnTo>
                  <a:pt x="13301" y="10840"/>
                </a:lnTo>
                <a:lnTo>
                  <a:pt x="13359" y="10722"/>
                </a:lnTo>
                <a:lnTo>
                  <a:pt x="13446" y="10643"/>
                </a:lnTo>
                <a:lnTo>
                  <a:pt x="13474" y="10525"/>
                </a:lnTo>
                <a:lnTo>
                  <a:pt x="13504" y="10368"/>
                </a:lnTo>
                <a:lnTo>
                  <a:pt x="13533" y="10250"/>
                </a:lnTo>
                <a:lnTo>
                  <a:pt x="13504" y="10094"/>
                </a:lnTo>
                <a:lnTo>
                  <a:pt x="13474" y="9976"/>
                </a:lnTo>
                <a:lnTo>
                  <a:pt x="13446" y="9858"/>
                </a:lnTo>
                <a:lnTo>
                  <a:pt x="13301" y="9661"/>
                </a:lnTo>
                <a:lnTo>
                  <a:pt x="13214" y="9582"/>
                </a:lnTo>
                <a:lnTo>
                  <a:pt x="13099" y="9544"/>
                </a:lnTo>
                <a:lnTo>
                  <a:pt x="13012" y="9505"/>
                </a:lnTo>
                <a:close/>
                <a:moveTo>
                  <a:pt x="3326" y="10250"/>
                </a:moveTo>
                <a:lnTo>
                  <a:pt x="3123" y="10565"/>
                </a:lnTo>
                <a:lnTo>
                  <a:pt x="2979" y="10801"/>
                </a:lnTo>
                <a:lnTo>
                  <a:pt x="2574" y="11390"/>
                </a:lnTo>
                <a:lnTo>
                  <a:pt x="2516" y="10878"/>
                </a:lnTo>
                <a:lnTo>
                  <a:pt x="2487" y="10604"/>
                </a:lnTo>
                <a:lnTo>
                  <a:pt x="2429" y="10368"/>
                </a:lnTo>
                <a:lnTo>
                  <a:pt x="3326" y="10250"/>
                </a:lnTo>
                <a:close/>
                <a:moveTo>
                  <a:pt x="13735" y="10996"/>
                </a:moveTo>
                <a:lnTo>
                  <a:pt x="13619" y="11036"/>
                </a:lnTo>
                <a:lnTo>
                  <a:pt x="13533" y="11075"/>
                </a:lnTo>
                <a:lnTo>
                  <a:pt x="13446" y="11154"/>
                </a:lnTo>
                <a:lnTo>
                  <a:pt x="13359" y="11232"/>
                </a:lnTo>
                <a:lnTo>
                  <a:pt x="13272" y="11350"/>
                </a:lnTo>
                <a:lnTo>
                  <a:pt x="13244" y="11467"/>
                </a:lnTo>
                <a:lnTo>
                  <a:pt x="13214" y="11626"/>
                </a:lnTo>
                <a:lnTo>
                  <a:pt x="13186" y="11743"/>
                </a:lnTo>
                <a:lnTo>
                  <a:pt x="13214" y="11900"/>
                </a:lnTo>
                <a:lnTo>
                  <a:pt x="13244" y="12056"/>
                </a:lnTo>
                <a:lnTo>
                  <a:pt x="13272" y="12174"/>
                </a:lnTo>
                <a:lnTo>
                  <a:pt x="13359" y="12292"/>
                </a:lnTo>
                <a:lnTo>
                  <a:pt x="13533" y="12450"/>
                </a:lnTo>
                <a:lnTo>
                  <a:pt x="13619" y="12489"/>
                </a:lnTo>
                <a:lnTo>
                  <a:pt x="13850" y="12489"/>
                </a:lnTo>
                <a:lnTo>
                  <a:pt x="13937" y="12450"/>
                </a:lnTo>
                <a:lnTo>
                  <a:pt x="14110" y="12292"/>
                </a:lnTo>
                <a:lnTo>
                  <a:pt x="14197" y="12174"/>
                </a:lnTo>
                <a:lnTo>
                  <a:pt x="14227" y="12056"/>
                </a:lnTo>
                <a:lnTo>
                  <a:pt x="14284" y="11743"/>
                </a:lnTo>
                <a:lnTo>
                  <a:pt x="14255" y="11626"/>
                </a:lnTo>
                <a:lnTo>
                  <a:pt x="14227" y="11467"/>
                </a:lnTo>
                <a:lnTo>
                  <a:pt x="14197" y="11350"/>
                </a:lnTo>
                <a:lnTo>
                  <a:pt x="14110" y="11232"/>
                </a:lnTo>
                <a:lnTo>
                  <a:pt x="14023" y="11154"/>
                </a:lnTo>
                <a:lnTo>
                  <a:pt x="13937" y="11075"/>
                </a:lnTo>
                <a:lnTo>
                  <a:pt x="13850" y="11036"/>
                </a:lnTo>
                <a:lnTo>
                  <a:pt x="13735" y="10996"/>
                </a:lnTo>
                <a:close/>
                <a:moveTo>
                  <a:pt x="4656" y="10212"/>
                </a:moveTo>
                <a:lnTo>
                  <a:pt x="4569" y="10289"/>
                </a:lnTo>
                <a:lnTo>
                  <a:pt x="4222" y="10760"/>
                </a:lnTo>
                <a:lnTo>
                  <a:pt x="3904" y="11232"/>
                </a:lnTo>
                <a:lnTo>
                  <a:pt x="3239" y="12253"/>
                </a:lnTo>
                <a:lnTo>
                  <a:pt x="2892" y="12763"/>
                </a:lnTo>
                <a:lnTo>
                  <a:pt x="2689" y="13078"/>
                </a:lnTo>
                <a:lnTo>
                  <a:pt x="2516" y="13393"/>
                </a:lnTo>
                <a:lnTo>
                  <a:pt x="2574" y="12174"/>
                </a:lnTo>
                <a:lnTo>
                  <a:pt x="2661" y="12136"/>
                </a:lnTo>
                <a:lnTo>
                  <a:pt x="2747" y="12056"/>
                </a:lnTo>
                <a:lnTo>
                  <a:pt x="2949" y="11861"/>
                </a:lnTo>
                <a:lnTo>
                  <a:pt x="3239" y="11429"/>
                </a:lnTo>
                <a:lnTo>
                  <a:pt x="3643" y="10840"/>
                </a:lnTo>
                <a:lnTo>
                  <a:pt x="3817" y="10643"/>
                </a:lnTo>
                <a:lnTo>
                  <a:pt x="3933" y="10407"/>
                </a:lnTo>
                <a:lnTo>
                  <a:pt x="3990" y="10330"/>
                </a:lnTo>
                <a:lnTo>
                  <a:pt x="3990" y="10212"/>
                </a:lnTo>
                <a:close/>
                <a:moveTo>
                  <a:pt x="14631" y="12686"/>
                </a:moveTo>
                <a:lnTo>
                  <a:pt x="14457" y="12763"/>
                </a:lnTo>
                <a:lnTo>
                  <a:pt x="14370" y="12843"/>
                </a:lnTo>
                <a:lnTo>
                  <a:pt x="14313" y="12922"/>
                </a:lnTo>
                <a:lnTo>
                  <a:pt x="14255" y="13039"/>
                </a:lnTo>
                <a:lnTo>
                  <a:pt x="14227" y="13157"/>
                </a:lnTo>
                <a:lnTo>
                  <a:pt x="14197" y="13353"/>
                </a:lnTo>
                <a:lnTo>
                  <a:pt x="14227" y="13549"/>
                </a:lnTo>
                <a:lnTo>
                  <a:pt x="14313" y="13746"/>
                </a:lnTo>
                <a:lnTo>
                  <a:pt x="14429" y="13864"/>
                </a:lnTo>
                <a:lnTo>
                  <a:pt x="14515" y="13942"/>
                </a:lnTo>
                <a:lnTo>
                  <a:pt x="14804" y="13942"/>
                </a:lnTo>
                <a:lnTo>
                  <a:pt x="14920" y="13864"/>
                </a:lnTo>
                <a:lnTo>
                  <a:pt x="15007" y="13785"/>
                </a:lnTo>
                <a:lnTo>
                  <a:pt x="15122" y="13629"/>
                </a:lnTo>
                <a:lnTo>
                  <a:pt x="15151" y="13470"/>
                </a:lnTo>
                <a:lnTo>
                  <a:pt x="15181" y="13275"/>
                </a:lnTo>
                <a:lnTo>
                  <a:pt x="15122" y="13078"/>
                </a:lnTo>
                <a:lnTo>
                  <a:pt x="15036" y="12881"/>
                </a:lnTo>
                <a:lnTo>
                  <a:pt x="14920" y="12763"/>
                </a:lnTo>
                <a:lnTo>
                  <a:pt x="14834" y="12686"/>
                </a:lnTo>
                <a:close/>
                <a:moveTo>
                  <a:pt x="13041" y="12881"/>
                </a:moveTo>
                <a:lnTo>
                  <a:pt x="12925" y="12922"/>
                </a:lnTo>
                <a:lnTo>
                  <a:pt x="12839" y="12960"/>
                </a:lnTo>
                <a:lnTo>
                  <a:pt x="12694" y="13117"/>
                </a:lnTo>
                <a:lnTo>
                  <a:pt x="12607" y="13275"/>
                </a:lnTo>
                <a:lnTo>
                  <a:pt x="12550" y="13470"/>
                </a:lnTo>
                <a:lnTo>
                  <a:pt x="12578" y="13706"/>
                </a:lnTo>
                <a:lnTo>
                  <a:pt x="12607" y="13864"/>
                </a:lnTo>
                <a:lnTo>
                  <a:pt x="12694" y="13982"/>
                </a:lnTo>
                <a:lnTo>
                  <a:pt x="12780" y="14059"/>
                </a:lnTo>
                <a:lnTo>
                  <a:pt x="12897" y="14100"/>
                </a:lnTo>
                <a:lnTo>
                  <a:pt x="12897" y="14139"/>
                </a:lnTo>
                <a:lnTo>
                  <a:pt x="13070" y="14139"/>
                </a:lnTo>
                <a:lnTo>
                  <a:pt x="13244" y="14100"/>
                </a:lnTo>
                <a:lnTo>
                  <a:pt x="13331" y="14059"/>
                </a:lnTo>
                <a:lnTo>
                  <a:pt x="13388" y="13942"/>
                </a:lnTo>
                <a:lnTo>
                  <a:pt x="13474" y="13824"/>
                </a:lnTo>
                <a:lnTo>
                  <a:pt x="13504" y="13667"/>
                </a:lnTo>
                <a:lnTo>
                  <a:pt x="13533" y="13511"/>
                </a:lnTo>
                <a:lnTo>
                  <a:pt x="13504" y="13353"/>
                </a:lnTo>
                <a:lnTo>
                  <a:pt x="13474" y="13196"/>
                </a:lnTo>
                <a:lnTo>
                  <a:pt x="13417" y="13117"/>
                </a:lnTo>
                <a:lnTo>
                  <a:pt x="13331" y="12999"/>
                </a:lnTo>
                <a:lnTo>
                  <a:pt x="13244" y="12922"/>
                </a:lnTo>
                <a:lnTo>
                  <a:pt x="13127" y="12881"/>
                </a:lnTo>
                <a:close/>
                <a:moveTo>
                  <a:pt x="13908" y="14335"/>
                </a:moveTo>
                <a:lnTo>
                  <a:pt x="13735" y="14413"/>
                </a:lnTo>
                <a:lnTo>
                  <a:pt x="13648" y="14453"/>
                </a:lnTo>
                <a:lnTo>
                  <a:pt x="13591" y="14531"/>
                </a:lnTo>
                <a:lnTo>
                  <a:pt x="13504" y="14689"/>
                </a:lnTo>
                <a:lnTo>
                  <a:pt x="13474" y="14845"/>
                </a:lnTo>
                <a:lnTo>
                  <a:pt x="13446" y="15002"/>
                </a:lnTo>
                <a:lnTo>
                  <a:pt x="13446" y="15160"/>
                </a:lnTo>
                <a:lnTo>
                  <a:pt x="13504" y="15317"/>
                </a:lnTo>
                <a:lnTo>
                  <a:pt x="13591" y="15473"/>
                </a:lnTo>
                <a:lnTo>
                  <a:pt x="13678" y="15552"/>
                </a:lnTo>
                <a:lnTo>
                  <a:pt x="13793" y="15631"/>
                </a:lnTo>
                <a:lnTo>
                  <a:pt x="14082" y="15631"/>
                </a:lnTo>
                <a:lnTo>
                  <a:pt x="14140" y="15552"/>
                </a:lnTo>
                <a:lnTo>
                  <a:pt x="14255" y="15473"/>
                </a:lnTo>
                <a:lnTo>
                  <a:pt x="14313" y="15355"/>
                </a:lnTo>
                <a:lnTo>
                  <a:pt x="14370" y="15160"/>
                </a:lnTo>
                <a:lnTo>
                  <a:pt x="14370" y="14884"/>
                </a:lnTo>
                <a:lnTo>
                  <a:pt x="14342" y="14728"/>
                </a:lnTo>
                <a:lnTo>
                  <a:pt x="14255" y="14531"/>
                </a:lnTo>
                <a:lnTo>
                  <a:pt x="14168" y="14453"/>
                </a:lnTo>
                <a:lnTo>
                  <a:pt x="14082" y="14413"/>
                </a:lnTo>
                <a:lnTo>
                  <a:pt x="13908" y="14335"/>
                </a:lnTo>
                <a:close/>
                <a:moveTo>
                  <a:pt x="4886" y="10212"/>
                </a:moveTo>
                <a:lnTo>
                  <a:pt x="5639" y="10289"/>
                </a:lnTo>
                <a:lnTo>
                  <a:pt x="5610" y="10683"/>
                </a:lnTo>
                <a:lnTo>
                  <a:pt x="5610" y="11114"/>
                </a:lnTo>
                <a:lnTo>
                  <a:pt x="5523" y="11114"/>
                </a:lnTo>
                <a:lnTo>
                  <a:pt x="5320" y="11232"/>
                </a:lnTo>
                <a:lnTo>
                  <a:pt x="5205" y="11429"/>
                </a:lnTo>
                <a:lnTo>
                  <a:pt x="4945" y="11861"/>
                </a:lnTo>
                <a:lnTo>
                  <a:pt x="4077" y="13314"/>
                </a:lnTo>
                <a:lnTo>
                  <a:pt x="3673" y="13864"/>
                </a:lnTo>
                <a:lnTo>
                  <a:pt x="3268" y="14453"/>
                </a:lnTo>
                <a:lnTo>
                  <a:pt x="2863" y="15081"/>
                </a:lnTo>
                <a:lnTo>
                  <a:pt x="2661" y="15396"/>
                </a:lnTo>
                <a:lnTo>
                  <a:pt x="2516" y="15709"/>
                </a:lnTo>
                <a:lnTo>
                  <a:pt x="2516" y="14100"/>
                </a:lnTo>
                <a:lnTo>
                  <a:pt x="2661" y="14021"/>
                </a:lnTo>
                <a:lnTo>
                  <a:pt x="2834" y="13903"/>
                </a:lnTo>
                <a:lnTo>
                  <a:pt x="2979" y="13746"/>
                </a:lnTo>
                <a:lnTo>
                  <a:pt x="3123" y="13511"/>
                </a:lnTo>
                <a:lnTo>
                  <a:pt x="3355" y="13117"/>
                </a:lnTo>
                <a:lnTo>
                  <a:pt x="3586" y="12725"/>
                </a:lnTo>
                <a:lnTo>
                  <a:pt x="4251" y="11743"/>
                </a:lnTo>
                <a:lnTo>
                  <a:pt x="4598" y="11232"/>
                </a:lnTo>
                <a:lnTo>
                  <a:pt x="4945" y="10760"/>
                </a:lnTo>
                <a:lnTo>
                  <a:pt x="5003" y="10683"/>
                </a:lnTo>
                <a:lnTo>
                  <a:pt x="5031" y="10604"/>
                </a:lnTo>
                <a:lnTo>
                  <a:pt x="5031" y="10525"/>
                </a:lnTo>
                <a:lnTo>
                  <a:pt x="5003" y="10407"/>
                </a:lnTo>
                <a:lnTo>
                  <a:pt x="4973" y="10289"/>
                </a:lnTo>
                <a:lnTo>
                  <a:pt x="4886" y="10212"/>
                </a:lnTo>
                <a:close/>
                <a:moveTo>
                  <a:pt x="14544" y="15670"/>
                </a:moveTo>
                <a:lnTo>
                  <a:pt x="14457" y="15709"/>
                </a:lnTo>
                <a:lnTo>
                  <a:pt x="14284" y="15867"/>
                </a:lnTo>
                <a:lnTo>
                  <a:pt x="14227" y="15945"/>
                </a:lnTo>
                <a:lnTo>
                  <a:pt x="14197" y="16062"/>
                </a:lnTo>
                <a:lnTo>
                  <a:pt x="14168" y="16180"/>
                </a:lnTo>
                <a:lnTo>
                  <a:pt x="14168" y="16456"/>
                </a:lnTo>
                <a:lnTo>
                  <a:pt x="14197" y="16574"/>
                </a:lnTo>
                <a:lnTo>
                  <a:pt x="14227" y="16692"/>
                </a:lnTo>
                <a:lnTo>
                  <a:pt x="14284" y="16769"/>
                </a:lnTo>
                <a:lnTo>
                  <a:pt x="14457" y="16928"/>
                </a:lnTo>
                <a:lnTo>
                  <a:pt x="14544" y="16966"/>
                </a:lnTo>
                <a:lnTo>
                  <a:pt x="14717" y="16966"/>
                </a:lnTo>
                <a:lnTo>
                  <a:pt x="14834" y="16928"/>
                </a:lnTo>
                <a:lnTo>
                  <a:pt x="14891" y="16848"/>
                </a:lnTo>
                <a:lnTo>
                  <a:pt x="14978" y="16769"/>
                </a:lnTo>
                <a:lnTo>
                  <a:pt x="15036" y="16692"/>
                </a:lnTo>
                <a:lnTo>
                  <a:pt x="15064" y="16574"/>
                </a:lnTo>
                <a:lnTo>
                  <a:pt x="15094" y="16456"/>
                </a:lnTo>
                <a:lnTo>
                  <a:pt x="15122" y="16298"/>
                </a:lnTo>
                <a:lnTo>
                  <a:pt x="15094" y="16180"/>
                </a:lnTo>
                <a:lnTo>
                  <a:pt x="15064" y="16062"/>
                </a:lnTo>
                <a:lnTo>
                  <a:pt x="15036" y="15945"/>
                </a:lnTo>
                <a:lnTo>
                  <a:pt x="14978" y="15867"/>
                </a:lnTo>
                <a:lnTo>
                  <a:pt x="14891" y="15788"/>
                </a:lnTo>
                <a:lnTo>
                  <a:pt x="14834" y="15709"/>
                </a:lnTo>
                <a:lnTo>
                  <a:pt x="14717" y="15670"/>
                </a:lnTo>
                <a:close/>
                <a:moveTo>
                  <a:pt x="13012" y="15867"/>
                </a:moveTo>
                <a:lnTo>
                  <a:pt x="12897" y="15906"/>
                </a:lnTo>
                <a:lnTo>
                  <a:pt x="12780" y="15945"/>
                </a:lnTo>
                <a:lnTo>
                  <a:pt x="12665" y="16062"/>
                </a:lnTo>
                <a:lnTo>
                  <a:pt x="12607" y="16180"/>
                </a:lnTo>
                <a:lnTo>
                  <a:pt x="12550" y="16338"/>
                </a:lnTo>
                <a:lnTo>
                  <a:pt x="12550" y="16692"/>
                </a:lnTo>
                <a:lnTo>
                  <a:pt x="12578" y="16810"/>
                </a:lnTo>
                <a:lnTo>
                  <a:pt x="12637" y="16887"/>
                </a:lnTo>
                <a:lnTo>
                  <a:pt x="12780" y="17044"/>
                </a:lnTo>
                <a:lnTo>
                  <a:pt x="12867" y="17123"/>
                </a:lnTo>
                <a:lnTo>
                  <a:pt x="13012" y="17162"/>
                </a:lnTo>
                <a:lnTo>
                  <a:pt x="13127" y="17123"/>
                </a:lnTo>
                <a:lnTo>
                  <a:pt x="13244" y="17044"/>
                </a:lnTo>
                <a:lnTo>
                  <a:pt x="13388" y="16887"/>
                </a:lnTo>
                <a:lnTo>
                  <a:pt x="13417" y="16810"/>
                </a:lnTo>
                <a:lnTo>
                  <a:pt x="13446" y="16692"/>
                </a:lnTo>
                <a:lnTo>
                  <a:pt x="13474" y="16495"/>
                </a:lnTo>
                <a:lnTo>
                  <a:pt x="13446" y="16338"/>
                </a:lnTo>
                <a:lnTo>
                  <a:pt x="13417" y="16180"/>
                </a:lnTo>
                <a:lnTo>
                  <a:pt x="13244" y="15945"/>
                </a:lnTo>
                <a:lnTo>
                  <a:pt x="13127" y="15906"/>
                </a:lnTo>
                <a:lnTo>
                  <a:pt x="13012" y="15867"/>
                </a:lnTo>
                <a:close/>
                <a:moveTo>
                  <a:pt x="5580" y="11900"/>
                </a:moveTo>
                <a:lnTo>
                  <a:pt x="5552" y="13039"/>
                </a:lnTo>
                <a:lnTo>
                  <a:pt x="5437" y="13117"/>
                </a:lnTo>
                <a:lnTo>
                  <a:pt x="5320" y="13196"/>
                </a:lnTo>
                <a:lnTo>
                  <a:pt x="5233" y="13353"/>
                </a:lnTo>
                <a:lnTo>
                  <a:pt x="5147" y="13470"/>
                </a:lnTo>
                <a:lnTo>
                  <a:pt x="4858" y="14139"/>
                </a:lnTo>
                <a:lnTo>
                  <a:pt x="4424" y="15042"/>
                </a:lnTo>
                <a:lnTo>
                  <a:pt x="4194" y="15473"/>
                </a:lnTo>
                <a:lnTo>
                  <a:pt x="3933" y="15906"/>
                </a:lnTo>
                <a:lnTo>
                  <a:pt x="3730" y="16103"/>
                </a:lnTo>
                <a:lnTo>
                  <a:pt x="3528" y="16298"/>
                </a:lnTo>
                <a:lnTo>
                  <a:pt x="3094" y="16769"/>
                </a:lnTo>
                <a:lnTo>
                  <a:pt x="2892" y="17044"/>
                </a:lnTo>
                <a:lnTo>
                  <a:pt x="2689" y="17279"/>
                </a:lnTo>
                <a:lnTo>
                  <a:pt x="2545" y="17594"/>
                </a:lnTo>
                <a:lnTo>
                  <a:pt x="2459" y="17868"/>
                </a:lnTo>
                <a:lnTo>
                  <a:pt x="2516" y="17005"/>
                </a:lnTo>
                <a:lnTo>
                  <a:pt x="2516" y="16141"/>
                </a:lnTo>
                <a:lnTo>
                  <a:pt x="2776" y="15985"/>
                </a:lnTo>
                <a:lnTo>
                  <a:pt x="3036" y="15788"/>
                </a:lnTo>
                <a:lnTo>
                  <a:pt x="3268" y="15514"/>
                </a:lnTo>
                <a:lnTo>
                  <a:pt x="3500" y="15238"/>
                </a:lnTo>
                <a:lnTo>
                  <a:pt x="3933" y="14610"/>
                </a:lnTo>
                <a:lnTo>
                  <a:pt x="4309" y="14021"/>
                </a:lnTo>
                <a:lnTo>
                  <a:pt x="4771" y="13314"/>
                </a:lnTo>
                <a:lnTo>
                  <a:pt x="5205" y="12568"/>
                </a:lnTo>
                <a:lnTo>
                  <a:pt x="5407" y="12253"/>
                </a:lnTo>
                <a:lnTo>
                  <a:pt x="5580" y="11900"/>
                </a:lnTo>
                <a:close/>
                <a:moveTo>
                  <a:pt x="20241" y="10094"/>
                </a:moveTo>
                <a:lnTo>
                  <a:pt x="20212" y="10447"/>
                </a:lnTo>
                <a:lnTo>
                  <a:pt x="20212" y="10801"/>
                </a:lnTo>
                <a:lnTo>
                  <a:pt x="20241" y="11546"/>
                </a:lnTo>
                <a:lnTo>
                  <a:pt x="20212" y="12725"/>
                </a:lnTo>
                <a:lnTo>
                  <a:pt x="20182" y="13903"/>
                </a:lnTo>
                <a:lnTo>
                  <a:pt x="20125" y="14925"/>
                </a:lnTo>
                <a:lnTo>
                  <a:pt x="20096" y="15945"/>
                </a:lnTo>
                <a:lnTo>
                  <a:pt x="20096" y="16928"/>
                </a:lnTo>
                <a:lnTo>
                  <a:pt x="20125" y="17948"/>
                </a:lnTo>
                <a:lnTo>
                  <a:pt x="19460" y="18065"/>
                </a:lnTo>
                <a:lnTo>
                  <a:pt x="19518" y="16928"/>
                </a:lnTo>
                <a:lnTo>
                  <a:pt x="19547" y="15749"/>
                </a:lnTo>
                <a:lnTo>
                  <a:pt x="19575" y="13393"/>
                </a:lnTo>
                <a:lnTo>
                  <a:pt x="19575" y="12253"/>
                </a:lnTo>
                <a:lnTo>
                  <a:pt x="19547" y="11114"/>
                </a:lnTo>
                <a:lnTo>
                  <a:pt x="19547" y="10643"/>
                </a:lnTo>
                <a:lnTo>
                  <a:pt x="19518" y="10407"/>
                </a:lnTo>
                <a:lnTo>
                  <a:pt x="19488" y="10171"/>
                </a:lnTo>
                <a:lnTo>
                  <a:pt x="19865" y="10133"/>
                </a:lnTo>
                <a:lnTo>
                  <a:pt x="20241" y="10094"/>
                </a:lnTo>
                <a:close/>
                <a:moveTo>
                  <a:pt x="12058" y="5381"/>
                </a:moveTo>
                <a:lnTo>
                  <a:pt x="12376" y="5499"/>
                </a:lnTo>
                <a:lnTo>
                  <a:pt x="12694" y="5538"/>
                </a:lnTo>
                <a:lnTo>
                  <a:pt x="13012" y="5499"/>
                </a:lnTo>
                <a:lnTo>
                  <a:pt x="13359" y="5499"/>
                </a:lnTo>
                <a:lnTo>
                  <a:pt x="13331" y="5576"/>
                </a:lnTo>
                <a:lnTo>
                  <a:pt x="13331" y="5694"/>
                </a:lnTo>
                <a:lnTo>
                  <a:pt x="13359" y="5852"/>
                </a:lnTo>
                <a:lnTo>
                  <a:pt x="13388" y="5970"/>
                </a:lnTo>
                <a:lnTo>
                  <a:pt x="13446" y="6088"/>
                </a:lnTo>
                <a:lnTo>
                  <a:pt x="13533" y="6165"/>
                </a:lnTo>
                <a:lnTo>
                  <a:pt x="13648" y="6245"/>
                </a:lnTo>
                <a:lnTo>
                  <a:pt x="13793" y="6245"/>
                </a:lnTo>
                <a:lnTo>
                  <a:pt x="13908" y="6165"/>
                </a:lnTo>
                <a:lnTo>
                  <a:pt x="14023" y="6088"/>
                </a:lnTo>
                <a:lnTo>
                  <a:pt x="14082" y="6009"/>
                </a:lnTo>
                <a:lnTo>
                  <a:pt x="14110" y="5891"/>
                </a:lnTo>
                <a:lnTo>
                  <a:pt x="14140" y="5694"/>
                </a:lnTo>
                <a:lnTo>
                  <a:pt x="14110" y="5538"/>
                </a:lnTo>
                <a:lnTo>
                  <a:pt x="14110" y="5459"/>
                </a:lnTo>
                <a:lnTo>
                  <a:pt x="15238" y="5459"/>
                </a:lnTo>
                <a:lnTo>
                  <a:pt x="15238" y="5852"/>
                </a:lnTo>
                <a:lnTo>
                  <a:pt x="15267" y="6165"/>
                </a:lnTo>
                <a:lnTo>
                  <a:pt x="15325" y="7069"/>
                </a:lnTo>
                <a:lnTo>
                  <a:pt x="15411" y="7973"/>
                </a:lnTo>
                <a:lnTo>
                  <a:pt x="15441" y="8875"/>
                </a:lnTo>
                <a:lnTo>
                  <a:pt x="15441" y="9779"/>
                </a:lnTo>
                <a:lnTo>
                  <a:pt x="15383" y="11939"/>
                </a:lnTo>
                <a:lnTo>
                  <a:pt x="15325" y="14059"/>
                </a:lnTo>
                <a:lnTo>
                  <a:pt x="15325" y="17948"/>
                </a:lnTo>
                <a:lnTo>
                  <a:pt x="14804" y="17909"/>
                </a:lnTo>
                <a:lnTo>
                  <a:pt x="14284" y="17909"/>
                </a:lnTo>
                <a:lnTo>
                  <a:pt x="14284" y="17633"/>
                </a:lnTo>
                <a:lnTo>
                  <a:pt x="14255" y="17515"/>
                </a:lnTo>
                <a:lnTo>
                  <a:pt x="14197" y="17397"/>
                </a:lnTo>
                <a:lnTo>
                  <a:pt x="14082" y="17241"/>
                </a:lnTo>
                <a:lnTo>
                  <a:pt x="13995" y="17162"/>
                </a:lnTo>
                <a:lnTo>
                  <a:pt x="13908" y="17123"/>
                </a:lnTo>
                <a:lnTo>
                  <a:pt x="13706" y="17123"/>
                </a:lnTo>
                <a:lnTo>
                  <a:pt x="13619" y="17162"/>
                </a:lnTo>
                <a:lnTo>
                  <a:pt x="13533" y="17241"/>
                </a:lnTo>
                <a:lnTo>
                  <a:pt x="13417" y="17397"/>
                </a:lnTo>
                <a:lnTo>
                  <a:pt x="13359" y="17515"/>
                </a:lnTo>
                <a:lnTo>
                  <a:pt x="13331" y="17633"/>
                </a:lnTo>
                <a:lnTo>
                  <a:pt x="13331" y="17791"/>
                </a:lnTo>
                <a:lnTo>
                  <a:pt x="13359" y="17948"/>
                </a:lnTo>
                <a:lnTo>
                  <a:pt x="12897" y="17986"/>
                </a:lnTo>
                <a:lnTo>
                  <a:pt x="12433" y="18104"/>
                </a:lnTo>
                <a:lnTo>
                  <a:pt x="12376" y="17515"/>
                </a:lnTo>
                <a:lnTo>
                  <a:pt x="12318" y="16928"/>
                </a:lnTo>
                <a:lnTo>
                  <a:pt x="12290" y="15749"/>
                </a:lnTo>
                <a:lnTo>
                  <a:pt x="12260" y="13432"/>
                </a:lnTo>
                <a:lnTo>
                  <a:pt x="12260" y="11703"/>
                </a:lnTo>
                <a:lnTo>
                  <a:pt x="12231" y="10840"/>
                </a:lnTo>
                <a:lnTo>
                  <a:pt x="12203" y="10015"/>
                </a:lnTo>
                <a:lnTo>
                  <a:pt x="12086" y="7266"/>
                </a:lnTo>
                <a:lnTo>
                  <a:pt x="12058" y="5970"/>
                </a:lnTo>
                <a:lnTo>
                  <a:pt x="12058" y="5381"/>
                </a:lnTo>
                <a:close/>
                <a:moveTo>
                  <a:pt x="19055" y="10171"/>
                </a:moveTo>
                <a:lnTo>
                  <a:pt x="19055" y="10643"/>
                </a:lnTo>
                <a:lnTo>
                  <a:pt x="19084" y="11114"/>
                </a:lnTo>
                <a:lnTo>
                  <a:pt x="19084" y="12253"/>
                </a:lnTo>
                <a:lnTo>
                  <a:pt x="19055" y="13393"/>
                </a:lnTo>
                <a:lnTo>
                  <a:pt x="19026" y="14571"/>
                </a:lnTo>
                <a:lnTo>
                  <a:pt x="18968" y="15749"/>
                </a:lnTo>
                <a:lnTo>
                  <a:pt x="18939" y="16928"/>
                </a:lnTo>
                <a:lnTo>
                  <a:pt x="18939" y="17515"/>
                </a:lnTo>
                <a:lnTo>
                  <a:pt x="18968" y="18104"/>
                </a:lnTo>
                <a:lnTo>
                  <a:pt x="18679" y="18104"/>
                </a:lnTo>
                <a:lnTo>
                  <a:pt x="18708" y="18027"/>
                </a:lnTo>
                <a:lnTo>
                  <a:pt x="18737" y="17515"/>
                </a:lnTo>
                <a:lnTo>
                  <a:pt x="18737" y="17005"/>
                </a:lnTo>
                <a:lnTo>
                  <a:pt x="18708" y="16495"/>
                </a:lnTo>
                <a:lnTo>
                  <a:pt x="18708" y="13746"/>
                </a:lnTo>
                <a:lnTo>
                  <a:pt x="18651" y="12725"/>
                </a:lnTo>
                <a:lnTo>
                  <a:pt x="18564" y="11703"/>
                </a:lnTo>
                <a:lnTo>
                  <a:pt x="18564" y="10919"/>
                </a:lnTo>
                <a:lnTo>
                  <a:pt x="18621" y="10171"/>
                </a:lnTo>
                <a:close/>
                <a:moveTo>
                  <a:pt x="18245" y="10171"/>
                </a:moveTo>
                <a:lnTo>
                  <a:pt x="18159" y="10565"/>
                </a:lnTo>
                <a:lnTo>
                  <a:pt x="18130" y="10996"/>
                </a:lnTo>
                <a:lnTo>
                  <a:pt x="18100" y="11429"/>
                </a:lnTo>
                <a:lnTo>
                  <a:pt x="18100" y="11861"/>
                </a:lnTo>
                <a:lnTo>
                  <a:pt x="18187" y="12725"/>
                </a:lnTo>
                <a:lnTo>
                  <a:pt x="18245" y="13549"/>
                </a:lnTo>
                <a:lnTo>
                  <a:pt x="18245" y="14766"/>
                </a:lnTo>
                <a:lnTo>
                  <a:pt x="18217" y="15985"/>
                </a:lnTo>
                <a:lnTo>
                  <a:pt x="18187" y="16495"/>
                </a:lnTo>
                <a:lnTo>
                  <a:pt x="18187" y="17084"/>
                </a:lnTo>
                <a:lnTo>
                  <a:pt x="18217" y="17633"/>
                </a:lnTo>
                <a:lnTo>
                  <a:pt x="18274" y="17868"/>
                </a:lnTo>
                <a:lnTo>
                  <a:pt x="18332" y="18144"/>
                </a:lnTo>
                <a:lnTo>
                  <a:pt x="18072" y="18144"/>
                </a:lnTo>
                <a:lnTo>
                  <a:pt x="18100" y="18065"/>
                </a:lnTo>
                <a:lnTo>
                  <a:pt x="18100" y="17948"/>
                </a:lnTo>
                <a:lnTo>
                  <a:pt x="18043" y="17358"/>
                </a:lnTo>
                <a:lnTo>
                  <a:pt x="17985" y="16731"/>
                </a:lnTo>
                <a:lnTo>
                  <a:pt x="17927" y="15552"/>
                </a:lnTo>
                <a:lnTo>
                  <a:pt x="17898" y="14335"/>
                </a:lnTo>
                <a:lnTo>
                  <a:pt x="17840" y="13117"/>
                </a:lnTo>
                <a:lnTo>
                  <a:pt x="17812" y="12174"/>
                </a:lnTo>
                <a:lnTo>
                  <a:pt x="17812" y="10957"/>
                </a:lnTo>
                <a:lnTo>
                  <a:pt x="17840" y="10683"/>
                </a:lnTo>
                <a:lnTo>
                  <a:pt x="17870" y="10447"/>
                </a:lnTo>
                <a:lnTo>
                  <a:pt x="17870" y="10171"/>
                </a:lnTo>
                <a:close/>
                <a:moveTo>
                  <a:pt x="5437" y="17162"/>
                </a:moveTo>
                <a:lnTo>
                  <a:pt x="5437" y="17673"/>
                </a:lnTo>
                <a:lnTo>
                  <a:pt x="5465" y="18222"/>
                </a:lnTo>
                <a:lnTo>
                  <a:pt x="5263" y="18144"/>
                </a:lnTo>
                <a:lnTo>
                  <a:pt x="5060" y="18104"/>
                </a:lnTo>
                <a:lnTo>
                  <a:pt x="4626" y="18104"/>
                </a:lnTo>
                <a:lnTo>
                  <a:pt x="4858" y="17830"/>
                </a:lnTo>
                <a:lnTo>
                  <a:pt x="5090" y="17515"/>
                </a:lnTo>
                <a:lnTo>
                  <a:pt x="5437" y="17162"/>
                </a:lnTo>
                <a:close/>
                <a:moveTo>
                  <a:pt x="5523" y="14059"/>
                </a:moveTo>
                <a:lnTo>
                  <a:pt x="5523" y="14335"/>
                </a:lnTo>
                <a:lnTo>
                  <a:pt x="5465" y="16062"/>
                </a:lnTo>
                <a:lnTo>
                  <a:pt x="5407" y="16062"/>
                </a:lnTo>
                <a:lnTo>
                  <a:pt x="5320" y="16141"/>
                </a:lnTo>
                <a:lnTo>
                  <a:pt x="5233" y="16259"/>
                </a:lnTo>
                <a:lnTo>
                  <a:pt x="5090" y="16456"/>
                </a:lnTo>
                <a:lnTo>
                  <a:pt x="4684" y="17005"/>
                </a:lnTo>
                <a:lnTo>
                  <a:pt x="4309" y="17476"/>
                </a:lnTo>
                <a:lnTo>
                  <a:pt x="4135" y="17712"/>
                </a:lnTo>
                <a:lnTo>
                  <a:pt x="3990" y="18027"/>
                </a:lnTo>
                <a:lnTo>
                  <a:pt x="3962" y="18144"/>
                </a:lnTo>
                <a:lnTo>
                  <a:pt x="3847" y="18144"/>
                </a:lnTo>
                <a:lnTo>
                  <a:pt x="3153" y="18183"/>
                </a:lnTo>
                <a:lnTo>
                  <a:pt x="2429" y="18262"/>
                </a:lnTo>
                <a:lnTo>
                  <a:pt x="2459" y="17986"/>
                </a:lnTo>
                <a:lnTo>
                  <a:pt x="2487" y="18065"/>
                </a:lnTo>
                <a:lnTo>
                  <a:pt x="2545" y="18104"/>
                </a:lnTo>
                <a:lnTo>
                  <a:pt x="2602" y="18144"/>
                </a:lnTo>
                <a:lnTo>
                  <a:pt x="2661" y="18104"/>
                </a:lnTo>
                <a:lnTo>
                  <a:pt x="2863" y="17948"/>
                </a:lnTo>
                <a:lnTo>
                  <a:pt x="3036" y="17791"/>
                </a:lnTo>
                <a:lnTo>
                  <a:pt x="3355" y="17397"/>
                </a:lnTo>
                <a:lnTo>
                  <a:pt x="3875" y="16810"/>
                </a:lnTo>
                <a:lnTo>
                  <a:pt x="4337" y="16221"/>
                </a:lnTo>
                <a:lnTo>
                  <a:pt x="4569" y="15867"/>
                </a:lnTo>
                <a:lnTo>
                  <a:pt x="4800" y="15514"/>
                </a:lnTo>
                <a:lnTo>
                  <a:pt x="5176" y="14728"/>
                </a:lnTo>
                <a:lnTo>
                  <a:pt x="5523" y="14059"/>
                </a:lnTo>
                <a:close/>
                <a:moveTo>
                  <a:pt x="7171" y="865"/>
                </a:moveTo>
                <a:lnTo>
                  <a:pt x="7865" y="943"/>
                </a:lnTo>
                <a:lnTo>
                  <a:pt x="8559" y="943"/>
                </a:lnTo>
                <a:lnTo>
                  <a:pt x="9022" y="983"/>
                </a:lnTo>
                <a:lnTo>
                  <a:pt x="9918" y="983"/>
                </a:lnTo>
                <a:lnTo>
                  <a:pt x="10381" y="904"/>
                </a:lnTo>
                <a:lnTo>
                  <a:pt x="10294" y="1296"/>
                </a:lnTo>
                <a:lnTo>
                  <a:pt x="10265" y="1690"/>
                </a:lnTo>
                <a:lnTo>
                  <a:pt x="10265" y="3181"/>
                </a:lnTo>
                <a:lnTo>
                  <a:pt x="10323" y="4085"/>
                </a:lnTo>
                <a:lnTo>
                  <a:pt x="10351" y="4948"/>
                </a:lnTo>
                <a:lnTo>
                  <a:pt x="10351" y="5852"/>
                </a:lnTo>
                <a:lnTo>
                  <a:pt x="10323" y="7384"/>
                </a:lnTo>
                <a:lnTo>
                  <a:pt x="10351" y="8875"/>
                </a:lnTo>
                <a:lnTo>
                  <a:pt x="10410" y="11900"/>
                </a:lnTo>
                <a:lnTo>
                  <a:pt x="10496" y="14963"/>
                </a:lnTo>
                <a:lnTo>
                  <a:pt x="10525" y="17986"/>
                </a:lnTo>
                <a:lnTo>
                  <a:pt x="8530" y="17986"/>
                </a:lnTo>
                <a:lnTo>
                  <a:pt x="8212" y="18027"/>
                </a:lnTo>
                <a:lnTo>
                  <a:pt x="7894" y="18027"/>
                </a:lnTo>
                <a:lnTo>
                  <a:pt x="7605" y="18104"/>
                </a:lnTo>
                <a:lnTo>
                  <a:pt x="7315" y="18262"/>
                </a:lnTo>
                <a:lnTo>
                  <a:pt x="7287" y="17791"/>
                </a:lnTo>
                <a:lnTo>
                  <a:pt x="7287" y="16377"/>
                </a:lnTo>
                <a:lnTo>
                  <a:pt x="7200" y="14059"/>
                </a:lnTo>
                <a:lnTo>
                  <a:pt x="7171" y="12804"/>
                </a:lnTo>
                <a:lnTo>
                  <a:pt x="7171" y="11585"/>
                </a:lnTo>
                <a:lnTo>
                  <a:pt x="7229" y="10368"/>
                </a:lnTo>
                <a:lnTo>
                  <a:pt x="7287" y="9111"/>
                </a:lnTo>
                <a:lnTo>
                  <a:pt x="7402" y="6795"/>
                </a:lnTo>
                <a:lnTo>
                  <a:pt x="7432" y="5617"/>
                </a:lnTo>
                <a:lnTo>
                  <a:pt x="7432" y="5028"/>
                </a:lnTo>
                <a:lnTo>
                  <a:pt x="7402" y="4438"/>
                </a:lnTo>
                <a:lnTo>
                  <a:pt x="7171" y="2397"/>
                </a:lnTo>
                <a:lnTo>
                  <a:pt x="7171" y="865"/>
                </a:lnTo>
                <a:close/>
                <a:moveTo>
                  <a:pt x="17493" y="10212"/>
                </a:moveTo>
                <a:lnTo>
                  <a:pt x="17378" y="10486"/>
                </a:lnTo>
                <a:lnTo>
                  <a:pt x="17349" y="10840"/>
                </a:lnTo>
                <a:lnTo>
                  <a:pt x="17320" y="11232"/>
                </a:lnTo>
                <a:lnTo>
                  <a:pt x="17291" y="11626"/>
                </a:lnTo>
                <a:lnTo>
                  <a:pt x="17320" y="12371"/>
                </a:lnTo>
                <a:lnTo>
                  <a:pt x="17349" y="12922"/>
                </a:lnTo>
                <a:lnTo>
                  <a:pt x="17436" y="15514"/>
                </a:lnTo>
                <a:lnTo>
                  <a:pt x="17493" y="16848"/>
                </a:lnTo>
                <a:lnTo>
                  <a:pt x="17551" y="17476"/>
                </a:lnTo>
                <a:lnTo>
                  <a:pt x="17638" y="18144"/>
                </a:lnTo>
                <a:lnTo>
                  <a:pt x="17638" y="18183"/>
                </a:lnTo>
                <a:lnTo>
                  <a:pt x="17349" y="18222"/>
                </a:lnTo>
                <a:lnTo>
                  <a:pt x="17089" y="18301"/>
                </a:lnTo>
                <a:lnTo>
                  <a:pt x="17176" y="17358"/>
                </a:lnTo>
                <a:lnTo>
                  <a:pt x="17233" y="16416"/>
                </a:lnTo>
                <a:lnTo>
                  <a:pt x="17233" y="15473"/>
                </a:lnTo>
                <a:lnTo>
                  <a:pt x="17204" y="14531"/>
                </a:lnTo>
                <a:lnTo>
                  <a:pt x="17146" y="12410"/>
                </a:lnTo>
                <a:lnTo>
                  <a:pt x="17118" y="11311"/>
                </a:lnTo>
                <a:lnTo>
                  <a:pt x="17059" y="10289"/>
                </a:lnTo>
                <a:lnTo>
                  <a:pt x="17493" y="10212"/>
                </a:lnTo>
                <a:close/>
                <a:moveTo>
                  <a:pt x="14689" y="4634"/>
                </a:moveTo>
                <a:lnTo>
                  <a:pt x="13880" y="4713"/>
                </a:lnTo>
                <a:lnTo>
                  <a:pt x="12954" y="4752"/>
                </a:lnTo>
                <a:lnTo>
                  <a:pt x="12492" y="4752"/>
                </a:lnTo>
                <a:lnTo>
                  <a:pt x="12058" y="4831"/>
                </a:lnTo>
                <a:lnTo>
                  <a:pt x="11971" y="4910"/>
                </a:lnTo>
                <a:lnTo>
                  <a:pt x="11913" y="4987"/>
                </a:lnTo>
                <a:lnTo>
                  <a:pt x="11884" y="4987"/>
                </a:lnTo>
                <a:lnTo>
                  <a:pt x="11769" y="5066"/>
                </a:lnTo>
                <a:lnTo>
                  <a:pt x="11682" y="5184"/>
                </a:lnTo>
                <a:lnTo>
                  <a:pt x="11653" y="5381"/>
                </a:lnTo>
                <a:lnTo>
                  <a:pt x="11624" y="5576"/>
                </a:lnTo>
                <a:lnTo>
                  <a:pt x="11596" y="6009"/>
                </a:lnTo>
                <a:lnTo>
                  <a:pt x="11624" y="6324"/>
                </a:lnTo>
                <a:lnTo>
                  <a:pt x="11624" y="7148"/>
                </a:lnTo>
                <a:lnTo>
                  <a:pt x="11653" y="7973"/>
                </a:lnTo>
                <a:lnTo>
                  <a:pt x="11711" y="9582"/>
                </a:lnTo>
                <a:lnTo>
                  <a:pt x="11739" y="11350"/>
                </a:lnTo>
                <a:lnTo>
                  <a:pt x="11769" y="13117"/>
                </a:lnTo>
                <a:lnTo>
                  <a:pt x="11798" y="15749"/>
                </a:lnTo>
                <a:lnTo>
                  <a:pt x="11826" y="17044"/>
                </a:lnTo>
                <a:lnTo>
                  <a:pt x="11884" y="17712"/>
                </a:lnTo>
                <a:lnTo>
                  <a:pt x="11943" y="18340"/>
                </a:lnTo>
                <a:lnTo>
                  <a:pt x="11913" y="18380"/>
                </a:lnTo>
                <a:lnTo>
                  <a:pt x="11884" y="18458"/>
                </a:lnTo>
                <a:lnTo>
                  <a:pt x="11884" y="18616"/>
                </a:lnTo>
                <a:lnTo>
                  <a:pt x="11913" y="18772"/>
                </a:lnTo>
                <a:lnTo>
                  <a:pt x="11971" y="18811"/>
                </a:lnTo>
                <a:lnTo>
                  <a:pt x="12029" y="18851"/>
                </a:lnTo>
                <a:lnTo>
                  <a:pt x="12086" y="18851"/>
                </a:lnTo>
                <a:lnTo>
                  <a:pt x="12173" y="18890"/>
                </a:lnTo>
                <a:lnTo>
                  <a:pt x="12260" y="18890"/>
                </a:lnTo>
                <a:lnTo>
                  <a:pt x="12578" y="18929"/>
                </a:lnTo>
                <a:lnTo>
                  <a:pt x="12897" y="18890"/>
                </a:lnTo>
                <a:lnTo>
                  <a:pt x="13504" y="18811"/>
                </a:lnTo>
                <a:lnTo>
                  <a:pt x="14429" y="18772"/>
                </a:lnTo>
                <a:lnTo>
                  <a:pt x="15354" y="18734"/>
                </a:lnTo>
                <a:lnTo>
                  <a:pt x="15411" y="18811"/>
                </a:lnTo>
                <a:lnTo>
                  <a:pt x="15498" y="18851"/>
                </a:lnTo>
                <a:lnTo>
                  <a:pt x="15556" y="18890"/>
                </a:lnTo>
                <a:lnTo>
                  <a:pt x="15643" y="18851"/>
                </a:lnTo>
                <a:lnTo>
                  <a:pt x="15730" y="18811"/>
                </a:lnTo>
                <a:lnTo>
                  <a:pt x="15788" y="18734"/>
                </a:lnTo>
                <a:lnTo>
                  <a:pt x="15845" y="18654"/>
                </a:lnTo>
                <a:lnTo>
                  <a:pt x="15875" y="18498"/>
                </a:lnTo>
                <a:lnTo>
                  <a:pt x="15903" y="17555"/>
                </a:lnTo>
                <a:lnTo>
                  <a:pt x="15903" y="16613"/>
                </a:lnTo>
                <a:lnTo>
                  <a:pt x="15875" y="15631"/>
                </a:lnTo>
                <a:lnTo>
                  <a:pt x="15875" y="14689"/>
                </a:lnTo>
                <a:lnTo>
                  <a:pt x="15961" y="10683"/>
                </a:lnTo>
                <a:lnTo>
                  <a:pt x="15961" y="8916"/>
                </a:lnTo>
                <a:lnTo>
                  <a:pt x="15932" y="8012"/>
                </a:lnTo>
                <a:lnTo>
                  <a:pt x="15845" y="7108"/>
                </a:lnTo>
                <a:lnTo>
                  <a:pt x="15701" y="6009"/>
                </a:lnTo>
                <a:lnTo>
                  <a:pt x="15671" y="5617"/>
                </a:lnTo>
                <a:lnTo>
                  <a:pt x="15671" y="5184"/>
                </a:lnTo>
                <a:lnTo>
                  <a:pt x="15701" y="5066"/>
                </a:lnTo>
                <a:lnTo>
                  <a:pt x="15671" y="4910"/>
                </a:lnTo>
                <a:lnTo>
                  <a:pt x="15614" y="4792"/>
                </a:lnTo>
                <a:lnTo>
                  <a:pt x="15498" y="4713"/>
                </a:lnTo>
                <a:lnTo>
                  <a:pt x="15325" y="4634"/>
                </a:lnTo>
                <a:close/>
                <a:moveTo>
                  <a:pt x="3788" y="9387"/>
                </a:moveTo>
                <a:lnTo>
                  <a:pt x="2921" y="9464"/>
                </a:lnTo>
                <a:lnTo>
                  <a:pt x="2487" y="9582"/>
                </a:lnTo>
                <a:lnTo>
                  <a:pt x="2285" y="9661"/>
                </a:lnTo>
                <a:lnTo>
                  <a:pt x="2082" y="9740"/>
                </a:lnTo>
                <a:lnTo>
                  <a:pt x="1995" y="9779"/>
                </a:lnTo>
                <a:lnTo>
                  <a:pt x="1938" y="9818"/>
                </a:lnTo>
                <a:lnTo>
                  <a:pt x="1938" y="9858"/>
                </a:lnTo>
                <a:lnTo>
                  <a:pt x="1880" y="9976"/>
                </a:lnTo>
                <a:lnTo>
                  <a:pt x="1880" y="10133"/>
                </a:lnTo>
                <a:lnTo>
                  <a:pt x="1908" y="10250"/>
                </a:lnTo>
                <a:lnTo>
                  <a:pt x="1967" y="10330"/>
                </a:lnTo>
                <a:lnTo>
                  <a:pt x="2025" y="11350"/>
                </a:lnTo>
                <a:lnTo>
                  <a:pt x="2025" y="14413"/>
                </a:lnTo>
                <a:lnTo>
                  <a:pt x="1908" y="18498"/>
                </a:lnTo>
                <a:lnTo>
                  <a:pt x="1938" y="18654"/>
                </a:lnTo>
                <a:lnTo>
                  <a:pt x="1967" y="18772"/>
                </a:lnTo>
                <a:lnTo>
                  <a:pt x="2053" y="18811"/>
                </a:lnTo>
                <a:lnTo>
                  <a:pt x="2140" y="18851"/>
                </a:lnTo>
                <a:lnTo>
                  <a:pt x="2314" y="18929"/>
                </a:lnTo>
                <a:lnTo>
                  <a:pt x="2516" y="18969"/>
                </a:lnTo>
                <a:lnTo>
                  <a:pt x="2892" y="18969"/>
                </a:lnTo>
                <a:lnTo>
                  <a:pt x="3268" y="18929"/>
                </a:lnTo>
                <a:lnTo>
                  <a:pt x="3643" y="18890"/>
                </a:lnTo>
                <a:lnTo>
                  <a:pt x="4684" y="18890"/>
                </a:lnTo>
                <a:lnTo>
                  <a:pt x="5176" y="18929"/>
                </a:lnTo>
                <a:lnTo>
                  <a:pt x="5437" y="18929"/>
                </a:lnTo>
                <a:lnTo>
                  <a:pt x="5697" y="18890"/>
                </a:lnTo>
                <a:lnTo>
                  <a:pt x="5812" y="18851"/>
                </a:lnTo>
                <a:lnTo>
                  <a:pt x="5899" y="18811"/>
                </a:lnTo>
                <a:lnTo>
                  <a:pt x="5957" y="18693"/>
                </a:lnTo>
                <a:lnTo>
                  <a:pt x="5957" y="18575"/>
                </a:lnTo>
                <a:lnTo>
                  <a:pt x="5927" y="18027"/>
                </a:lnTo>
                <a:lnTo>
                  <a:pt x="5899" y="17515"/>
                </a:lnTo>
                <a:lnTo>
                  <a:pt x="5927" y="16456"/>
                </a:lnTo>
                <a:lnTo>
                  <a:pt x="5986" y="14335"/>
                </a:lnTo>
                <a:lnTo>
                  <a:pt x="6044" y="11585"/>
                </a:lnTo>
                <a:lnTo>
                  <a:pt x="6072" y="10801"/>
                </a:lnTo>
                <a:lnTo>
                  <a:pt x="6072" y="10407"/>
                </a:lnTo>
                <a:lnTo>
                  <a:pt x="6044" y="10015"/>
                </a:lnTo>
                <a:lnTo>
                  <a:pt x="6014" y="9897"/>
                </a:lnTo>
                <a:lnTo>
                  <a:pt x="5986" y="9740"/>
                </a:lnTo>
                <a:lnTo>
                  <a:pt x="5927" y="9623"/>
                </a:lnTo>
                <a:lnTo>
                  <a:pt x="5841" y="9505"/>
                </a:lnTo>
                <a:lnTo>
                  <a:pt x="5725" y="9464"/>
                </a:lnTo>
                <a:lnTo>
                  <a:pt x="4743" y="9387"/>
                </a:lnTo>
                <a:close/>
                <a:moveTo>
                  <a:pt x="6998" y="40"/>
                </a:moveTo>
                <a:lnTo>
                  <a:pt x="6911" y="79"/>
                </a:lnTo>
                <a:lnTo>
                  <a:pt x="6824" y="158"/>
                </a:lnTo>
                <a:lnTo>
                  <a:pt x="6738" y="353"/>
                </a:lnTo>
                <a:lnTo>
                  <a:pt x="6680" y="550"/>
                </a:lnTo>
                <a:lnTo>
                  <a:pt x="6593" y="983"/>
                </a:lnTo>
                <a:lnTo>
                  <a:pt x="6564" y="1454"/>
                </a:lnTo>
                <a:lnTo>
                  <a:pt x="6564" y="1925"/>
                </a:lnTo>
                <a:lnTo>
                  <a:pt x="6593" y="2436"/>
                </a:lnTo>
                <a:lnTo>
                  <a:pt x="6621" y="2907"/>
                </a:lnTo>
                <a:lnTo>
                  <a:pt x="6738" y="3811"/>
                </a:lnTo>
                <a:lnTo>
                  <a:pt x="6795" y="4438"/>
                </a:lnTo>
                <a:lnTo>
                  <a:pt x="6824" y="5066"/>
                </a:lnTo>
                <a:lnTo>
                  <a:pt x="6824" y="5694"/>
                </a:lnTo>
                <a:lnTo>
                  <a:pt x="6795" y="6324"/>
                </a:lnTo>
                <a:lnTo>
                  <a:pt x="6766" y="7541"/>
                </a:lnTo>
                <a:lnTo>
                  <a:pt x="6680" y="8837"/>
                </a:lnTo>
                <a:lnTo>
                  <a:pt x="6621" y="10133"/>
                </a:lnTo>
                <a:lnTo>
                  <a:pt x="6593" y="11429"/>
                </a:lnTo>
                <a:lnTo>
                  <a:pt x="6564" y="12763"/>
                </a:lnTo>
                <a:lnTo>
                  <a:pt x="6593" y="14059"/>
                </a:lnTo>
                <a:lnTo>
                  <a:pt x="6708" y="16613"/>
                </a:lnTo>
                <a:lnTo>
                  <a:pt x="6708" y="17633"/>
                </a:lnTo>
                <a:lnTo>
                  <a:pt x="6738" y="18144"/>
                </a:lnTo>
                <a:lnTo>
                  <a:pt x="6795" y="18654"/>
                </a:lnTo>
                <a:lnTo>
                  <a:pt x="6824" y="18772"/>
                </a:lnTo>
                <a:lnTo>
                  <a:pt x="6853" y="18851"/>
                </a:lnTo>
                <a:lnTo>
                  <a:pt x="6911" y="18929"/>
                </a:lnTo>
                <a:lnTo>
                  <a:pt x="7113" y="18929"/>
                </a:lnTo>
                <a:lnTo>
                  <a:pt x="7258" y="18851"/>
                </a:lnTo>
                <a:lnTo>
                  <a:pt x="7547" y="18929"/>
                </a:lnTo>
                <a:lnTo>
                  <a:pt x="7865" y="18969"/>
                </a:lnTo>
                <a:lnTo>
                  <a:pt x="9542" y="18969"/>
                </a:lnTo>
                <a:lnTo>
                  <a:pt x="10525" y="18929"/>
                </a:lnTo>
                <a:lnTo>
                  <a:pt x="10641" y="18890"/>
                </a:lnTo>
                <a:lnTo>
                  <a:pt x="10728" y="18851"/>
                </a:lnTo>
                <a:lnTo>
                  <a:pt x="10872" y="18851"/>
                </a:lnTo>
                <a:lnTo>
                  <a:pt x="11017" y="18811"/>
                </a:lnTo>
                <a:lnTo>
                  <a:pt x="11075" y="18734"/>
                </a:lnTo>
                <a:lnTo>
                  <a:pt x="11104" y="18693"/>
                </a:lnTo>
                <a:lnTo>
                  <a:pt x="11132" y="18575"/>
                </a:lnTo>
                <a:lnTo>
                  <a:pt x="11162" y="18458"/>
                </a:lnTo>
                <a:lnTo>
                  <a:pt x="11132" y="15435"/>
                </a:lnTo>
                <a:lnTo>
                  <a:pt x="11045" y="12450"/>
                </a:lnTo>
                <a:lnTo>
                  <a:pt x="10959" y="9426"/>
                </a:lnTo>
                <a:lnTo>
                  <a:pt x="10930" y="7933"/>
                </a:lnTo>
                <a:lnTo>
                  <a:pt x="10930" y="5538"/>
                </a:lnTo>
                <a:lnTo>
                  <a:pt x="10902" y="4634"/>
                </a:lnTo>
                <a:lnTo>
                  <a:pt x="10843" y="3732"/>
                </a:lnTo>
                <a:lnTo>
                  <a:pt x="10785" y="2828"/>
                </a:lnTo>
                <a:lnTo>
                  <a:pt x="10757" y="2043"/>
                </a:lnTo>
                <a:lnTo>
                  <a:pt x="10757" y="1296"/>
                </a:lnTo>
                <a:lnTo>
                  <a:pt x="10785" y="983"/>
                </a:lnTo>
                <a:lnTo>
                  <a:pt x="10785" y="747"/>
                </a:lnTo>
                <a:lnTo>
                  <a:pt x="10757" y="668"/>
                </a:lnTo>
                <a:lnTo>
                  <a:pt x="10785" y="550"/>
                </a:lnTo>
                <a:lnTo>
                  <a:pt x="10785" y="433"/>
                </a:lnTo>
                <a:lnTo>
                  <a:pt x="10757" y="315"/>
                </a:lnTo>
                <a:lnTo>
                  <a:pt x="10698" y="236"/>
                </a:lnTo>
                <a:lnTo>
                  <a:pt x="10641" y="118"/>
                </a:lnTo>
                <a:lnTo>
                  <a:pt x="10583" y="40"/>
                </a:lnTo>
                <a:lnTo>
                  <a:pt x="10381" y="40"/>
                </a:lnTo>
                <a:lnTo>
                  <a:pt x="9861" y="118"/>
                </a:lnTo>
                <a:lnTo>
                  <a:pt x="9369" y="118"/>
                </a:lnTo>
                <a:lnTo>
                  <a:pt x="8356" y="79"/>
                </a:lnTo>
                <a:lnTo>
                  <a:pt x="7749" y="79"/>
                </a:lnTo>
                <a:lnTo>
                  <a:pt x="7460" y="118"/>
                </a:lnTo>
                <a:lnTo>
                  <a:pt x="7142" y="158"/>
                </a:lnTo>
                <a:lnTo>
                  <a:pt x="7085" y="79"/>
                </a:lnTo>
                <a:lnTo>
                  <a:pt x="6998" y="40"/>
                </a:lnTo>
                <a:close/>
                <a:moveTo>
                  <a:pt x="19749" y="9347"/>
                </a:moveTo>
                <a:lnTo>
                  <a:pt x="19141" y="9387"/>
                </a:lnTo>
                <a:lnTo>
                  <a:pt x="18564" y="9464"/>
                </a:lnTo>
                <a:lnTo>
                  <a:pt x="17957" y="9505"/>
                </a:lnTo>
                <a:lnTo>
                  <a:pt x="17465" y="9505"/>
                </a:lnTo>
                <a:lnTo>
                  <a:pt x="17204" y="9582"/>
                </a:lnTo>
                <a:lnTo>
                  <a:pt x="16973" y="9700"/>
                </a:lnTo>
                <a:lnTo>
                  <a:pt x="16886" y="9582"/>
                </a:lnTo>
                <a:lnTo>
                  <a:pt x="16771" y="9544"/>
                </a:lnTo>
                <a:lnTo>
                  <a:pt x="16742" y="9544"/>
                </a:lnTo>
                <a:lnTo>
                  <a:pt x="16684" y="9582"/>
                </a:lnTo>
                <a:lnTo>
                  <a:pt x="16655" y="9661"/>
                </a:lnTo>
                <a:lnTo>
                  <a:pt x="16626" y="9740"/>
                </a:lnTo>
                <a:lnTo>
                  <a:pt x="16569" y="10250"/>
                </a:lnTo>
                <a:lnTo>
                  <a:pt x="16539" y="10760"/>
                </a:lnTo>
                <a:lnTo>
                  <a:pt x="16539" y="11821"/>
                </a:lnTo>
                <a:lnTo>
                  <a:pt x="16597" y="12881"/>
                </a:lnTo>
                <a:lnTo>
                  <a:pt x="16655" y="13903"/>
                </a:lnTo>
                <a:lnTo>
                  <a:pt x="16684" y="15081"/>
                </a:lnTo>
                <a:lnTo>
                  <a:pt x="16684" y="16221"/>
                </a:lnTo>
                <a:lnTo>
                  <a:pt x="16655" y="17358"/>
                </a:lnTo>
                <a:lnTo>
                  <a:pt x="16597" y="17948"/>
                </a:lnTo>
                <a:lnTo>
                  <a:pt x="16510" y="18498"/>
                </a:lnTo>
                <a:lnTo>
                  <a:pt x="16510" y="18654"/>
                </a:lnTo>
                <a:lnTo>
                  <a:pt x="16539" y="18772"/>
                </a:lnTo>
                <a:lnTo>
                  <a:pt x="16597" y="18890"/>
                </a:lnTo>
                <a:lnTo>
                  <a:pt x="16684" y="18929"/>
                </a:lnTo>
                <a:lnTo>
                  <a:pt x="16742" y="18969"/>
                </a:lnTo>
                <a:lnTo>
                  <a:pt x="16916" y="18969"/>
                </a:lnTo>
                <a:lnTo>
                  <a:pt x="17002" y="18890"/>
                </a:lnTo>
                <a:lnTo>
                  <a:pt x="17378" y="18929"/>
                </a:lnTo>
                <a:lnTo>
                  <a:pt x="18534" y="18929"/>
                </a:lnTo>
                <a:lnTo>
                  <a:pt x="19402" y="18890"/>
                </a:lnTo>
                <a:lnTo>
                  <a:pt x="19807" y="18811"/>
                </a:lnTo>
                <a:lnTo>
                  <a:pt x="20241" y="18734"/>
                </a:lnTo>
                <a:lnTo>
                  <a:pt x="20299" y="18811"/>
                </a:lnTo>
                <a:lnTo>
                  <a:pt x="20356" y="18851"/>
                </a:lnTo>
                <a:lnTo>
                  <a:pt x="20443" y="18890"/>
                </a:lnTo>
                <a:lnTo>
                  <a:pt x="20529" y="18890"/>
                </a:lnTo>
                <a:lnTo>
                  <a:pt x="20616" y="18851"/>
                </a:lnTo>
                <a:lnTo>
                  <a:pt x="20674" y="18772"/>
                </a:lnTo>
                <a:lnTo>
                  <a:pt x="20703" y="18693"/>
                </a:lnTo>
                <a:lnTo>
                  <a:pt x="20703" y="18575"/>
                </a:lnTo>
                <a:lnTo>
                  <a:pt x="20646" y="17986"/>
                </a:lnTo>
                <a:lnTo>
                  <a:pt x="20616" y="17397"/>
                </a:lnTo>
                <a:lnTo>
                  <a:pt x="20616" y="15081"/>
                </a:lnTo>
                <a:lnTo>
                  <a:pt x="20674" y="13903"/>
                </a:lnTo>
                <a:lnTo>
                  <a:pt x="20703" y="12725"/>
                </a:lnTo>
                <a:lnTo>
                  <a:pt x="20733" y="11546"/>
                </a:lnTo>
                <a:lnTo>
                  <a:pt x="20733" y="11154"/>
                </a:lnTo>
                <a:lnTo>
                  <a:pt x="20703" y="10722"/>
                </a:lnTo>
                <a:lnTo>
                  <a:pt x="20674" y="10289"/>
                </a:lnTo>
                <a:lnTo>
                  <a:pt x="20616" y="10094"/>
                </a:lnTo>
                <a:lnTo>
                  <a:pt x="20559" y="9936"/>
                </a:lnTo>
                <a:lnTo>
                  <a:pt x="20588" y="9818"/>
                </a:lnTo>
                <a:lnTo>
                  <a:pt x="20588" y="9740"/>
                </a:lnTo>
                <a:lnTo>
                  <a:pt x="20559" y="9582"/>
                </a:lnTo>
                <a:lnTo>
                  <a:pt x="20472" y="9426"/>
                </a:lnTo>
                <a:lnTo>
                  <a:pt x="20414" y="9387"/>
                </a:lnTo>
                <a:lnTo>
                  <a:pt x="20327" y="9347"/>
                </a:lnTo>
                <a:close/>
                <a:moveTo>
                  <a:pt x="232" y="0"/>
                </a:moveTo>
                <a:lnTo>
                  <a:pt x="173" y="79"/>
                </a:lnTo>
                <a:lnTo>
                  <a:pt x="116" y="118"/>
                </a:lnTo>
                <a:lnTo>
                  <a:pt x="58" y="315"/>
                </a:lnTo>
                <a:lnTo>
                  <a:pt x="30" y="512"/>
                </a:lnTo>
                <a:lnTo>
                  <a:pt x="0" y="707"/>
                </a:lnTo>
                <a:lnTo>
                  <a:pt x="0" y="943"/>
                </a:lnTo>
                <a:lnTo>
                  <a:pt x="58" y="1414"/>
                </a:lnTo>
                <a:lnTo>
                  <a:pt x="87" y="1808"/>
                </a:lnTo>
                <a:lnTo>
                  <a:pt x="58" y="3142"/>
                </a:lnTo>
                <a:lnTo>
                  <a:pt x="58" y="7148"/>
                </a:lnTo>
                <a:lnTo>
                  <a:pt x="0" y="9858"/>
                </a:lnTo>
                <a:lnTo>
                  <a:pt x="0" y="11272"/>
                </a:lnTo>
                <a:lnTo>
                  <a:pt x="30" y="12686"/>
                </a:lnTo>
                <a:lnTo>
                  <a:pt x="87" y="15473"/>
                </a:lnTo>
                <a:lnTo>
                  <a:pt x="173" y="18262"/>
                </a:lnTo>
                <a:lnTo>
                  <a:pt x="203" y="19676"/>
                </a:lnTo>
                <a:lnTo>
                  <a:pt x="232" y="21090"/>
                </a:lnTo>
                <a:lnTo>
                  <a:pt x="260" y="21285"/>
                </a:lnTo>
                <a:lnTo>
                  <a:pt x="405" y="21482"/>
                </a:lnTo>
                <a:lnTo>
                  <a:pt x="463" y="21482"/>
                </a:lnTo>
                <a:lnTo>
                  <a:pt x="1071" y="21600"/>
                </a:lnTo>
                <a:lnTo>
                  <a:pt x="2285" y="21600"/>
                </a:lnTo>
                <a:lnTo>
                  <a:pt x="2863" y="21521"/>
                </a:lnTo>
                <a:lnTo>
                  <a:pt x="4077" y="21403"/>
                </a:lnTo>
                <a:lnTo>
                  <a:pt x="4684" y="21326"/>
                </a:lnTo>
                <a:lnTo>
                  <a:pt x="5292" y="21285"/>
                </a:lnTo>
                <a:lnTo>
                  <a:pt x="11943" y="21285"/>
                </a:lnTo>
                <a:lnTo>
                  <a:pt x="13272" y="21247"/>
                </a:lnTo>
                <a:lnTo>
                  <a:pt x="15961" y="21129"/>
                </a:lnTo>
                <a:lnTo>
                  <a:pt x="17320" y="21090"/>
                </a:lnTo>
                <a:lnTo>
                  <a:pt x="19922" y="21090"/>
                </a:lnTo>
                <a:lnTo>
                  <a:pt x="20559" y="21129"/>
                </a:lnTo>
                <a:lnTo>
                  <a:pt x="20848" y="21208"/>
                </a:lnTo>
                <a:lnTo>
                  <a:pt x="21166" y="21247"/>
                </a:lnTo>
                <a:lnTo>
                  <a:pt x="21310" y="21247"/>
                </a:lnTo>
                <a:lnTo>
                  <a:pt x="21427" y="21167"/>
                </a:lnTo>
                <a:lnTo>
                  <a:pt x="21513" y="21050"/>
                </a:lnTo>
                <a:lnTo>
                  <a:pt x="21570" y="20893"/>
                </a:lnTo>
                <a:lnTo>
                  <a:pt x="21600" y="20737"/>
                </a:lnTo>
                <a:lnTo>
                  <a:pt x="21570" y="20578"/>
                </a:lnTo>
                <a:lnTo>
                  <a:pt x="21484" y="20461"/>
                </a:lnTo>
                <a:lnTo>
                  <a:pt x="21340" y="20383"/>
                </a:lnTo>
                <a:lnTo>
                  <a:pt x="20790" y="20265"/>
                </a:lnTo>
                <a:lnTo>
                  <a:pt x="20241" y="20225"/>
                </a:lnTo>
                <a:lnTo>
                  <a:pt x="19113" y="20186"/>
                </a:lnTo>
                <a:lnTo>
                  <a:pt x="17753" y="20147"/>
                </a:lnTo>
                <a:lnTo>
                  <a:pt x="16424" y="20186"/>
                </a:lnTo>
                <a:lnTo>
                  <a:pt x="13735" y="20304"/>
                </a:lnTo>
                <a:lnTo>
                  <a:pt x="12376" y="20343"/>
                </a:lnTo>
                <a:lnTo>
                  <a:pt x="11017" y="20383"/>
                </a:lnTo>
                <a:lnTo>
                  <a:pt x="8386" y="20343"/>
                </a:lnTo>
                <a:lnTo>
                  <a:pt x="7055" y="20343"/>
                </a:lnTo>
                <a:lnTo>
                  <a:pt x="5725" y="20383"/>
                </a:lnTo>
                <a:lnTo>
                  <a:pt x="4511" y="20461"/>
                </a:lnTo>
                <a:lnTo>
                  <a:pt x="3296" y="20540"/>
                </a:lnTo>
                <a:lnTo>
                  <a:pt x="2082" y="20657"/>
                </a:lnTo>
                <a:lnTo>
                  <a:pt x="867" y="20737"/>
                </a:lnTo>
                <a:lnTo>
                  <a:pt x="810" y="18027"/>
                </a:lnTo>
                <a:lnTo>
                  <a:pt x="724" y="15317"/>
                </a:lnTo>
                <a:lnTo>
                  <a:pt x="665" y="12568"/>
                </a:lnTo>
                <a:lnTo>
                  <a:pt x="637" y="11232"/>
                </a:lnTo>
                <a:lnTo>
                  <a:pt x="665" y="9858"/>
                </a:lnTo>
                <a:lnTo>
                  <a:pt x="694" y="7031"/>
                </a:lnTo>
                <a:lnTo>
                  <a:pt x="665" y="4162"/>
                </a:lnTo>
                <a:lnTo>
                  <a:pt x="694" y="2828"/>
                </a:lnTo>
                <a:lnTo>
                  <a:pt x="694" y="1532"/>
                </a:lnTo>
                <a:lnTo>
                  <a:pt x="665" y="1139"/>
                </a:lnTo>
                <a:lnTo>
                  <a:pt x="637" y="707"/>
                </a:lnTo>
                <a:lnTo>
                  <a:pt x="607" y="512"/>
                </a:lnTo>
                <a:lnTo>
                  <a:pt x="550" y="353"/>
                </a:lnTo>
                <a:lnTo>
                  <a:pt x="463" y="158"/>
                </a:lnTo>
                <a:lnTo>
                  <a:pt x="377" y="40"/>
                </a:lnTo>
                <a:lnTo>
                  <a:pt x="318" y="0"/>
                </a:lnTo>
                <a:close/>
              </a:path>
            </a:pathLst>
          </a:custGeom>
          <a:solidFill>
            <a:srgbClr val="FFFFFF"/>
          </a:solidFill>
          <a:ln w="12700">
            <a:miter lim="400000"/>
          </a:ln>
        </p:spPr>
        <p:txBody>
          <a:bodyPr lIns="45719" rIns="45719" anchor="ctr"/>
          <a:lstStyle/>
          <a:p>
            <a:pPr/>
          </a:p>
        </p:txBody>
      </p:sp>
      <p:pic>
        <p:nvPicPr>
          <p:cNvPr id="164" name="slide2" descr="slide2"/>
          <p:cNvPicPr>
            <a:picLocks noChangeAspect="1"/>
          </p:cNvPicPr>
          <p:nvPr/>
        </p:nvPicPr>
        <p:blipFill>
          <a:blip r:embed="rId2">
            <a:extLst/>
          </a:blip>
          <a:stretch>
            <a:fillRect/>
          </a:stretch>
        </p:blipFill>
        <p:spPr>
          <a:xfrm>
            <a:off x="4017910" y="1366229"/>
            <a:ext cx="4958667" cy="346674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21;p18"/>
          <p:cNvSpPr txBox="1"/>
          <p:nvPr>
            <p:ph type="body" sz="half" idx="1"/>
          </p:nvPr>
        </p:nvSpPr>
        <p:spPr>
          <a:xfrm>
            <a:off x="10475" y="1546312"/>
            <a:ext cx="3994501" cy="2756101"/>
          </a:xfrm>
          <a:prstGeom prst="rect">
            <a:avLst/>
          </a:prstGeom>
        </p:spPr>
        <p:txBody>
          <a:bodyPr/>
          <a:lstStyle/>
          <a:p>
            <a:pPr marL="242887" indent="-242887" defTabSz="777240">
              <a:spcBef>
                <a:spcPts val="500"/>
              </a:spcBef>
              <a:buSzPts val="1300"/>
              <a:defRPr sz="1360"/>
            </a:pPr>
            <a:r>
              <a:t>The use of bikes by casual users  decrease at the mid of the week as  member’s are consistent as seen in the figure.</a:t>
            </a:r>
          </a:p>
          <a:p>
            <a:pPr marL="242887" indent="-242887" defTabSz="777240">
              <a:spcBef>
                <a:spcPts val="500"/>
              </a:spcBef>
              <a:buSzPts val="1300"/>
              <a:defRPr sz="1360"/>
            </a:pPr>
            <a:r>
              <a:t>As seen in the figure we can say that casual member’s are not using the bikes on the week days as compared to members as we have less amount of data we cannot determine the reason on why the drop in rides are being caused is it a pricing issue which is causing the riders to buy only weekend rides, or is the increase in weekend rides due to tourist visits during the weekend’s?.</a:t>
            </a:r>
          </a:p>
        </p:txBody>
      </p:sp>
      <p:sp>
        <p:nvSpPr>
          <p:cNvPr id="167" name="Google Shape;122;p18"/>
          <p:cNvSpPr txBox="1"/>
          <p:nvPr>
            <p:ph type="title"/>
          </p:nvPr>
        </p:nvSpPr>
        <p:spPr>
          <a:xfrm>
            <a:off x="-23797" y="908143"/>
            <a:ext cx="9156002" cy="857401"/>
          </a:xfrm>
          <a:prstGeom prst="rect">
            <a:avLst/>
          </a:prstGeom>
        </p:spPr>
        <p:txBody>
          <a:bodyPr/>
          <a:lstStyle/>
          <a:p>
            <a:pPr/>
            <a:r>
              <a:t>Member wise ride day wise </a:t>
            </a:r>
          </a:p>
        </p:txBody>
      </p:sp>
      <p:sp>
        <p:nvSpPr>
          <p:cNvPr id="168" name="Google Shape;124;p18"/>
          <p:cNvSpPr/>
          <p:nvPr/>
        </p:nvSpPr>
        <p:spPr>
          <a:xfrm>
            <a:off x="4141749" y="222014"/>
            <a:ext cx="788684" cy="80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169" name="Google Shape;126;p18"/>
          <p:cNvSpPr txBox="1"/>
          <p:nvPr>
            <p:ph type="sldNum" sz="quarter" idx="2"/>
          </p:nvPr>
        </p:nvSpPr>
        <p:spPr>
          <a:xfrm>
            <a:off x="4403593" y="4832975"/>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0" name="Google Shape;705;p47"/>
          <p:cNvSpPr/>
          <p:nvPr/>
        </p:nvSpPr>
        <p:spPr>
          <a:xfrm>
            <a:off x="4297650" y="537591"/>
            <a:ext cx="397259" cy="292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25" y="6519"/>
                </a:moveTo>
                <a:lnTo>
                  <a:pt x="12780" y="6559"/>
                </a:lnTo>
                <a:lnTo>
                  <a:pt x="12723" y="6598"/>
                </a:lnTo>
                <a:lnTo>
                  <a:pt x="12637" y="6637"/>
                </a:lnTo>
                <a:lnTo>
                  <a:pt x="12607" y="6755"/>
                </a:lnTo>
                <a:lnTo>
                  <a:pt x="12550" y="6872"/>
                </a:lnTo>
                <a:lnTo>
                  <a:pt x="12520" y="6990"/>
                </a:lnTo>
                <a:lnTo>
                  <a:pt x="12520" y="7148"/>
                </a:lnTo>
                <a:lnTo>
                  <a:pt x="12550" y="7384"/>
                </a:lnTo>
                <a:lnTo>
                  <a:pt x="12578" y="7461"/>
                </a:lnTo>
                <a:lnTo>
                  <a:pt x="12637" y="7579"/>
                </a:lnTo>
                <a:lnTo>
                  <a:pt x="12723" y="7658"/>
                </a:lnTo>
                <a:lnTo>
                  <a:pt x="12810" y="7697"/>
                </a:lnTo>
                <a:lnTo>
                  <a:pt x="12867" y="7737"/>
                </a:lnTo>
                <a:lnTo>
                  <a:pt x="13070" y="7737"/>
                </a:lnTo>
                <a:lnTo>
                  <a:pt x="13127" y="7697"/>
                </a:lnTo>
                <a:lnTo>
                  <a:pt x="13272" y="7579"/>
                </a:lnTo>
                <a:lnTo>
                  <a:pt x="13388" y="7384"/>
                </a:lnTo>
                <a:lnTo>
                  <a:pt x="13417" y="7266"/>
                </a:lnTo>
                <a:lnTo>
                  <a:pt x="13417" y="7031"/>
                </a:lnTo>
                <a:lnTo>
                  <a:pt x="13388" y="6913"/>
                </a:lnTo>
                <a:lnTo>
                  <a:pt x="13272" y="6716"/>
                </a:lnTo>
                <a:lnTo>
                  <a:pt x="13214" y="6598"/>
                </a:lnTo>
                <a:lnTo>
                  <a:pt x="13127" y="6559"/>
                </a:lnTo>
                <a:lnTo>
                  <a:pt x="13012" y="6519"/>
                </a:lnTo>
                <a:close/>
                <a:moveTo>
                  <a:pt x="14689" y="6362"/>
                </a:moveTo>
                <a:lnTo>
                  <a:pt x="14602" y="6401"/>
                </a:lnTo>
                <a:lnTo>
                  <a:pt x="14429" y="6559"/>
                </a:lnTo>
                <a:lnTo>
                  <a:pt x="14370" y="6677"/>
                </a:lnTo>
                <a:lnTo>
                  <a:pt x="14313" y="6795"/>
                </a:lnTo>
                <a:lnTo>
                  <a:pt x="14284" y="6951"/>
                </a:lnTo>
                <a:lnTo>
                  <a:pt x="14255" y="7069"/>
                </a:lnTo>
                <a:lnTo>
                  <a:pt x="14284" y="7226"/>
                </a:lnTo>
                <a:lnTo>
                  <a:pt x="14313" y="7344"/>
                </a:lnTo>
                <a:lnTo>
                  <a:pt x="14370" y="7461"/>
                </a:lnTo>
                <a:lnTo>
                  <a:pt x="14429" y="7579"/>
                </a:lnTo>
                <a:lnTo>
                  <a:pt x="14602" y="7737"/>
                </a:lnTo>
                <a:lnTo>
                  <a:pt x="14689" y="7776"/>
                </a:lnTo>
                <a:lnTo>
                  <a:pt x="14891" y="7776"/>
                </a:lnTo>
                <a:lnTo>
                  <a:pt x="15007" y="7737"/>
                </a:lnTo>
                <a:lnTo>
                  <a:pt x="15094" y="7658"/>
                </a:lnTo>
                <a:lnTo>
                  <a:pt x="15151" y="7579"/>
                </a:lnTo>
                <a:lnTo>
                  <a:pt x="15238" y="7461"/>
                </a:lnTo>
                <a:lnTo>
                  <a:pt x="15267" y="7344"/>
                </a:lnTo>
                <a:lnTo>
                  <a:pt x="15296" y="7226"/>
                </a:lnTo>
                <a:lnTo>
                  <a:pt x="15325" y="7069"/>
                </a:lnTo>
                <a:lnTo>
                  <a:pt x="15296" y="6951"/>
                </a:lnTo>
                <a:lnTo>
                  <a:pt x="15267" y="6795"/>
                </a:lnTo>
                <a:lnTo>
                  <a:pt x="15238" y="6677"/>
                </a:lnTo>
                <a:lnTo>
                  <a:pt x="15151" y="6559"/>
                </a:lnTo>
                <a:lnTo>
                  <a:pt x="15094" y="6480"/>
                </a:lnTo>
                <a:lnTo>
                  <a:pt x="15007" y="6401"/>
                </a:lnTo>
                <a:lnTo>
                  <a:pt x="14891" y="6362"/>
                </a:lnTo>
                <a:close/>
                <a:moveTo>
                  <a:pt x="13706" y="8091"/>
                </a:moveTo>
                <a:lnTo>
                  <a:pt x="13561" y="8168"/>
                </a:lnTo>
                <a:lnTo>
                  <a:pt x="13446" y="8247"/>
                </a:lnTo>
                <a:lnTo>
                  <a:pt x="13359" y="8444"/>
                </a:lnTo>
                <a:lnTo>
                  <a:pt x="13331" y="8640"/>
                </a:lnTo>
                <a:lnTo>
                  <a:pt x="13359" y="8837"/>
                </a:lnTo>
                <a:lnTo>
                  <a:pt x="13446" y="8993"/>
                </a:lnTo>
                <a:lnTo>
                  <a:pt x="13561" y="9111"/>
                </a:lnTo>
                <a:lnTo>
                  <a:pt x="13706" y="9151"/>
                </a:lnTo>
                <a:lnTo>
                  <a:pt x="13850" y="9111"/>
                </a:lnTo>
                <a:lnTo>
                  <a:pt x="13966" y="8993"/>
                </a:lnTo>
                <a:lnTo>
                  <a:pt x="14053" y="8837"/>
                </a:lnTo>
                <a:lnTo>
                  <a:pt x="14082" y="8640"/>
                </a:lnTo>
                <a:lnTo>
                  <a:pt x="14053" y="8444"/>
                </a:lnTo>
                <a:lnTo>
                  <a:pt x="13966" y="8247"/>
                </a:lnTo>
                <a:lnTo>
                  <a:pt x="13850" y="8168"/>
                </a:lnTo>
                <a:lnTo>
                  <a:pt x="13706" y="8091"/>
                </a:lnTo>
                <a:close/>
                <a:moveTo>
                  <a:pt x="14631" y="9505"/>
                </a:moveTo>
                <a:lnTo>
                  <a:pt x="14457" y="9582"/>
                </a:lnTo>
                <a:lnTo>
                  <a:pt x="14370" y="9661"/>
                </a:lnTo>
                <a:lnTo>
                  <a:pt x="14313" y="9779"/>
                </a:lnTo>
                <a:lnTo>
                  <a:pt x="14284" y="9897"/>
                </a:lnTo>
                <a:lnTo>
                  <a:pt x="14255" y="10015"/>
                </a:lnTo>
                <a:lnTo>
                  <a:pt x="14255" y="10250"/>
                </a:lnTo>
                <a:lnTo>
                  <a:pt x="14284" y="10368"/>
                </a:lnTo>
                <a:lnTo>
                  <a:pt x="14313" y="10486"/>
                </a:lnTo>
                <a:lnTo>
                  <a:pt x="14370" y="10604"/>
                </a:lnTo>
                <a:lnTo>
                  <a:pt x="14457" y="10683"/>
                </a:lnTo>
                <a:lnTo>
                  <a:pt x="14631" y="10760"/>
                </a:lnTo>
                <a:lnTo>
                  <a:pt x="14804" y="10760"/>
                </a:lnTo>
                <a:lnTo>
                  <a:pt x="14978" y="10683"/>
                </a:lnTo>
                <a:lnTo>
                  <a:pt x="15064" y="10604"/>
                </a:lnTo>
                <a:lnTo>
                  <a:pt x="15122" y="10486"/>
                </a:lnTo>
                <a:lnTo>
                  <a:pt x="15151" y="10368"/>
                </a:lnTo>
                <a:lnTo>
                  <a:pt x="15181" y="10250"/>
                </a:lnTo>
                <a:lnTo>
                  <a:pt x="15209" y="10133"/>
                </a:lnTo>
                <a:lnTo>
                  <a:pt x="15181" y="10015"/>
                </a:lnTo>
                <a:lnTo>
                  <a:pt x="15151" y="9897"/>
                </a:lnTo>
                <a:lnTo>
                  <a:pt x="15122" y="9779"/>
                </a:lnTo>
                <a:lnTo>
                  <a:pt x="15064" y="9661"/>
                </a:lnTo>
                <a:lnTo>
                  <a:pt x="14978" y="9582"/>
                </a:lnTo>
                <a:lnTo>
                  <a:pt x="14804" y="9505"/>
                </a:lnTo>
                <a:close/>
                <a:moveTo>
                  <a:pt x="13012" y="9505"/>
                </a:moveTo>
                <a:lnTo>
                  <a:pt x="12897" y="9544"/>
                </a:lnTo>
                <a:lnTo>
                  <a:pt x="12810" y="9582"/>
                </a:lnTo>
                <a:lnTo>
                  <a:pt x="12637" y="9740"/>
                </a:lnTo>
                <a:lnTo>
                  <a:pt x="12520" y="9976"/>
                </a:lnTo>
                <a:lnTo>
                  <a:pt x="12492" y="10094"/>
                </a:lnTo>
                <a:lnTo>
                  <a:pt x="12463" y="10250"/>
                </a:lnTo>
                <a:lnTo>
                  <a:pt x="12492" y="10368"/>
                </a:lnTo>
                <a:lnTo>
                  <a:pt x="12520" y="10525"/>
                </a:lnTo>
                <a:lnTo>
                  <a:pt x="12578" y="10643"/>
                </a:lnTo>
                <a:lnTo>
                  <a:pt x="12723" y="10840"/>
                </a:lnTo>
                <a:lnTo>
                  <a:pt x="12810" y="10878"/>
                </a:lnTo>
                <a:lnTo>
                  <a:pt x="12897" y="10919"/>
                </a:lnTo>
                <a:lnTo>
                  <a:pt x="13012" y="10957"/>
                </a:lnTo>
                <a:lnTo>
                  <a:pt x="13099" y="10919"/>
                </a:lnTo>
                <a:lnTo>
                  <a:pt x="13214" y="10878"/>
                </a:lnTo>
                <a:lnTo>
                  <a:pt x="13301" y="10840"/>
                </a:lnTo>
                <a:lnTo>
                  <a:pt x="13359" y="10722"/>
                </a:lnTo>
                <a:lnTo>
                  <a:pt x="13446" y="10643"/>
                </a:lnTo>
                <a:lnTo>
                  <a:pt x="13474" y="10525"/>
                </a:lnTo>
                <a:lnTo>
                  <a:pt x="13504" y="10368"/>
                </a:lnTo>
                <a:lnTo>
                  <a:pt x="13533" y="10250"/>
                </a:lnTo>
                <a:lnTo>
                  <a:pt x="13504" y="10094"/>
                </a:lnTo>
                <a:lnTo>
                  <a:pt x="13474" y="9976"/>
                </a:lnTo>
                <a:lnTo>
                  <a:pt x="13446" y="9858"/>
                </a:lnTo>
                <a:lnTo>
                  <a:pt x="13301" y="9661"/>
                </a:lnTo>
                <a:lnTo>
                  <a:pt x="13214" y="9582"/>
                </a:lnTo>
                <a:lnTo>
                  <a:pt x="13099" y="9544"/>
                </a:lnTo>
                <a:lnTo>
                  <a:pt x="13012" y="9505"/>
                </a:lnTo>
                <a:close/>
                <a:moveTo>
                  <a:pt x="3326" y="10250"/>
                </a:moveTo>
                <a:lnTo>
                  <a:pt x="3123" y="10565"/>
                </a:lnTo>
                <a:lnTo>
                  <a:pt x="2979" y="10801"/>
                </a:lnTo>
                <a:lnTo>
                  <a:pt x="2574" y="11390"/>
                </a:lnTo>
                <a:lnTo>
                  <a:pt x="2516" y="10878"/>
                </a:lnTo>
                <a:lnTo>
                  <a:pt x="2487" y="10604"/>
                </a:lnTo>
                <a:lnTo>
                  <a:pt x="2429" y="10368"/>
                </a:lnTo>
                <a:lnTo>
                  <a:pt x="3326" y="10250"/>
                </a:lnTo>
                <a:close/>
                <a:moveTo>
                  <a:pt x="13735" y="10996"/>
                </a:moveTo>
                <a:lnTo>
                  <a:pt x="13619" y="11036"/>
                </a:lnTo>
                <a:lnTo>
                  <a:pt x="13533" y="11075"/>
                </a:lnTo>
                <a:lnTo>
                  <a:pt x="13446" y="11154"/>
                </a:lnTo>
                <a:lnTo>
                  <a:pt x="13359" y="11232"/>
                </a:lnTo>
                <a:lnTo>
                  <a:pt x="13272" y="11350"/>
                </a:lnTo>
                <a:lnTo>
                  <a:pt x="13244" y="11467"/>
                </a:lnTo>
                <a:lnTo>
                  <a:pt x="13214" y="11626"/>
                </a:lnTo>
                <a:lnTo>
                  <a:pt x="13186" y="11743"/>
                </a:lnTo>
                <a:lnTo>
                  <a:pt x="13214" y="11900"/>
                </a:lnTo>
                <a:lnTo>
                  <a:pt x="13244" y="12056"/>
                </a:lnTo>
                <a:lnTo>
                  <a:pt x="13272" y="12174"/>
                </a:lnTo>
                <a:lnTo>
                  <a:pt x="13359" y="12292"/>
                </a:lnTo>
                <a:lnTo>
                  <a:pt x="13533" y="12450"/>
                </a:lnTo>
                <a:lnTo>
                  <a:pt x="13619" y="12489"/>
                </a:lnTo>
                <a:lnTo>
                  <a:pt x="13850" y="12489"/>
                </a:lnTo>
                <a:lnTo>
                  <a:pt x="13937" y="12450"/>
                </a:lnTo>
                <a:lnTo>
                  <a:pt x="14110" y="12292"/>
                </a:lnTo>
                <a:lnTo>
                  <a:pt x="14197" y="12174"/>
                </a:lnTo>
                <a:lnTo>
                  <a:pt x="14227" y="12056"/>
                </a:lnTo>
                <a:lnTo>
                  <a:pt x="14284" y="11743"/>
                </a:lnTo>
                <a:lnTo>
                  <a:pt x="14255" y="11626"/>
                </a:lnTo>
                <a:lnTo>
                  <a:pt x="14227" y="11467"/>
                </a:lnTo>
                <a:lnTo>
                  <a:pt x="14197" y="11350"/>
                </a:lnTo>
                <a:lnTo>
                  <a:pt x="14110" y="11232"/>
                </a:lnTo>
                <a:lnTo>
                  <a:pt x="14023" y="11154"/>
                </a:lnTo>
                <a:lnTo>
                  <a:pt x="13937" y="11075"/>
                </a:lnTo>
                <a:lnTo>
                  <a:pt x="13850" y="11036"/>
                </a:lnTo>
                <a:lnTo>
                  <a:pt x="13735" y="10996"/>
                </a:lnTo>
                <a:close/>
                <a:moveTo>
                  <a:pt x="4656" y="10212"/>
                </a:moveTo>
                <a:lnTo>
                  <a:pt x="4569" y="10289"/>
                </a:lnTo>
                <a:lnTo>
                  <a:pt x="4222" y="10760"/>
                </a:lnTo>
                <a:lnTo>
                  <a:pt x="3904" y="11232"/>
                </a:lnTo>
                <a:lnTo>
                  <a:pt x="3239" y="12253"/>
                </a:lnTo>
                <a:lnTo>
                  <a:pt x="2892" y="12763"/>
                </a:lnTo>
                <a:lnTo>
                  <a:pt x="2689" y="13078"/>
                </a:lnTo>
                <a:lnTo>
                  <a:pt x="2516" y="13393"/>
                </a:lnTo>
                <a:lnTo>
                  <a:pt x="2574" y="12174"/>
                </a:lnTo>
                <a:lnTo>
                  <a:pt x="2661" y="12136"/>
                </a:lnTo>
                <a:lnTo>
                  <a:pt x="2747" y="12056"/>
                </a:lnTo>
                <a:lnTo>
                  <a:pt x="2949" y="11861"/>
                </a:lnTo>
                <a:lnTo>
                  <a:pt x="3239" y="11429"/>
                </a:lnTo>
                <a:lnTo>
                  <a:pt x="3643" y="10840"/>
                </a:lnTo>
                <a:lnTo>
                  <a:pt x="3817" y="10643"/>
                </a:lnTo>
                <a:lnTo>
                  <a:pt x="3933" y="10407"/>
                </a:lnTo>
                <a:lnTo>
                  <a:pt x="3990" y="10330"/>
                </a:lnTo>
                <a:lnTo>
                  <a:pt x="3990" y="10212"/>
                </a:lnTo>
                <a:close/>
                <a:moveTo>
                  <a:pt x="14631" y="12686"/>
                </a:moveTo>
                <a:lnTo>
                  <a:pt x="14457" y="12763"/>
                </a:lnTo>
                <a:lnTo>
                  <a:pt x="14370" y="12843"/>
                </a:lnTo>
                <a:lnTo>
                  <a:pt x="14313" y="12922"/>
                </a:lnTo>
                <a:lnTo>
                  <a:pt x="14255" y="13039"/>
                </a:lnTo>
                <a:lnTo>
                  <a:pt x="14227" y="13157"/>
                </a:lnTo>
                <a:lnTo>
                  <a:pt x="14197" y="13353"/>
                </a:lnTo>
                <a:lnTo>
                  <a:pt x="14227" y="13549"/>
                </a:lnTo>
                <a:lnTo>
                  <a:pt x="14313" y="13746"/>
                </a:lnTo>
                <a:lnTo>
                  <a:pt x="14429" y="13864"/>
                </a:lnTo>
                <a:lnTo>
                  <a:pt x="14515" y="13942"/>
                </a:lnTo>
                <a:lnTo>
                  <a:pt x="14804" y="13942"/>
                </a:lnTo>
                <a:lnTo>
                  <a:pt x="14920" y="13864"/>
                </a:lnTo>
                <a:lnTo>
                  <a:pt x="15007" y="13785"/>
                </a:lnTo>
                <a:lnTo>
                  <a:pt x="15122" y="13629"/>
                </a:lnTo>
                <a:lnTo>
                  <a:pt x="15151" y="13470"/>
                </a:lnTo>
                <a:lnTo>
                  <a:pt x="15181" y="13275"/>
                </a:lnTo>
                <a:lnTo>
                  <a:pt x="15122" y="13078"/>
                </a:lnTo>
                <a:lnTo>
                  <a:pt x="15036" y="12881"/>
                </a:lnTo>
                <a:lnTo>
                  <a:pt x="14920" y="12763"/>
                </a:lnTo>
                <a:lnTo>
                  <a:pt x="14834" y="12686"/>
                </a:lnTo>
                <a:close/>
                <a:moveTo>
                  <a:pt x="13041" y="12881"/>
                </a:moveTo>
                <a:lnTo>
                  <a:pt x="12925" y="12922"/>
                </a:lnTo>
                <a:lnTo>
                  <a:pt x="12839" y="12960"/>
                </a:lnTo>
                <a:lnTo>
                  <a:pt x="12694" y="13117"/>
                </a:lnTo>
                <a:lnTo>
                  <a:pt x="12607" y="13275"/>
                </a:lnTo>
                <a:lnTo>
                  <a:pt x="12550" y="13470"/>
                </a:lnTo>
                <a:lnTo>
                  <a:pt x="12578" y="13706"/>
                </a:lnTo>
                <a:lnTo>
                  <a:pt x="12607" y="13864"/>
                </a:lnTo>
                <a:lnTo>
                  <a:pt x="12694" y="13982"/>
                </a:lnTo>
                <a:lnTo>
                  <a:pt x="12780" y="14059"/>
                </a:lnTo>
                <a:lnTo>
                  <a:pt x="12897" y="14100"/>
                </a:lnTo>
                <a:lnTo>
                  <a:pt x="12897" y="14139"/>
                </a:lnTo>
                <a:lnTo>
                  <a:pt x="13070" y="14139"/>
                </a:lnTo>
                <a:lnTo>
                  <a:pt x="13244" y="14100"/>
                </a:lnTo>
                <a:lnTo>
                  <a:pt x="13331" y="14059"/>
                </a:lnTo>
                <a:lnTo>
                  <a:pt x="13388" y="13942"/>
                </a:lnTo>
                <a:lnTo>
                  <a:pt x="13474" y="13824"/>
                </a:lnTo>
                <a:lnTo>
                  <a:pt x="13504" y="13667"/>
                </a:lnTo>
                <a:lnTo>
                  <a:pt x="13533" y="13511"/>
                </a:lnTo>
                <a:lnTo>
                  <a:pt x="13504" y="13353"/>
                </a:lnTo>
                <a:lnTo>
                  <a:pt x="13474" y="13196"/>
                </a:lnTo>
                <a:lnTo>
                  <a:pt x="13417" y="13117"/>
                </a:lnTo>
                <a:lnTo>
                  <a:pt x="13331" y="12999"/>
                </a:lnTo>
                <a:lnTo>
                  <a:pt x="13244" y="12922"/>
                </a:lnTo>
                <a:lnTo>
                  <a:pt x="13127" y="12881"/>
                </a:lnTo>
                <a:close/>
                <a:moveTo>
                  <a:pt x="13908" y="14335"/>
                </a:moveTo>
                <a:lnTo>
                  <a:pt x="13735" y="14413"/>
                </a:lnTo>
                <a:lnTo>
                  <a:pt x="13648" y="14453"/>
                </a:lnTo>
                <a:lnTo>
                  <a:pt x="13591" y="14531"/>
                </a:lnTo>
                <a:lnTo>
                  <a:pt x="13504" y="14689"/>
                </a:lnTo>
                <a:lnTo>
                  <a:pt x="13474" y="14845"/>
                </a:lnTo>
                <a:lnTo>
                  <a:pt x="13446" y="15002"/>
                </a:lnTo>
                <a:lnTo>
                  <a:pt x="13446" y="15160"/>
                </a:lnTo>
                <a:lnTo>
                  <a:pt x="13504" y="15317"/>
                </a:lnTo>
                <a:lnTo>
                  <a:pt x="13591" y="15473"/>
                </a:lnTo>
                <a:lnTo>
                  <a:pt x="13678" y="15552"/>
                </a:lnTo>
                <a:lnTo>
                  <a:pt x="13793" y="15631"/>
                </a:lnTo>
                <a:lnTo>
                  <a:pt x="14082" y="15631"/>
                </a:lnTo>
                <a:lnTo>
                  <a:pt x="14140" y="15552"/>
                </a:lnTo>
                <a:lnTo>
                  <a:pt x="14255" y="15473"/>
                </a:lnTo>
                <a:lnTo>
                  <a:pt x="14313" y="15355"/>
                </a:lnTo>
                <a:lnTo>
                  <a:pt x="14370" y="15160"/>
                </a:lnTo>
                <a:lnTo>
                  <a:pt x="14370" y="14884"/>
                </a:lnTo>
                <a:lnTo>
                  <a:pt x="14342" y="14728"/>
                </a:lnTo>
                <a:lnTo>
                  <a:pt x="14255" y="14531"/>
                </a:lnTo>
                <a:lnTo>
                  <a:pt x="14168" y="14453"/>
                </a:lnTo>
                <a:lnTo>
                  <a:pt x="14082" y="14413"/>
                </a:lnTo>
                <a:lnTo>
                  <a:pt x="13908" y="14335"/>
                </a:lnTo>
                <a:close/>
                <a:moveTo>
                  <a:pt x="4886" y="10212"/>
                </a:moveTo>
                <a:lnTo>
                  <a:pt x="5639" y="10289"/>
                </a:lnTo>
                <a:lnTo>
                  <a:pt x="5610" y="10683"/>
                </a:lnTo>
                <a:lnTo>
                  <a:pt x="5610" y="11114"/>
                </a:lnTo>
                <a:lnTo>
                  <a:pt x="5523" y="11114"/>
                </a:lnTo>
                <a:lnTo>
                  <a:pt x="5320" y="11232"/>
                </a:lnTo>
                <a:lnTo>
                  <a:pt x="5205" y="11429"/>
                </a:lnTo>
                <a:lnTo>
                  <a:pt x="4945" y="11861"/>
                </a:lnTo>
                <a:lnTo>
                  <a:pt x="4077" y="13314"/>
                </a:lnTo>
                <a:lnTo>
                  <a:pt x="3673" y="13864"/>
                </a:lnTo>
                <a:lnTo>
                  <a:pt x="3268" y="14453"/>
                </a:lnTo>
                <a:lnTo>
                  <a:pt x="2863" y="15081"/>
                </a:lnTo>
                <a:lnTo>
                  <a:pt x="2661" y="15396"/>
                </a:lnTo>
                <a:lnTo>
                  <a:pt x="2516" y="15709"/>
                </a:lnTo>
                <a:lnTo>
                  <a:pt x="2516" y="14100"/>
                </a:lnTo>
                <a:lnTo>
                  <a:pt x="2661" y="14021"/>
                </a:lnTo>
                <a:lnTo>
                  <a:pt x="2834" y="13903"/>
                </a:lnTo>
                <a:lnTo>
                  <a:pt x="2979" y="13746"/>
                </a:lnTo>
                <a:lnTo>
                  <a:pt x="3123" y="13511"/>
                </a:lnTo>
                <a:lnTo>
                  <a:pt x="3355" y="13117"/>
                </a:lnTo>
                <a:lnTo>
                  <a:pt x="3586" y="12725"/>
                </a:lnTo>
                <a:lnTo>
                  <a:pt x="4251" y="11743"/>
                </a:lnTo>
                <a:lnTo>
                  <a:pt x="4598" y="11232"/>
                </a:lnTo>
                <a:lnTo>
                  <a:pt x="4945" y="10760"/>
                </a:lnTo>
                <a:lnTo>
                  <a:pt x="5003" y="10683"/>
                </a:lnTo>
                <a:lnTo>
                  <a:pt x="5031" y="10604"/>
                </a:lnTo>
                <a:lnTo>
                  <a:pt x="5031" y="10525"/>
                </a:lnTo>
                <a:lnTo>
                  <a:pt x="5003" y="10407"/>
                </a:lnTo>
                <a:lnTo>
                  <a:pt x="4973" y="10289"/>
                </a:lnTo>
                <a:lnTo>
                  <a:pt x="4886" y="10212"/>
                </a:lnTo>
                <a:close/>
                <a:moveTo>
                  <a:pt x="14544" y="15670"/>
                </a:moveTo>
                <a:lnTo>
                  <a:pt x="14457" y="15709"/>
                </a:lnTo>
                <a:lnTo>
                  <a:pt x="14284" y="15867"/>
                </a:lnTo>
                <a:lnTo>
                  <a:pt x="14227" y="15945"/>
                </a:lnTo>
                <a:lnTo>
                  <a:pt x="14197" y="16062"/>
                </a:lnTo>
                <a:lnTo>
                  <a:pt x="14168" y="16180"/>
                </a:lnTo>
                <a:lnTo>
                  <a:pt x="14168" y="16456"/>
                </a:lnTo>
                <a:lnTo>
                  <a:pt x="14197" y="16574"/>
                </a:lnTo>
                <a:lnTo>
                  <a:pt x="14227" y="16692"/>
                </a:lnTo>
                <a:lnTo>
                  <a:pt x="14284" y="16769"/>
                </a:lnTo>
                <a:lnTo>
                  <a:pt x="14457" y="16928"/>
                </a:lnTo>
                <a:lnTo>
                  <a:pt x="14544" y="16966"/>
                </a:lnTo>
                <a:lnTo>
                  <a:pt x="14717" y="16966"/>
                </a:lnTo>
                <a:lnTo>
                  <a:pt x="14834" y="16928"/>
                </a:lnTo>
                <a:lnTo>
                  <a:pt x="14891" y="16848"/>
                </a:lnTo>
                <a:lnTo>
                  <a:pt x="14978" y="16769"/>
                </a:lnTo>
                <a:lnTo>
                  <a:pt x="15036" y="16692"/>
                </a:lnTo>
                <a:lnTo>
                  <a:pt x="15064" y="16574"/>
                </a:lnTo>
                <a:lnTo>
                  <a:pt x="15094" y="16456"/>
                </a:lnTo>
                <a:lnTo>
                  <a:pt x="15122" y="16298"/>
                </a:lnTo>
                <a:lnTo>
                  <a:pt x="15094" y="16180"/>
                </a:lnTo>
                <a:lnTo>
                  <a:pt x="15064" y="16062"/>
                </a:lnTo>
                <a:lnTo>
                  <a:pt x="15036" y="15945"/>
                </a:lnTo>
                <a:lnTo>
                  <a:pt x="14978" y="15867"/>
                </a:lnTo>
                <a:lnTo>
                  <a:pt x="14891" y="15788"/>
                </a:lnTo>
                <a:lnTo>
                  <a:pt x="14834" y="15709"/>
                </a:lnTo>
                <a:lnTo>
                  <a:pt x="14717" y="15670"/>
                </a:lnTo>
                <a:close/>
                <a:moveTo>
                  <a:pt x="13012" y="15867"/>
                </a:moveTo>
                <a:lnTo>
                  <a:pt x="12897" y="15906"/>
                </a:lnTo>
                <a:lnTo>
                  <a:pt x="12780" y="15945"/>
                </a:lnTo>
                <a:lnTo>
                  <a:pt x="12665" y="16062"/>
                </a:lnTo>
                <a:lnTo>
                  <a:pt x="12607" y="16180"/>
                </a:lnTo>
                <a:lnTo>
                  <a:pt x="12550" y="16338"/>
                </a:lnTo>
                <a:lnTo>
                  <a:pt x="12550" y="16692"/>
                </a:lnTo>
                <a:lnTo>
                  <a:pt x="12578" y="16810"/>
                </a:lnTo>
                <a:lnTo>
                  <a:pt x="12637" y="16887"/>
                </a:lnTo>
                <a:lnTo>
                  <a:pt x="12780" y="17044"/>
                </a:lnTo>
                <a:lnTo>
                  <a:pt x="12867" y="17123"/>
                </a:lnTo>
                <a:lnTo>
                  <a:pt x="13012" y="17162"/>
                </a:lnTo>
                <a:lnTo>
                  <a:pt x="13127" y="17123"/>
                </a:lnTo>
                <a:lnTo>
                  <a:pt x="13244" y="17044"/>
                </a:lnTo>
                <a:lnTo>
                  <a:pt x="13388" y="16887"/>
                </a:lnTo>
                <a:lnTo>
                  <a:pt x="13417" y="16810"/>
                </a:lnTo>
                <a:lnTo>
                  <a:pt x="13446" y="16692"/>
                </a:lnTo>
                <a:lnTo>
                  <a:pt x="13474" y="16495"/>
                </a:lnTo>
                <a:lnTo>
                  <a:pt x="13446" y="16338"/>
                </a:lnTo>
                <a:lnTo>
                  <a:pt x="13417" y="16180"/>
                </a:lnTo>
                <a:lnTo>
                  <a:pt x="13244" y="15945"/>
                </a:lnTo>
                <a:lnTo>
                  <a:pt x="13127" y="15906"/>
                </a:lnTo>
                <a:lnTo>
                  <a:pt x="13012" y="15867"/>
                </a:lnTo>
                <a:close/>
                <a:moveTo>
                  <a:pt x="5580" y="11900"/>
                </a:moveTo>
                <a:lnTo>
                  <a:pt x="5552" y="13039"/>
                </a:lnTo>
                <a:lnTo>
                  <a:pt x="5437" y="13117"/>
                </a:lnTo>
                <a:lnTo>
                  <a:pt x="5320" y="13196"/>
                </a:lnTo>
                <a:lnTo>
                  <a:pt x="5233" y="13353"/>
                </a:lnTo>
                <a:lnTo>
                  <a:pt x="5147" y="13470"/>
                </a:lnTo>
                <a:lnTo>
                  <a:pt x="4858" y="14139"/>
                </a:lnTo>
                <a:lnTo>
                  <a:pt x="4424" y="15042"/>
                </a:lnTo>
                <a:lnTo>
                  <a:pt x="4194" y="15473"/>
                </a:lnTo>
                <a:lnTo>
                  <a:pt x="3933" y="15906"/>
                </a:lnTo>
                <a:lnTo>
                  <a:pt x="3730" y="16103"/>
                </a:lnTo>
                <a:lnTo>
                  <a:pt x="3528" y="16298"/>
                </a:lnTo>
                <a:lnTo>
                  <a:pt x="3094" y="16769"/>
                </a:lnTo>
                <a:lnTo>
                  <a:pt x="2892" y="17044"/>
                </a:lnTo>
                <a:lnTo>
                  <a:pt x="2689" y="17279"/>
                </a:lnTo>
                <a:lnTo>
                  <a:pt x="2545" y="17594"/>
                </a:lnTo>
                <a:lnTo>
                  <a:pt x="2459" y="17868"/>
                </a:lnTo>
                <a:lnTo>
                  <a:pt x="2516" y="17005"/>
                </a:lnTo>
                <a:lnTo>
                  <a:pt x="2516" y="16141"/>
                </a:lnTo>
                <a:lnTo>
                  <a:pt x="2776" y="15985"/>
                </a:lnTo>
                <a:lnTo>
                  <a:pt x="3036" y="15788"/>
                </a:lnTo>
                <a:lnTo>
                  <a:pt x="3268" y="15514"/>
                </a:lnTo>
                <a:lnTo>
                  <a:pt x="3500" y="15238"/>
                </a:lnTo>
                <a:lnTo>
                  <a:pt x="3933" y="14610"/>
                </a:lnTo>
                <a:lnTo>
                  <a:pt x="4309" y="14021"/>
                </a:lnTo>
                <a:lnTo>
                  <a:pt x="4771" y="13314"/>
                </a:lnTo>
                <a:lnTo>
                  <a:pt x="5205" y="12568"/>
                </a:lnTo>
                <a:lnTo>
                  <a:pt x="5407" y="12253"/>
                </a:lnTo>
                <a:lnTo>
                  <a:pt x="5580" y="11900"/>
                </a:lnTo>
                <a:close/>
                <a:moveTo>
                  <a:pt x="20241" y="10094"/>
                </a:moveTo>
                <a:lnTo>
                  <a:pt x="20212" y="10447"/>
                </a:lnTo>
                <a:lnTo>
                  <a:pt x="20212" y="10801"/>
                </a:lnTo>
                <a:lnTo>
                  <a:pt x="20241" y="11546"/>
                </a:lnTo>
                <a:lnTo>
                  <a:pt x="20212" y="12725"/>
                </a:lnTo>
                <a:lnTo>
                  <a:pt x="20182" y="13903"/>
                </a:lnTo>
                <a:lnTo>
                  <a:pt x="20125" y="14925"/>
                </a:lnTo>
                <a:lnTo>
                  <a:pt x="20096" y="15945"/>
                </a:lnTo>
                <a:lnTo>
                  <a:pt x="20096" y="16928"/>
                </a:lnTo>
                <a:lnTo>
                  <a:pt x="20125" y="17948"/>
                </a:lnTo>
                <a:lnTo>
                  <a:pt x="19460" y="18065"/>
                </a:lnTo>
                <a:lnTo>
                  <a:pt x="19518" y="16928"/>
                </a:lnTo>
                <a:lnTo>
                  <a:pt x="19547" y="15749"/>
                </a:lnTo>
                <a:lnTo>
                  <a:pt x="19575" y="13393"/>
                </a:lnTo>
                <a:lnTo>
                  <a:pt x="19575" y="12253"/>
                </a:lnTo>
                <a:lnTo>
                  <a:pt x="19547" y="11114"/>
                </a:lnTo>
                <a:lnTo>
                  <a:pt x="19547" y="10643"/>
                </a:lnTo>
                <a:lnTo>
                  <a:pt x="19518" y="10407"/>
                </a:lnTo>
                <a:lnTo>
                  <a:pt x="19488" y="10171"/>
                </a:lnTo>
                <a:lnTo>
                  <a:pt x="19865" y="10133"/>
                </a:lnTo>
                <a:lnTo>
                  <a:pt x="20241" y="10094"/>
                </a:lnTo>
                <a:close/>
                <a:moveTo>
                  <a:pt x="12058" y="5381"/>
                </a:moveTo>
                <a:lnTo>
                  <a:pt x="12376" y="5499"/>
                </a:lnTo>
                <a:lnTo>
                  <a:pt x="12694" y="5538"/>
                </a:lnTo>
                <a:lnTo>
                  <a:pt x="13012" y="5499"/>
                </a:lnTo>
                <a:lnTo>
                  <a:pt x="13359" y="5499"/>
                </a:lnTo>
                <a:lnTo>
                  <a:pt x="13331" y="5576"/>
                </a:lnTo>
                <a:lnTo>
                  <a:pt x="13331" y="5694"/>
                </a:lnTo>
                <a:lnTo>
                  <a:pt x="13359" y="5852"/>
                </a:lnTo>
                <a:lnTo>
                  <a:pt x="13388" y="5970"/>
                </a:lnTo>
                <a:lnTo>
                  <a:pt x="13446" y="6088"/>
                </a:lnTo>
                <a:lnTo>
                  <a:pt x="13533" y="6165"/>
                </a:lnTo>
                <a:lnTo>
                  <a:pt x="13648" y="6245"/>
                </a:lnTo>
                <a:lnTo>
                  <a:pt x="13793" y="6245"/>
                </a:lnTo>
                <a:lnTo>
                  <a:pt x="13908" y="6165"/>
                </a:lnTo>
                <a:lnTo>
                  <a:pt x="14023" y="6088"/>
                </a:lnTo>
                <a:lnTo>
                  <a:pt x="14082" y="6009"/>
                </a:lnTo>
                <a:lnTo>
                  <a:pt x="14110" y="5891"/>
                </a:lnTo>
                <a:lnTo>
                  <a:pt x="14140" y="5694"/>
                </a:lnTo>
                <a:lnTo>
                  <a:pt x="14110" y="5538"/>
                </a:lnTo>
                <a:lnTo>
                  <a:pt x="14110" y="5459"/>
                </a:lnTo>
                <a:lnTo>
                  <a:pt x="15238" y="5459"/>
                </a:lnTo>
                <a:lnTo>
                  <a:pt x="15238" y="5852"/>
                </a:lnTo>
                <a:lnTo>
                  <a:pt x="15267" y="6165"/>
                </a:lnTo>
                <a:lnTo>
                  <a:pt x="15325" y="7069"/>
                </a:lnTo>
                <a:lnTo>
                  <a:pt x="15411" y="7973"/>
                </a:lnTo>
                <a:lnTo>
                  <a:pt x="15441" y="8875"/>
                </a:lnTo>
                <a:lnTo>
                  <a:pt x="15441" y="9779"/>
                </a:lnTo>
                <a:lnTo>
                  <a:pt x="15383" y="11939"/>
                </a:lnTo>
                <a:lnTo>
                  <a:pt x="15325" y="14059"/>
                </a:lnTo>
                <a:lnTo>
                  <a:pt x="15325" y="17948"/>
                </a:lnTo>
                <a:lnTo>
                  <a:pt x="14804" y="17909"/>
                </a:lnTo>
                <a:lnTo>
                  <a:pt x="14284" y="17909"/>
                </a:lnTo>
                <a:lnTo>
                  <a:pt x="14284" y="17633"/>
                </a:lnTo>
                <a:lnTo>
                  <a:pt x="14255" y="17515"/>
                </a:lnTo>
                <a:lnTo>
                  <a:pt x="14197" y="17397"/>
                </a:lnTo>
                <a:lnTo>
                  <a:pt x="14082" y="17241"/>
                </a:lnTo>
                <a:lnTo>
                  <a:pt x="13995" y="17162"/>
                </a:lnTo>
                <a:lnTo>
                  <a:pt x="13908" y="17123"/>
                </a:lnTo>
                <a:lnTo>
                  <a:pt x="13706" y="17123"/>
                </a:lnTo>
                <a:lnTo>
                  <a:pt x="13619" y="17162"/>
                </a:lnTo>
                <a:lnTo>
                  <a:pt x="13533" y="17241"/>
                </a:lnTo>
                <a:lnTo>
                  <a:pt x="13417" y="17397"/>
                </a:lnTo>
                <a:lnTo>
                  <a:pt x="13359" y="17515"/>
                </a:lnTo>
                <a:lnTo>
                  <a:pt x="13331" y="17633"/>
                </a:lnTo>
                <a:lnTo>
                  <a:pt x="13331" y="17791"/>
                </a:lnTo>
                <a:lnTo>
                  <a:pt x="13359" y="17948"/>
                </a:lnTo>
                <a:lnTo>
                  <a:pt x="12897" y="17986"/>
                </a:lnTo>
                <a:lnTo>
                  <a:pt x="12433" y="18104"/>
                </a:lnTo>
                <a:lnTo>
                  <a:pt x="12376" y="17515"/>
                </a:lnTo>
                <a:lnTo>
                  <a:pt x="12318" y="16928"/>
                </a:lnTo>
                <a:lnTo>
                  <a:pt x="12290" y="15749"/>
                </a:lnTo>
                <a:lnTo>
                  <a:pt x="12260" y="13432"/>
                </a:lnTo>
                <a:lnTo>
                  <a:pt x="12260" y="11703"/>
                </a:lnTo>
                <a:lnTo>
                  <a:pt x="12231" y="10840"/>
                </a:lnTo>
                <a:lnTo>
                  <a:pt x="12203" y="10015"/>
                </a:lnTo>
                <a:lnTo>
                  <a:pt x="12086" y="7266"/>
                </a:lnTo>
                <a:lnTo>
                  <a:pt x="12058" y="5970"/>
                </a:lnTo>
                <a:lnTo>
                  <a:pt x="12058" y="5381"/>
                </a:lnTo>
                <a:close/>
                <a:moveTo>
                  <a:pt x="19055" y="10171"/>
                </a:moveTo>
                <a:lnTo>
                  <a:pt x="19055" y="10643"/>
                </a:lnTo>
                <a:lnTo>
                  <a:pt x="19084" y="11114"/>
                </a:lnTo>
                <a:lnTo>
                  <a:pt x="19084" y="12253"/>
                </a:lnTo>
                <a:lnTo>
                  <a:pt x="19055" y="13393"/>
                </a:lnTo>
                <a:lnTo>
                  <a:pt x="19026" y="14571"/>
                </a:lnTo>
                <a:lnTo>
                  <a:pt x="18968" y="15749"/>
                </a:lnTo>
                <a:lnTo>
                  <a:pt x="18939" y="16928"/>
                </a:lnTo>
                <a:lnTo>
                  <a:pt x="18939" y="17515"/>
                </a:lnTo>
                <a:lnTo>
                  <a:pt x="18968" y="18104"/>
                </a:lnTo>
                <a:lnTo>
                  <a:pt x="18679" y="18104"/>
                </a:lnTo>
                <a:lnTo>
                  <a:pt x="18708" y="18027"/>
                </a:lnTo>
                <a:lnTo>
                  <a:pt x="18737" y="17515"/>
                </a:lnTo>
                <a:lnTo>
                  <a:pt x="18737" y="17005"/>
                </a:lnTo>
                <a:lnTo>
                  <a:pt x="18708" y="16495"/>
                </a:lnTo>
                <a:lnTo>
                  <a:pt x="18708" y="13746"/>
                </a:lnTo>
                <a:lnTo>
                  <a:pt x="18651" y="12725"/>
                </a:lnTo>
                <a:lnTo>
                  <a:pt x="18564" y="11703"/>
                </a:lnTo>
                <a:lnTo>
                  <a:pt x="18564" y="10919"/>
                </a:lnTo>
                <a:lnTo>
                  <a:pt x="18621" y="10171"/>
                </a:lnTo>
                <a:close/>
                <a:moveTo>
                  <a:pt x="18245" y="10171"/>
                </a:moveTo>
                <a:lnTo>
                  <a:pt x="18159" y="10565"/>
                </a:lnTo>
                <a:lnTo>
                  <a:pt x="18130" y="10996"/>
                </a:lnTo>
                <a:lnTo>
                  <a:pt x="18100" y="11429"/>
                </a:lnTo>
                <a:lnTo>
                  <a:pt x="18100" y="11861"/>
                </a:lnTo>
                <a:lnTo>
                  <a:pt x="18187" y="12725"/>
                </a:lnTo>
                <a:lnTo>
                  <a:pt x="18245" y="13549"/>
                </a:lnTo>
                <a:lnTo>
                  <a:pt x="18245" y="14766"/>
                </a:lnTo>
                <a:lnTo>
                  <a:pt x="18217" y="15985"/>
                </a:lnTo>
                <a:lnTo>
                  <a:pt x="18187" y="16495"/>
                </a:lnTo>
                <a:lnTo>
                  <a:pt x="18187" y="17084"/>
                </a:lnTo>
                <a:lnTo>
                  <a:pt x="18217" y="17633"/>
                </a:lnTo>
                <a:lnTo>
                  <a:pt x="18274" y="17868"/>
                </a:lnTo>
                <a:lnTo>
                  <a:pt x="18332" y="18144"/>
                </a:lnTo>
                <a:lnTo>
                  <a:pt x="18072" y="18144"/>
                </a:lnTo>
                <a:lnTo>
                  <a:pt x="18100" y="18065"/>
                </a:lnTo>
                <a:lnTo>
                  <a:pt x="18100" y="17948"/>
                </a:lnTo>
                <a:lnTo>
                  <a:pt x="18043" y="17358"/>
                </a:lnTo>
                <a:lnTo>
                  <a:pt x="17985" y="16731"/>
                </a:lnTo>
                <a:lnTo>
                  <a:pt x="17927" y="15552"/>
                </a:lnTo>
                <a:lnTo>
                  <a:pt x="17898" y="14335"/>
                </a:lnTo>
                <a:lnTo>
                  <a:pt x="17840" y="13117"/>
                </a:lnTo>
                <a:lnTo>
                  <a:pt x="17812" y="12174"/>
                </a:lnTo>
                <a:lnTo>
                  <a:pt x="17812" y="10957"/>
                </a:lnTo>
                <a:lnTo>
                  <a:pt x="17840" y="10683"/>
                </a:lnTo>
                <a:lnTo>
                  <a:pt x="17870" y="10447"/>
                </a:lnTo>
                <a:lnTo>
                  <a:pt x="17870" y="10171"/>
                </a:lnTo>
                <a:close/>
                <a:moveTo>
                  <a:pt x="5437" y="17162"/>
                </a:moveTo>
                <a:lnTo>
                  <a:pt x="5437" y="17673"/>
                </a:lnTo>
                <a:lnTo>
                  <a:pt x="5465" y="18222"/>
                </a:lnTo>
                <a:lnTo>
                  <a:pt x="5263" y="18144"/>
                </a:lnTo>
                <a:lnTo>
                  <a:pt x="5060" y="18104"/>
                </a:lnTo>
                <a:lnTo>
                  <a:pt x="4626" y="18104"/>
                </a:lnTo>
                <a:lnTo>
                  <a:pt x="4858" y="17830"/>
                </a:lnTo>
                <a:lnTo>
                  <a:pt x="5090" y="17515"/>
                </a:lnTo>
                <a:lnTo>
                  <a:pt x="5437" y="17162"/>
                </a:lnTo>
                <a:close/>
                <a:moveTo>
                  <a:pt x="5523" y="14059"/>
                </a:moveTo>
                <a:lnTo>
                  <a:pt x="5523" y="14335"/>
                </a:lnTo>
                <a:lnTo>
                  <a:pt x="5465" y="16062"/>
                </a:lnTo>
                <a:lnTo>
                  <a:pt x="5407" y="16062"/>
                </a:lnTo>
                <a:lnTo>
                  <a:pt x="5320" y="16141"/>
                </a:lnTo>
                <a:lnTo>
                  <a:pt x="5233" y="16259"/>
                </a:lnTo>
                <a:lnTo>
                  <a:pt x="5090" y="16456"/>
                </a:lnTo>
                <a:lnTo>
                  <a:pt x="4684" y="17005"/>
                </a:lnTo>
                <a:lnTo>
                  <a:pt x="4309" y="17476"/>
                </a:lnTo>
                <a:lnTo>
                  <a:pt x="4135" y="17712"/>
                </a:lnTo>
                <a:lnTo>
                  <a:pt x="3990" y="18027"/>
                </a:lnTo>
                <a:lnTo>
                  <a:pt x="3962" y="18144"/>
                </a:lnTo>
                <a:lnTo>
                  <a:pt x="3847" y="18144"/>
                </a:lnTo>
                <a:lnTo>
                  <a:pt x="3153" y="18183"/>
                </a:lnTo>
                <a:lnTo>
                  <a:pt x="2429" y="18262"/>
                </a:lnTo>
                <a:lnTo>
                  <a:pt x="2459" y="17986"/>
                </a:lnTo>
                <a:lnTo>
                  <a:pt x="2487" y="18065"/>
                </a:lnTo>
                <a:lnTo>
                  <a:pt x="2545" y="18104"/>
                </a:lnTo>
                <a:lnTo>
                  <a:pt x="2602" y="18144"/>
                </a:lnTo>
                <a:lnTo>
                  <a:pt x="2661" y="18104"/>
                </a:lnTo>
                <a:lnTo>
                  <a:pt x="2863" y="17948"/>
                </a:lnTo>
                <a:lnTo>
                  <a:pt x="3036" y="17791"/>
                </a:lnTo>
                <a:lnTo>
                  <a:pt x="3355" y="17397"/>
                </a:lnTo>
                <a:lnTo>
                  <a:pt x="3875" y="16810"/>
                </a:lnTo>
                <a:lnTo>
                  <a:pt x="4337" y="16221"/>
                </a:lnTo>
                <a:lnTo>
                  <a:pt x="4569" y="15867"/>
                </a:lnTo>
                <a:lnTo>
                  <a:pt x="4800" y="15514"/>
                </a:lnTo>
                <a:lnTo>
                  <a:pt x="5176" y="14728"/>
                </a:lnTo>
                <a:lnTo>
                  <a:pt x="5523" y="14059"/>
                </a:lnTo>
                <a:close/>
                <a:moveTo>
                  <a:pt x="7171" y="865"/>
                </a:moveTo>
                <a:lnTo>
                  <a:pt x="7865" y="943"/>
                </a:lnTo>
                <a:lnTo>
                  <a:pt x="8559" y="943"/>
                </a:lnTo>
                <a:lnTo>
                  <a:pt x="9022" y="983"/>
                </a:lnTo>
                <a:lnTo>
                  <a:pt x="9918" y="983"/>
                </a:lnTo>
                <a:lnTo>
                  <a:pt x="10381" y="904"/>
                </a:lnTo>
                <a:lnTo>
                  <a:pt x="10294" y="1296"/>
                </a:lnTo>
                <a:lnTo>
                  <a:pt x="10265" y="1690"/>
                </a:lnTo>
                <a:lnTo>
                  <a:pt x="10265" y="3181"/>
                </a:lnTo>
                <a:lnTo>
                  <a:pt x="10323" y="4085"/>
                </a:lnTo>
                <a:lnTo>
                  <a:pt x="10351" y="4948"/>
                </a:lnTo>
                <a:lnTo>
                  <a:pt x="10351" y="5852"/>
                </a:lnTo>
                <a:lnTo>
                  <a:pt x="10323" y="7384"/>
                </a:lnTo>
                <a:lnTo>
                  <a:pt x="10351" y="8875"/>
                </a:lnTo>
                <a:lnTo>
                  <a:pt x="10410" y="11900"/>
                </a:lnTo>
                <a:lnTo>
                  <a:pt x="10496" y="14963"/>
                </a:lnTo>
                <a:lnTo>
                  <a:pt x="10525" y="17986"/>
                </a:lnTo>
                <a:lnTo>
                  <a:pt x="8530" y="17986"/>
                </a:lnTo>
                <a:lnTo>
                  <a:pt x="8212" y="18027"/>
                </a:lnTo>
                <a:lnTo>
                  <a:pt x="7894" y="18027"/>
                </a:lnTo>
                <a:lnTo>
                  <a:pt x="7605" y="18104"/>
                </a:lnTo>
                <a:lnTo>
                  <a:pt x="7315" y="18262"/>
                </a:lnTo>
                <a:lnTo>
                  <a:pt x="7287" y="17791"/>
                </a:lnTo>
                <a:lnTo>
                  <a:pt x="7287" y="16377"/>
                </a:lnTo>
                <a:lnTo>
                  <a:pt x="7200" y="14059"/>
                </a:lnTo>
                <a:lnTo>
                  <a:pt x="7171" y="12804"/>
                </a:lnTo>
                <a:lnTo>
                  <a:pt x="7171" y="11585"/>
                </a:lnTo>
                <a:lnTo>
                  <a:pt x="7229" y="10368"/>
                </a:lnTo>
                <a:lnTo>
                  <a:pt x="7287" y="9111"/>
                </a:lnTo>
                <a:lnTo>
                  <a:pt x="7402" y="6795"/>
                </a:lnTo>
                <a:lnTo>
                  <a:pt x="7432" y="5617"/>
                </a:lnTo>
                <a:lnTo>
                  <a:pt x="7432" y="5028"/>
                </a:lnTo>
                <a:lnTo>
                  <a:pt x="7402" y="4438"/>
                </a:lnTo>
                <a:lnTo>
                  <a:pt x="7171" y="2397"/>
                </a:lnTo>
                <a:lnTo>
                  <a:pt x="7171" y="865"/>
                </a:lnTo>
                <a:close/>
                <a:moveTo>
                  <a:pt x="17493" y="10212"/>
                </a:moveTo>
                <a:lnTo>
                  <a:pt x="17378" y="10486"/>
                </a:lnTo>
                <a:lnTo>
                  <a:pt x="17349" y="10840"/>
                </a:lnTo>
                <a:lnTo>
                  <a:pt x="17320" y="11232"/>
                </a:lnTo>
                <a:lnTo>
                  <a:pt x="17291" y="11626"/>
                </a:lnTo>
                <a:lnTo>
                  <a:pt x="17320" y="12371"/>
                </a:lnTo>
                <a:lnTo>
                  <a:pt x="17349" y="12922"/>
                </a:lnTo>
                <a:lnTo>
                  <a:pt x="17436" y="15514"/>
                </a:lnTo>
                <a:lnTo>
                  <a:pt x="17493" y="16848"/>
                </a:lnTo>
                <a:lnTo>
                  <a:pt x="17551" y="17476"/>
                </a:lnTo>
                <a:lnTo>
                  <a:pt x="17638" y="18144"/>
                </a:lnTo>
                <a:lnTo>
                  <a:pt x="17638" y="18183"/>
                </a:lnTo>
                <a:lnTo>
                  <a:pt x="17349" y="18222"/>
                </a:lnTo>
                <a:lnTo>
                  <a:pt x="17089" y="18301"/>
                </a:lnTo>
                <a:lnTo>
                  <a:pt x="17176" y="17358"/>
                </a:lnTo>
                <a:lnTo>
                  <a:pt x="17233" y="16416"/>
                </a:lnTo>
                <a:lnTo>
                  <a:pt x="17233" y="15473"/>
                </a:lnTo>
                <a:lnTo>
                  <a:pt x="17204" y="14531"/>
                </a:lnTo>
                <a:lnTo>
                  <a:pt x="17146" y="12410"/>
                </a:lnTo>
                <a:lnTo>
                  <a:pt x="17118" y="11311"/>
                </a:lnTo>
                <a:lnTo>
                  <a:pt x="17059" y="10289"/>
                </a:lnTo>
                <a:lnTo>
                  <a:pt x="17493" y="10212"/>
                </a:lnTo>
                <a:close/>
                <a:moveTo>
                  <a:pt x="14689" y="4634"/>
                </a:moveTo>
                <a:lnTo>
                  <a:pt x="13880" y="4713"/>
                </a:lnTo>
                <a:lnTo>
                  <a:pt x="12954" y="4752"/>
                </a:lnTo>
                <a:lnTo>
                  <a:pt x="12492" y="4752"/>
                </a:lnTo>
                <a:lnTo>
                  <a:pt x="12058" y="4831"/>
                </a:lnTo>
                <a:lnTo>
                  <a:pt x="11971" y="4910"/>
                </a:lnTo>
                <a:lnTo>
                  <a:pt x="11913" y="4987"/>
                </a:lnTo>
                <a:lnTo>
                  <a:pt x="11884" y="4987"/>
                </a:lnTo>
                <a:lnTo>
                  <a:pt x="11769" y="5066"/>
                </a:lnTo>
                <a:lnTo>
                  <a:pt x="11682" y="5184"/>
                </a:lnTo>
                <a:lnTo>
                  <a:pt x="11653" y="5381"/>
                </a:lnTo>
                <a:lnTo>
                  <a:pt x="11624" y="5576"/>
                </a:lnTo>
                <a:lnTo>
                  <a:pt x="11596" y="6009"/>
                </a:lnTo>
                <a:lnTo>
                  <a:pt x="11624" y="6324"/>
                </a:lnTo>
                <a:lnTo>
                  <a:pt x="11624" y="7148"/>
                </a:lnTo>
                <a:lnTo>
                  <a:pt x="11653" y="7973"/>
                </a:lnTo>
                <a:lnTo>
                  <a:pt x="11711" y="9582"/>
                </a:lnTo>
                <a:lnTo>
                  <a:pt x="11739" y="11350"/>
                </a:lnTo>
                <a:lnTo>
                  <a:pt x="11769" y="13117"/>
                </a:lnTo>
                <a:lnTo>
                  <a:pt x="11798" y="15749"/>
                </a:lnTo>
                <a:lnTo>
                  <a:pt x="11826" y="17044"/>
                </a:lnTo>
                <a:lnTo>
                  <a:pt x="11884" y="17712"/>
                </a:lnTo>
                <a:lnTo>
                  <a:pt x="11943" y="18340"/>
                </a:lnTo>
                <a:lnTo>
                  <a:pt x="11913" y="18380"/>
                </a:lnTo>
                <a:lnTo>
                  <a:pt x="11884" y="18458"/>
                </a:lnTo>
                <a:lnTo>
                  <a:pt x="11884" y="18616"/>
                </a:lnTo>
                <a:lnTo>
                  <a:pt x="11913" y="18772"/>
                </a:lnTo>
                <a:lnTo>
                  <a:pt x="11971" y="18811"/>
                </a:lnTo>
                <a:lnTo>
                  <a:pt x="12029" y="18851"/>
                </a:lnTo>
                <a:lnTo>
                  <a:pt x="12086" y="18851"/>
                </a:lnTo>
                <a:lnTo>
                  <a:pt x="12173" y="18890"/>
                </a:lnTo>
                <a:lnTo>
                  <a:pt x="12260" y="18890"/>
                </a:lnTo>
                <a:lnTo>
                  <a:pt x="12578" y="18929"/>
                </a:lnTo>
                <a:lnTo>
                  <a:pt x="12897" y="18890"/>
                </a:lnTo>
                <a:lnTo>
                  <a:pt x="13504" y="18811"/>
                </a:lnTo>
                <a:lnTo>
                  <a:pt x="14429" y="18772"/>
                </a:lnTo>
                <a:lnTo>
                  <a:pt x="15354" y="18734"/>
                </a:lnTo>
                <a:lnTo>
                  <a:pt x="15411" y="18811"/>
                </a:lnTo>
                <a:lnTo>
                  <a:pt x="15498" y="18851"/>
                </a:lnTo>
                <a:lnTo>
                  <a:pt x="15556" y="18890"/>
                </a:lnTo>
                <a:lnTo>
                  <a:pt x="15643" y="18851"/>
                </a:lnTo>
                <a:lnTo>
                  <a:pt x="15730" y="18811"/>
                </a:lnTo>
                <a:lnTo>
                  <a:pt x="15788" y="18734"/>
                </a:lnTo>
                <a:lnTo>
                  <a:pt x="15845" y="18654"/>
                </a:lnTo>
                <a:lnTo>
                  <a:pt x="15875" y="18498"/>
                </a:lnTo>
                <a:lnTo>
                  <a:pt x="15903" y="17555"/>
                </a:lnTo>
                <a:lnTo>
                  <a:pt x="15903" y="16613"/>
                </a:lnTo>
                <a:lnTo>
                  <a:pt x="15875" y="15631"/>
                </a:lnTo>
                <a:lnTo>
                  <a:pt x="15875" y="14689"/>
                </a:lnTo>
                <a:lnTo>
                  <a:pt x="15961" y="10683"/>
                </a:lnTo>
                <a:lnTo>
                  <a:pt x="15961" y="8916"/>
                </a:lnTo>
                <a:lnTo>
                  <a:pt x="15932" y="8012"/>
                </a:lnTo>
                <a:lnTo>
                  <a:pt x="15845" y="7108"/>
                </a:lnTo>
                <a:lnTo>
                  <a:pt x="15701" y="6009"/>
                </a:lnTo>
                <a:lnTo>
                  <a:pt x="15671" y="5617"/>
                </a:lnTo>
                <a:lnTo>
                  <a:pt x="15671" y="5184"/>
                </a:lnTo>
                <a:lnTo>
                  <a:pt x="15701" y="5066"/>
                </a:lnTo>
                <a:lnTo>
                  <a:pt x="15671" y="4910"/>
                </a:lnTo>
                <a:lnTo>
                  <a:pt x="15614" y="4792"/>
                </a:lnTo>
                <a:lnTo>
                  <a:pt x="15498" y="4713"/>
                </a:lnTo>
                <a:lnTo>
                  <a:pt x="15325" y="4634"/>
                </a:lnTo>
                <a:close/>
                <a:moveTo>
                  <a:pt x="3788" y="9387"/>
                </a:moveTo>
                <a:lnTo>
                  <a:pt x="2921" y="9464"/>
                </a:lnTo>
                <a:lnTo>
                  <a:pt x="2487" y="9582"/>
                </a:lnTo>
                <a:lnTo>
                  <a:pt x="2285" y="9661"/>
                </a:lnTo>
                <a:lnTo>
                  <a:pt x="2082" y="9740"/>
                </a:lnTo>
                <a:lnTo>
                  <a:pt x="1995" y="9779"/>
                </a:lnTo>
                <a:lnTo>
                  <a:pt x="1938" y="9818"/>
                </a:lnTo>
                <a:lnTo>
                  <a:pt x="1938" y="9858"/>
                </a:lnTo>
                <a:lnTo>
                  <a:pt x="1880" y="9976"/>
                </a:lnTo>
                <a:lnTo>
                  <a:pt x="1880" y="10133"/>
                </a:lnTo>
                <a:lnTo>
                  <a:pt x="1908" y="10250"/>
                </a:lnTo>
                <a:lnTo>
                  <a:pt x="1967" y="10330"/>
                </a:lnTo>
                <a:lnTo>
                  <a:pt x="2025" y="11350"/>
                </a:lnTo>
                <a:lnTo>
                  <a:pt x="2025" y="14413"/>
                </a:lnTo>
                <a:lnTo>
                  <a:pt x="1908" y="18498"/>
                </a:lnTo>
                <a:lnTo>
                  <a:pt x="1938" y="18654"/>
                </a:lnTo>
                <a:lnTo>
                  <a:pt x="1967" y="18772"/>
                </a:lnTo>
                <a:lnTo>
                  <a:pt x="2053" y="18811"/>
                </a:lnTo>
                <a:lnTo>
                  <a:pt x="2140" y="18851"/>
                </a:lnTo>
                <a:lnTo>
                  <a:pt x="2314" y="18929"/>
                </a:lnTo>
                <a:lnTo>
                  <a:pt x="2516" y="18969"/>
                </a:lnTo>
                <a:lnTo>
                  <a:pt x="2892" y="18969"/>
                </a:lnTo>
                <a:lnTo>
                  <a:pt x="3268" y="18929"/>
                </a:lnTo>
                <a:lnTo>
                  <a:pt x="3643" y="18890"/>
                </a:lnTo>
                <a:lnTo>
                  <a:pt x="4684" y="18890"/>
                </a:lnTo>
                <a:lnTo>
                  <a:pt x="5176" y="18929"/>
                </a:lnTo>
                <a:lnTo>
                  <a:pt x="5437" y="18929"/>
                </a:lnTo>
                <a:lnTo>
                  <a:pt x="5697" y="18890"/>
                </a:lnTo>
                <a:lnTo>
                  <a:pt x="5812" y="18851"/>
                </a:lnTo>
                <a:lnTo>
                  <a:pt x="5899" y="18811"/>
                </a:lnTo>
                <a:lnTo>
                  <a:pt x="5957" y="18693"/>
                </a:lnTo>
                <a:lnTo>
                  <a:pt x="5957" y="18575"/>
                </a:lnTo>
                <a:lnTo>
                  <a:pt x="5927" y="18027"/>
                </a:lnTo>
                <a:lnTo>
                  <a:pt x="5899" y="17515"/>
                </a:lnTo>
                <a:lnTo>
                  <a:pt x="5927" y="16456"/>
                </a:lnTo>
                <a:lnTo>
                  <a:pt x="5986" y="14335"/>
                </a:lnTo>
                <a:lnTo>
                  <a:pt x="6044" y="11585"/>
                </a:lnTo>
                <a:lnTo>
                  <a:pt x="6072" y="10801"/>
                </a:lnTo>
                <a:lnTo>
                  <a:pt x="6072" y="10407"/>
                </a:lnTo>
                <a:lnTo>
                  <a:pt x="6044" y="10015"/>
                </a:lnTo>
                <a:lnTo>
                  <a:pt x="6014" y="9897"/>
                </a:lnTo>
                <a:lnTo>
                  <a:pt x="5986" y="9740"/>
                </a:lnTo>
                <a:lnTo>
                  <a:pt x="5927" y="9623"/>
                </a:lnTo>
                <a:lnTo>
                  <a:pt x="5841" y="9505"/>
                </a:lnTo>
                <a:lnTo>
                  <a:pt x="5725" y="9464"/>
                </a:lnTo>
                <a:lnTo>
                  <a:pt x="4743" y="9387"/>
                </a:lnTo>
                <a:close/>
                <a:moveTo>
                  <a:pt x="6998" y="40"/>
                </a:moveTo>
                <a:lnTo>
                  <a:pt x="6911" y="79"/>
                </a:lnTo>
                <a:lnTo>
                  <a:pt x="6824" y="158"/>
                </a:lnTo>
                <a:lnTo>
                  <a:pt x="6738" y="353"/>
                </a:lnTo>
                <a:lnTo>
                  <a:pt x="6680" y="550"/>
                </a:lnTo>
                <a:lnTo>
                  <a:pt x="6593" y="983"/>
                </a:lnTo>
                <a:lnTo>
                  <a:pt x="6564" y="1454"/>
                </a:lnTo>
                <a:lnTo>
                  <a:pt x="6564" y="1925"/>
                </a:lnTo>
                <a:lnTo>
                  <a:pt x="6593" y="2436"/>
                </a:lnTo>
                <a:lnTo>
                  <a:pt x="6621" y="2907"/>
                </a:lnTo>
                <a:lnTo>
                  <a:pt x="6738" y="3811"/>
                </a:lnTo>
                <a:lnTo>
                  <a:pt x="6795" y="4438"/>
                </a:lnTo>
                <a:lnTo>
                  <a:pt x="6824" y="5066"/>
                </a:lnTo>
                <a:lnTo>
                  <a:pt x="6824" y="5694"/>
                </a:lnTo>
                <a:lnTo>
                  <a:pt x="6795" y="6324"/>
                </a:lnTo>
                <a:lnTo>
                  <a:pt x="6766" y="7541"/>
                </a:lnTo>
                <a:lnTo>
                  <a:pt x="6680" y="8837"/>
                </a:lnTo>
                <a:lnTo>
                  <a:pt x="6621" y="10133"/>
                </a:lnTo>
                <a:lnTo>
                  <a:pt x="6593" y="11429"/>
                </a:lnTo>
                <a:lnTo>
                  <a:pt x="6564" y="12763"/>
                </a:lnTo>
                <a:lnTo>
                  <a:pt x="6593" y="14059"/>
                </a:lnTo>
                <a:lnTo>
                  <a:pt x="6708" y="16613"/>
                </a:lnTo>
                <a:lnTo>
                  <a:pt x="6708" y="17633"/>
                </a:lnTo>
                <a:lnTo>
                  <a:pt x="6738" y="18144"/>
                </a:lnTo>
                <a:lnTo>
                  <a:pt x="6795" y="18654"/>
                </a:lnTo>
                <a:lnTo>
                  <a:pt x="6824" y="18772"/>
                </a:lnTo>
                <a:lnTo>
                  <a:pt x="6853" y="18851"/>
                </a:lnTo>
                <a:lnTo>
                  <a:pt x="6911" y="18929"/>
                </a:lnTo>
                <a:lnTo>
                  <a:pt x="7113" y="18929"/>
                </a:lnTo>
                <a:lnTo>
                  <a:pt x="7258" y="18851"/>
                </a:lnTo>
                <a:lnTo>
                  <a:pt x="7547" y="18929"/>
                </a:lnTo>
                <a:lnTo>
                  <a:pt x="7865" y="18969"/>
                </a:lnTo>
                <a:lnTo>
                  <a:pt x="9542" y="18969"/>
                </a:lnTo>
                <a:lnTo>
                  <a:pt x="10525" y="18929"/>
                </a:lnTo>
                <a:lnTo>
                  <a:pt x="10641" y="18890"/>
                </a:lnTo>
                <a:lnTo>
                  <a:pt x="10728" y="18851"/>
                </a:lnTo>
                <a:lnTo>
                  <a:pt x="10872" y="18851"/>
                </a:lnTo>
                <a:lnTo>
                  <a:pt x="11017" y="18811"/>
                </a:lnTo>
                <a:lnTo>
                  <a:pt x="11075" y="18734"/>
                </a:lnTo>
                <a:lnTo>
                  <a:pt x="11104" y="18693"/>
                </a:lnTo>
                <a:lnTo>
                  <a:pt x="11132" y="18575"/>
                </a:lnTo>
                <a:lnTo>
                  <a:pt x="11162" y="18458"/>
                </a:lnTo>
                <a:lnTo>
                  <a:pt x="11132" y="15435"/>
                </a:lnTo>
                <a:lnTo>
                  <a:pt x="11045" y="12450"/>
                </a:lnTo>
                <a:lnTo>
                  <a:pt x="10959" y="9426"/>
                </a:lnTo>
                <a:lnTo>
                  <a:pt x="10930" y="7933"/>
                </a:lnTo>
                <a:lnTo>
                  <a:pt x="10930" y="5538"/>
                </a:lnTo>
                <a:lnTo>
                  <a:pt x="10902" y="4634"/>
                </a:lnTo>
                <a:lnTo>
                  <a:pt x="10843" y="3732"/>
                </a:lnTo>
                <a:lnTo>
                  <a:pt x="10785" y="2828"/>
                </a:lnTo>
                <a:lnTo>
                  <a:pt x="10757" y="2043"/>
                </a:lnTo>
                <a:lnTo>
                  <a:pt x="10757" y="1296"/>
                </a:lnTo>
                <a:lnTo>
                  <a:pt x="10785" y="983"/>
                </a:lnTo>
                <a:lnTo>
                  <a:pt x="10785" y="747"/>
                </a:lnTo>
                <a:lnTo>
                  <a:pt x="10757" y="668"/>
                </a:lnTo>
                <a:lnTo>
                  <a:pt x="10785" y="550"/>
                </a:lnTo>
                <a:lnTo>
                  <a:pt x="10785" y="433"/>
                </a:lnTo>
                <a:lnTo>
                  <a:pt x="10757" y="315"/>
                </a:lnTo>
                <a:lnTo>
                  <a:pt x="10698" y="236"/>
                </a:lnTo>
                <a:lnTo>
                  <a:pt x="10641" y="118"/>
                </a:lnTo>
                <a:lnTo>
                  <a:pt x="10583" y="40"/>
                </a:lnTo>
                <a:lnTo>
                  <a:pt x="10381" y="40"/>
                </a:lnTo>
                <a:lnTo>
                  <a:pt x="9861" y="118"/>
                </a:lnTo>
                <a:lnTo>
                  <a:pt x="9369" y="118"/>
                </a:lnTo>
                <a:lnTo>
                  <a:pt x="8356" y="79"/>
                </a:lnTo>
                <a:lnTo>
                  <a:pt x="7749" y="79"/>
                </a:lnTo>
                <a:lnTo>
                  <a:pt x="7460" y="118"/>
                </a:lnTo>
                <a:lnTo>
                  <a:pt x="7142" y="158"/>
                </a:lnTo>
                <a:lnTo>
                  <a:pt x="7085" y="79"/>
                </a:lnTo>
                <a:lnTo>
                  <a:pt x="6998" y="40"/>
                </a:lnTo>
                <a:close/>
                <a:moveTo>
                  <a:pt x="19749" y="9347"/>
                </a:moveTo>
                <a:lnTo>
                  <a:pt x="19141" y="9387"/>
                </a:lnTo>
                <a:lnTo>
                  <a:pt x="18564" y="9464"/>
                </a:lnTo>
                <a:lnTo>
                  <a:pt x="17957" y="9505"/>
                </a:lnTo>
                <a:lnTo>
                  <a:pt x="17465" y="9505"/>
                </a:lnTo>
                <a:lnTo>
                  <a:pt x="17204" y="9582"/>
                </a:lnTo>
                <a:lnTo>
                  <a:pt x="16973" y="9700"/>
                </a:lnTo>
                <a:lnTo>
                  <a:pt x="16886" y="9582"/>
                </a:lnTo>
                <a:lnTo>
                  <a:pt x="16771" y="9544"/>
                </a:lnTo>
                <a:lnTo>
                  <a:pt x="16742" y="9544"/>
                </a:lnTo>
                <a:lnTo>
                  <a:pt x="16684" y="9582"/>
                </a:lnTo>
                <a:lnTo>
                  <a:pt x="16655" y="9661"/>
                </a:lnTo>
                <a:lnTo>
                  <a:pt x="16626" y="9740"/>
                </a:lnTo>
                <a:lnTo>
                  <a:pt x="16569" y="10250"/>
                </a:lnTo>
                <a:lnTo>
                  <a:pt x="16539" y="10760"/>
                </a:lnTo>
                <a:lnTo>
                  <a:pt x="16539" y="11821"/>
                </a:lnTo>
                <a:lnTo>
                  <a:pt x="16597" y="12881"/>
                </a:lnTo>
                <a:lnTo>
                  <a:pt x="16655" y="13903"/>
                </a:lnTo>
                <a:lnTo>
                  <a:pt x="16684" y="15081"/>
                </a:lnTo>
                <a:lnTo>
                  <a:pt x="16684" y="16221"/>
                </a:lnTo>
                <a:lnTo>
                  <a:pt x="16655" y="17358"/>
                </a:lnTo>
                <a:lnTo>
                  <a:pt x="16597" y="17948"/>
                </a:lnTo>
                <a:lnTo>
                  <a:pt x="16510" y="18498"/>
                </a:lnTo>
                <a:lnTo>
                  <a:pt x="16510" y="18654"/>
                </a:lnTo>
                <a:lnTo>
                  <a:pt x="16539" y="18772"/>
                </a:lnTo>
                <a:lnTo>
                  <a:pt x="16597" y="18890"/>
                </a:lnTo>
                <a:lnTo>
                  <a:pt x="16684" y="18929"/>
                </a:lnTo>
                <a:lnTo>
                  <a:pt x="16742" y="18969"/>
                </a:lnTo>
                <a:lnTo>
                  <a:pt x="16916" y="18969"/>
                </a:lnTo>
                <a:lnTo>
                  <a:pt x="17002" y="18890"/>
                </a:lnTo>
                <a:lnTo>
                  <a:pt x="17378" y="18929"/>
                </a:lnTo>
                <a:lnTo>
                  <a:pt x="18534" y="18929"/>
                </a:lnTo>
                <a:lnTo>
                  <a:pt x="19402" y="18890"/>
                </a:lnTo>
                <a:lnTo>
                  <a:pt x="19807" y="18811"/>
                </a:lnTo>
                <a:lnTo>
                  <a:pt x="20241" y="18734"/>
                </a:lnTo>
                <a:lnTo>
                  <a:pt x="20299" y="18811"/>
                </a:lnTo>
                <a:lnTo>
                  <a:pt x="20356" y="18851"/>
                </a:lnTo>
                <a:lnTo>
                  <a:pt x="20443" y="18890"/>
                </a:lnTo>
                <a:lnTo>
                  <a:pt x="20529" y="18890"/>
                </a:lnTo>
                <a:lnTo>
                  <a:pt x="20616" y="18851"/>
                </a:lnTo>
                <a:lnTo>
                  <a:pt x="20674" y="18772"/>
                </a:lnTo>
                <a:lnTo>
                  <a:pt x="20703" y="18693"/>
                </a:lnTo>
                <a:lnTo>
                  <a:pt x="20703" y="18575"/>
                </a:lnTo>
                <a:lnTo>
                  <a:pt x="20646" y="17986"/>
                </a:lnTo>
                <a:lnTo>
                  <a:pt x="20616" y="17397"/>
                </a:lnTo>
                <a:lnTo>
                  <a:pt x="20616" y="15081"/>
                </a:lnTo>
                <a:lnTo>
                  <a:pt x="20674" y="13903"/>
                </a:lnTo>
                <a:lnTo>
                  <a:pt x="20703" y="12725"/>
                </a:lnTo>
                <a:lnTo>
                  <a:pt x="20733" y="11546"/>
                </a:lnTo>
                <a:lnTo>
                  <a:pt x="20733" y="11154"/>
                </a:lnTo>
                <a:lnTo>
                  <a:pt x="20703" y="10722"/>
                </a:lnTo>
                <a:lnTo>
                  <a:pt x="20674" y="10289"/>
                </a:lnTo>
                <a:lnTo>
                  <a:pt x="20616" y="10094"/>
                </a:lnTo>
                <a:lnTo>
                  <a:pt x="20559" y="9936"/>
                </a:lnTo>
                <a:lnTo>
                  <a:pt x="20588" y="9818"/>
                </a:lnTo>
                <a:lnTo>
                  <a:pt x="20588" y="9740"/>
                </a:lnTo>
                <a:lnTo>
                  <a:pt x="20559" y="9582"/>
                </a:lnTo>
                <a:lnTo>
                  <a:pt x="20472" y="9426"/>
                </a:lnTo>
                <a:lnTo>
                  <a:pt x="20414" y="9387"/>
                </a:lnTo>
                <a:lnTo>
                  <a:pt x="20327" y="9347"/>
                </a:lnTo>
                <a:close/>
                <a:moveTo>
                  <a:pt x="232" y="0"/>
                </a:moveTo>
                <a:lnTo>
                  <a:pt x="173" y="79"/>
                </a:lnTo>
                <a:lnTo>
                  <a:pt x="116" y="118"/>
                </a:lnTo>
                <a:lnTo>
                  <a:pt x="58" y="315"/>
                </a:lnTo>
                <a:lnTo>
                  <a:pt x="30" y="512"/>
                </a:lnTo>
                <a:lnTo>
                  <a:pt x="0" y="707"/>
                </a:lnTo>
                <a:lnTo>
                  <a:pt x="0" y="943"/>
                </a:lnTo>
                <a:lnTo>
                  <a:pt x="58" y="1414"/>
                </a:lnTo>
                <a:lnTo>
                  <a:pt x="87" y="1808"/>
                </a:lnTo>
                <a:lnTo>
                  <a:pt x="58" y="3142"/>
                </a:lnTo>
                <a:lnTo>
                  <a:pt x="58" y="7148"/>
                </a:lnTo>
                <a:lnTo>
                  <a:pt x="0" y="9858"/>
                </a:lnTo>
                <a:lnTo>
                  <a:pt x="0" y="11272"/>
                </a:lnTo>
                <a:lnTo>
                  <a:pt x="30" y="12686"/>
                </a:lnTo>
                <a:lnTo>
                  <a:pt x="87" y="15473"/>
                </a:lnTo>
                <a:lnTo>
                  <a:pt x="173" y="18262"/>
                </a:lnTo>
                <a:lnTo>
                  <a:pt x="203" y="19676"/>
                </a:lnTo>
                <a:lnTo>
                  <a:pt x="232" y="21090"/>
                </a:lnTo>
                <a:lnTo>
                  <a:pt x="260" y="21285"/>
                </a:lnTo>
                <a:lnTo>
                  <a:pt x="405" y="21482"/>
                </a:lnTo>
                <a:lnTo>
                  <a:pt x="463" y="21482"/>
                </a:lnTo>
                <a:lnTo>
                  <a:pt x="1071" y="21600"/>
                </a:lnTo>
                <a:lnTo>
                  <a:pt x="2285" y="21600"/>
                </a:lnTo>
                <a:lnTo>
                  <a:pt x="2863" y="21521"/>
                </a:lnTo>
                <a:lnTo>
                  <a:pt x="4077" y="21403"/>
                </a:lnTo>
                <a:lnTo>
                  <a:pt x="4684" y="21326"/>
                </a:lnTo>
                <a:lnTo>
                  <a:pt x="5292" y="21285"/>
                </a:lnTo>
                <a:lnTo>
                  <a:pt x="11943" y="21285"/>
                </a:lnTo>
                <a:lnTo>
                  <a:pt x="13272" y="21247"/>
                </a:lnTo>
                <a:lnTo>
                  <a:pt x="15961" y="21129"/>
                </a:lnTo>
                <a:lnTo>
                  <a:pt x="17320" y="21090"/>
                </a:lnTo>
                <a:lnTo>
                  <a:pt x="19922" y="21090"/>
                </a:lnTo>
                <a:lnTo>
                  <a:pt x="20559" y="21129"/>
                </a:lnTo>
                <a:lnTo>
                  <a:pt x="20848" y="21208"/>
                </a:lnTo>
                <a:lnTo>
                  <a:pt x="21166" y="21247"/>
                </a:lnTo>
                <a:lnTo>
                  <a:pt x="21310" y="21247"/>
                </a:lnTo>
                <a:lnTo>
                  <a:pt x="21427" y="21167"/>
                </a:lnTo>
                <a:lnTo>
                  <a:pt x="21513" y="21050"/>
                </a:lnTo>
                <a:lnTo>
                  <a:pt x="21570" y="20893"/>
                </a:lnTo>
                <a:lnTo>
                  <a:pt x="21600" y="20737"/>
                </a:lnTo>
                <a:lnTo>
                  <a:pt x="21570" y="20578"/>
                </a:lnTo>
                <a:lnTo>
                  <a:pt x="21484" y="20461"/>
                </a:lnTo>
                <a:lnTo>
                  <a:pt x="21340" y="20383"/>
                </a:lnTo>
                <a:lnTo>
                  <a:pt x="20790" y="20265"/>
                </a:lnTo>
                <a:lnTo>
                  <a:pt x="20241" y="20225"/>
                </a:lnTo>
                <a:lnTo>
                  <a:pt x="19113" y="20186"/>
                </a:lnTo>
                <a:lnTo>
                  <a:pt x="17753" y="20147"/>
                </a:lnTo>
                <a:lnTo>
                  <a:pt x="16424" y="20186"/>
                </a:lnTo>
                <a:lnTo>
                  <a:pt x="13735" y="20304"/>
                </a:lnTo>
                <a:lnTo>
                  <a:pt x="12376" y="20343"/>
                </a:lnTo>
                <a:lnTo>
                  <a:pt x="11017" y="20383"/>
                </a:lnTo>
                <a:lnTo>
                  <a:pt x="8386" y="20343"/>
                </a:lnTo>
                <a:lnTo>
                  <a:pt x="7055" y="20343"/>
                </a:lnTo>
                <a:lnTo>
                  <a:pt x="5725" y="20383"/>
                </a:lnTo>
                <a:lnTo>
                  <a:pt x="4511" y="20461"/>
                </a:lnTo>
                <a:lnTo>
                  <a:pt x="3296" y="20540"/>
                </a:lnTo>
                <a:lnTo>
                  <a:pt x="2082" y="20657"/>
                </a:lnTo>
                <a:lnTo>
                  <a:pt x="867" y="20737"/>
                </a:lnTo>
                <a:lnTo>
                  <a:pt x="810" y="18027"/>
                </a:lnTo>
                <a:lnTo>
                  <a:pt x="724" y="15317"/>
                </a:lnTo>
                <a:lnTo>
                  <a:pt x="665" y="12568"/>
                </a:lnTo>
                <a:lnTo>
                  <a:pt x="637" y="11232"/>
                </a:lnTo>
                <a:lnTo>
                  <a:pt x="665" y="9858"/>
                </a:lnTo>
                <a:lnTo>
                  <a:pt x="694" y="7031"/>
                </a:lnTo>
                <a:lnTo>
                  <a:pt x="665" y="4162"/>
                </a:lnTo>
                <a:lnTo>
                  <a:pt x="694" y="2828"/>
                </a:lnTo>
                <a:lnTo>
                  <a:pt x="694" y="1532"/>
                </a:lnTo>
                <a:lnTo>
                  <a:pt x="665" y="1139"/>
                </a:lnTo>
                <a:lnTo>
                  <a:pt x="637" y="707"/>
                </a:lnTo>
                <a:lnTo>
                  <a:pt x="607" y="512"/>
                </a:lnTo>
                <a:lnTo>
                  <a:pt x="550" y="353"/>
                </a:lnTo>
                <a:lnTo>
                  <a:pt x="463" y="158"/>
                </a:lnTo>
                <a:lnTo>
                  <a:pt x="377" y="40"/>
                </a:lnTo>
                <a:lnTo>
                  <a:pt x="318" y="0"/>
                </a:lnTo>
                <a:close/>
              </a:path>
            </a:pathLst>
          </a:custGeom>
          <a:solidFill>
            <a:srgbClr val="FFFFFF"/>
          </a:solidFill>
          <a:ln w="12700">
            <a:miter lim="400000"/>
          </a:ln>
        </p:spPr>
        <p:txBody>
          <a:bodyPr lIns="45719" rIns="45719" anchor="ctr"/>
          <a:lstStyle/>
          <a:p>
            <a:pPr/>
          </a:p>
        </p:txBody>
      </p:sp>
      <p:pic>
        <p:nvPicPr>
          <p:cNvPr id="171" name="slide2" descr="slide2"/>
          <p:cNvPicPr>
            <a:picLocks noChangeAspect="1"/>
          </p:cNvPicPr>
          <p:nvPr/>
        </p:nvPicPr>
        <p:blipFill>
          <a:blip r:embed="rId2">
            <a:extLst/>
          </a:blip>
          <a:stretch>
            <a:fillRect/>
          </a:stretch>
        </p:blipFill>
        <p:spPr>
          <a:xfrm>
            <a:off x="3928055" y="1402336"/>
            <a:ext cx="4971246" cy="343063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42;p20"/>
          <p:cNvSpPr txBox="1"/>
          <p:nvPr>
            <p:ph type="title"/>
          </p:nvPr>
        </p:nvSpPr>
        <p:spPr>
          <a:xfrm>
            <a:off x="-6026" y="871896"/>
            <a:ext cx="9156002" cy="857401"/>
          </a:xfrm>
          <a:prstGeom prst="rect">
            <a:avLst/>
          </a:prstGeom>
        </p:spPr>
        <p:txBody>
          <a:bodyPr/>
          <a:lstStyle/>
          <a:p>
            <a:pPr/>
            <a:r>
              <a:t>A map gives us a brief description </a:t>
            </a:r>
          </a:p>
        </p:txBody>
      </p:sp>
      <p:sp>
        <p:nvSpPr>
          <p:cNvPr id="174" name="Google Shape;143;p20"/>
          <p:cNvSpPr txBox="1"/>
          <p:nvPr>
            <p:ph type="body" sz="quarter" idx="1"/>
          </p:nvPr>
        </p:nvSpPr>
        <p:spPr>
          <a:xfrm>
            <a:off x="4930454" y="1439505"/>
            <a:ext cx="4200300" cy="2075102"/>
          </a:xfrm>
          <a:prstGeom prst="rect">
            <a:avLst/>
          </a:prstGeom>
        </p:spPr>
        <p:txBody>
          <a:bodyPr/>
          <a:lstStyle/>
          <a:p>
            <a:pPr marL="284606" indent="-284606" defTabSz="758951">
              <a:spcBef>
                <a:spcPts val="400"/>
              </a:spcBef>
              <a:buSzPts val="1600"/>
              <a:defRPr sz="1660"/>
            </a:pPr>
            <a:r>
              <a:t>This map shows us which station/area have being used more.</a:t>
            </a:r>
          </a:p>
          <a:p>
            <a:pPr marL="284606" indent="-284606" defTabSz="758951">
              <a:spcBef>
                <a:spcPts val="400"/>
              </a:spcBef>
              <a:buSzPts val="1600"/>
              <a:defRPr sz="1660"/>
            </a:pPr>
            <a:r>
              <a:t>But due to lack of data it is tough to discover the reason behind why they are being used more it could be due to beach side tourist usage, or even may be office locations are over in that area.</a:t>
            </a:r>
          </a:p>
        </p:txBody>
      </p:sp>
      <p:sp>
        <p:nvSpPr>
          <p:cNvPr id="175" name="Google Shape;145;p20"/>
          <p:cNvSpPr/>
          <p:nvPr/>
        </p:nvSpPr>
        <p:spPr>
          <a:xfrm>
            <a:off x="4141759" y="120023"/>
            <a:ext cx="788684" cy="80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176" name="Google Shape;148;p20"/>
          <p:cNvSpPr txBox="1"/>
          <p:nvPr>
            <p:ph type="sldNum" sz="quarter" idx="2"/>
          </p:nvPr>
        </p:nvSpPr>
        <p:spPr>
          <a:xfrm>
            <a:off x="4403593" y="4832975"/>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7" name="slide5" descr="slide5"/>
          <p:cNvPicPr>
            <a:picLocks noChangeAspect="1"/>
          </p:cNvPicPr>
          <p:nvPr/>
        </p:nvPicPr>
        <p:blipFill>
          <a:blip r:embed="rId2">
            <a:extLst/>
          </a:blip>
          <a:stretch>
            <a:fillRect/>
          </a:stretch>
        </p:blipFill>
        <p:spPr>
          <a:xfrm>
            <a:off x="167423" y="1405934"/>
            <a:ext cx="4836019" cy="3533114"/>
          </a:xfrm>
          <a:prstGeom prst="rect">
            <a:avLst/>
          </a:prstGeom>
          <a:ln w="12700">
            <a:miter lim="400000"/>
          </a:ln>
        </p:spPr>
      </p:pic>
      <p:sp>
        <p:nvSpPr>
          <p:cNvPr id="178" name="Google Shape;187;p24"/>
          <p:cNvSpPr/>
          <p:nvPr/>
        </p:nvSpPr>
        <p:spPr>
          <a:xfrm>
            <a:off x="4328713" y="345914"/>
            <a:ext cx="414788" cy="366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3" y="7053"/>
                </a:moveTo>
                <a:lnTo>
                  <a:pt x="5982" y="7147"/>
                </a:lnTo>
                <a:lnTo>
                  <a:pt x="5870" y="7210"/>
                </a:lnTo>
                <a:lnTo>
                  <a:pt x="5760" y="7304"/>
                </a:lnTo>
                <a:lnTo>
                  <a:pt x="5704" y="7398"/>
                </a:lnTo>
                <a:lnTo>
                  <a:pt x="5650" y="7492"/>
                </a:lnTo>
                <a:lnTo>
                  <a:pt x="5621" y="7586"/>
                </a:lnTo>
                <a:lnTo>
                  <a:pt x="5650" y="7680"/>
                </a:lnTo>
                <a:lnTo>
                  <a:pt x="5704" y="7743"/>
                </a:lnTo>
                <a:lnTo>
                  <a:pt x="5787" y="7805"/>
                </a:lnTo>
                <a:lnTo>
                  <a:pt x="5926" y="7805"/>
                </a:lnTo>
                <a:lnTo>
                  <a:pt x="6092" y="7774"/>
                </a:lnTo>
                <a:lnTo>
                  <a:pt x="6231" y="7743"/>
                </a:lnTo>
                <a:lnTo>
                  <a:pt x="6480" y="7743"/>
                </a:lnTo>
                <a:lnTo>
                  <a:pt x="6591" y="7711"/>
                </a:lnTo>
                <a:lnTo>
                  <a:pt x="6674" y="7617"/>
                </a:lnTo>
                <a:lnTo>
                  <a:pt x="6730" y="7492"/>
                </a:lnTo>
                <a:lnTo>
                  <a:pt x="6757" y="7398"/>
                </a:lnTo>
                <a:lnTo>
                  <a:pt x="6757" y="7335"/>
                </a:lnTo>
                <a:lnTo>
                  <a:pt x="6701" y="7179"/>
                </a:lnTo>
                <a:lnTo>
                  <a:pt x="6591" y="7085"/>
                </a:lnTo>
                <a:lnTo>
                  <a:pt x="6452" y="7053"/>
                </a:lnTo>
                <a:close/>
                <a:moveTo>
                  <a:pt x="5206" y="7711"/>
                </a:moveTo>
                <a:lnTo>
                  <a:pt x="5068" y="7743"/>
                </a:lnTo>
                <a:lnTo>
                  <a:pt x="4956" y="7774"/>
                </a:lnTo>
                <a:lnTo>
                  <a:pt x="4846" y="7837"/>
                </a:lnTo>
                <a:lnTo>
                  <a:pt x="4680" y="7993"/>
                </a:lnTo>
                <a:lnTo>
                  <a:pt x="4597" y="8056"/>
                </a:lnTo>
                <a:lnTo>
                  <a:pt x="4541" y="8181"/>
                </a:lnTo>
                <a:lnTo>
                  <a:pt x="4514" y="8275"/>
                </a:lnTo>
                <a:lnTo>
                  <a:pt x="4541" y="8402"/>
                </a:lnTo>
                <a:lnTo>
                  <a:pt x="4624" y="8463"/>
                </a:lnTo>
                <a:lnTo>
                  <a:pt x="4736" y="8527"/>
                </a:lnTo>
                <a:lnTo>
                  <a:pt x="4873" y="8496"/>
                </a:lnTo>
                <a:lnTo>
                  <a:pt x="5040" y="8433"/>
                </a:lnTo>
                <a:lnTo>
                  <a:pt x="5151" y="8402"/>
                </a:lnTo>
                <a:lnTo>
                  <a:pt x="5178" y="8369"/>
                </a:lnTo>
                <a:lnTo>
                  <a:pt x="5289" y="8339"/>
                </a:lnTo>
                <a:lnTo>
                  <a:pt x="5372" y="8275"/>
                </a:lnTo>
                <a:lnTo>
                  <a:pt x="5455" y="8150"/>
                </a:lnTo>
                <a:lnTo>
                  <a:pt x="5455" y="7993"/>
                </a:lnTo>
                <a:lnTo>
                  <a:pt x="5428" y="7868"/>
                </a:lnTo>
                <a:lnTo>
                  <a:pt x="5317" y="7774"/>
                </a:lnTo>
                <a:lnTo>
                  <a:pt x="5206" y="7711"/>
                </a:lnTo>
                <a:close/>
                <a:moveTo>
                  <a:pt x="8640" y="7680"/>
                </a:moveTo>
                <a:lnTo>
                  <a:pt x="8529" y="7743"/>
                </a:lnTo>
                <a:lnTo>
                  <a:pt x="8474" y="7805"/>
                </a:lnTo>
                <a:lnTo>
                  <a:pt x="8419" y="7899"/>
                </a:lnTo>
                <a:lnTo>
                  <a:pt x="8419" y="7962"/>
                </a:lnTo>
                <a:lnTo>
                  <a:pt x="8446" y="8056"/>
                </a:lnTo>
                <a:lnTo>
                  <a:pt x="8557" y="8181"/>
                </a:lnTo>
                <a:lnTo>
                  <a:pt x="8640" y="8275"/>
                </a:lnTo>
                <a:lnTo>
                  <a:pt x="8695" y="8308"/>
                </a:lnTo>
                <a:lnTo>
                  <a:pt x="8724" y="8339"/>
                </a:lnTo>
                <a:lnTo>
                  <a:pt x="8751" y="8369"/>
                </a:lnTo>
                <a:lnTo>
                  <a:pt x="8778" y="8433"/>
                </a:lnTo>
                <a:lnTo>
                  <a:pt x="8834" y="8527"/>
                </a:lnTo>
                <a:lnTo>
                  <a:pt x="8861" y="8590"/>
                </a:lnTo>
                <a:lnTo>
                  <a:pt x="8890" y="8621"/>
                </a:lnTo>
                <a:lnTo>
                  <a:pt x="9000" y="8684"/>
                </a:lnTo>
                <a:lnTo>
                  <a:pt x="9139" y="8684"/>
                </a:lnTo>
                <a:lnTo>
                  <a:pt x="9249" y="8652"/>
                </a:lnTo>
                <a:lnTo>
                  <a:pt x="9332" y="8558"/>
                </a:lnTo>
                <a:lnTo>
                  <a:pt x="9388" y="8433"/>
                </a:lnTo>
                <a:lnTo>
                  <a:pt x="9388" y="8308"/>
                </a:lnTo>
                <a:lnTo>
                  <a:pt x="9360" y="8181"/>
                </a:lnTo>
                <a:lnTo>
                  <a:pt x="9305" y="8056"/>
                </a:lnTo>
                <a:lnTo>
                  <a:pt x="9222" y="7962"/>
                </a:lnTo>
                <a:lnTo>
                  <a:pt x="9110" y="7868"/>
                </a:lnTo>
                <a:lnTo>
                  <a:pt x="9000" y="7774"/>
                </a:lnTo>
                <a:lnTo>
                  <a:pt x="8890" y="7711"/>
                </a:lnTo>
                <a:lnTo>
                  <a:pt x="8751" y="7680"/>
                </a:lnTo>
                <a:close/>
                <a:moveTo>
                  <a:pt x="4071" y="8684"/>
                </a:moveTo>
                <a:lnTo>
                  <a:pt x="3932" y="8715"/>
                </a:lnTo>
                <a:lnTo>
                  <a:pt x="3822" y="8778"/>
                </a:lnTo>
                <a:lnTo>
                  <a:pt x="3739" y="8872"/>
                </a:lnTo>
                <a:lnTo>
                  <a:pt x="3628" y="8966"/>
                </a:lnTo>
                <a:lnTo>
                  <a:pt x="3572" y="9122"/>
                </a:lnTo>
                <a:lnTo>
                  <a:pt x="3517" y="9248"/>
                </a:lnTo>
                <a:lnTo>
                  <a:pt x="3489" y="9404"/>
                </a:lnTo>
                <a:lnTo>
                  <a:pt x="3489" y="9530"/>
                </a:lnTo>
                <a:lnTo>
                  <a:pt x="3517" y="9592"/>
                </a:lnTo>
                <a:lnTo>
                  <a:pt x="3545" y="9624"/>
                </a:lnTo>
                <a:lnTo>
                  <a:pt x="3628" y="9686"/>
                </a:lnTo>
                <a:lnTo>
                  <a:pt x="3739" y="9718"/>
                </a:lnTo>
                <a:lnTo>
                  <a:pt x="3822" y="9686"/>
                </a:lnTo>
                <a:lnTo>
                  <a:pt x="3961" y="9592"/>
                </a:lnTo>
                <a:lnTo>
                  <a:pt x="4044" y="9436"/>
                </a:lnTo>
                <a:lnTo>
                  <a:pt x="4127" y="9373"/>
                </a:lnTo>
                <a:lnTo>
                  <a:pt x="4154" y="9342"/>
                </a:lnTo>
                <a:lnTo>
                  <a:pt x="4210" y="9310"/>
                </a:lnTo>
                <a:lnTo>
                  <a:pt x="4293" y="9248"/>
                </a:lnTo>
                <a:lnTo>
                  <a:pt x="4348" y="9154"/>
                </a:lnTo>
                <a:lnTo>
                  <a:pt x="4348" y="8934"/>
                </a:lnTo>
                <a:lnTo>
                  <a:pt x="4320" y="8840"/>
                </a:lnTo>
                <a:lnTo>
                  <a:pt x="4237" y="8746"/>
                </a:lnTo>
                <a:lnTo>
                  <a:pt x="4071" y="8684"/>
                </a:lnTo>
                <a:close/>
                <a:moveTo>
                  <a:pt x="19191" y="5830"/>
                </a:moveTo>
                <a:lnTo>
                  <a:pt x="19080" y="5893"/>
                </a:lnTo>
                <a:lnTo>
                  <a:pt x="18997" y="5956"/>
                </a:lnTo>
                <a:lnTo>
                  <a:pt x="18914" y="6050"/>
                </a:lnTo>
                <a:lnTo>
                  <a:pt x="18775" y="6238"/>
                </a:lnTo>
                <a:lnTo>
                  <a:pt x="18665" y="6488"/>
                </a:lnTo>
                <a:lnTo>
                  <a:pt x="18388" y="7085"/>
                </a:lnTo>
                <a:lnTo>
                  <a:pt x="18111" y="7680"/>
                </a:lnTo>
                <a:lnTo>
                  <a:pt x="17807" y="7492"/>
                </a:lnTo>
                <a:lnTo>
                  <a:pt x="17641" y="7367"/>
                </a:lnTo>
                <a:lnTo>
                  <a:pt x="17474" y="7304"/>
                </a:lnTo>
                <a:lnTo>
                  <a:pt x="17336" y="7273"/>
                </a:lnTo>
                <a:lnTo>
                  <a:pt x="17169" y="7210"/>
                </a:lnTo>
                <a:lnTo>
                  <a:pt x="17114" y="7179"/>
                </a:lnTo>
                <a:lnTo>
                  <a:pt x="17086" y="7179"/>
                </a:lnTo>
                <a:lnTo>
                  <a:pt x="16976" y="7241"/>
                </a:lnTo>
                <a:lnTo>
                  <a:pt x="16947" y="7273"/>
                </a:lnTo>
                <a:lnTo>
                  <a:pt x="16893" y="7335"/>
                </a:lnTo>
                <a:lnTo>
                  <a:pt x="16893" y="7429"/>
                </a:lnTo>
                <a:lnTo>
                  <a:pt x="16947" y="7617"/>
                </a:lnTo>
                <a:lnTo>
                  <a:pt x="17169" y="7805"/>
                </a:lnTo>
                <a:lnTo>
                  <a:pt x="17391" y="7962"/>
                </a:lnTo>
                <a:lnTo>
                  <a:pt x="17834" y="8275"/>
                </a:lnTo>
                <a:lnTo>
                  <a:pt x="17474" y="8997"/>
                </a:lnTo>
                <a:lnTo>
                  <a:pt x="17252" y="9342"/>
                </a:lnTo>
                <a:lnTo>
                  <a:pt x="17031" y="9686"/>
                </a:lnTo>
                <a:lnTo>
                  <a:pt x="17003" y="9780"/>
                </a:lnTo>
                <a:lnTo>
                  <a:pt x="17003" y="9937"/>
                </a:lnTo>
                <a:lnTo>
                  <a:pt x="17031" y="10001"/>
                </a:lnTo>
                <a:lnTo>
                  <a:pt x="17086" y="10095"/>
                </a:lnTo>
                <a:lnTo>
                  <a:pt x="17142" y="10126"/>
                </a:lnTo>
                <a:lnTo>
                  <a:pt x="17197" y="10156"/>
                </a:lnTo>
                <a:lnTo>
                  <a:pt x="17280" y="10189"/>
                </a:lnTo>
                <a:lnTo>
                  <a:pt x="17363" y="10156"/>
                </a:lnTo>
                <a:lnTo>
                  <a:pt x="17474" y="10126"/>
                </a:lnTo>
                <a:lnTo>
                  <a:pt x="17641" y="10001"/>
                </a:lnTo>
                <a:lnTo>
                  <a:pt x="17778" y="9843"/>
                </a:lnTo>
                <a:lnTo>
                  <a:pt x="17917" y="9624"/>
                </a:lnTo>
                <a:lnTo>
                  <a:pt x="18056" y="9373"/>
                </a:lnTo>
                <a:lnTo>
                  <a:pt x="18166" y="9122"/>
                </a:lnTo>
                <a:lnTo>
                  <a:pt x="18360" y="8652"/>
                </a:lnTo>
                <a:lnTo>
                  <a:pt x="18582" y="8840"/>
                </a:lnTo>
                <a:lnTo>
                  <a:pt x="18804" y="9028"/>
                </a:lnTo>
                <a:lnTo>
                  <a:pt x="19053" y="9154"/>
                </a:lnTo>
                <a:lnTo>
                  <a:pt x="19163" y="9185"/>
                </a:lnTo>
                <a:lnTo>
                  <a:pt x="19302" y="9216"/>
                </a:lnTo>
                <a:lnTo>
                  <a:pt x="19385" y="9185"/>
                </a:lnTo>
                <a:lnTo>
                  <a:pt x="19440" y="9154"/>
                </a:lnTo>
                <a:lnTo>
                  <a:pt x="19496" y="9091"/>
                </a:lnTo>
                <a:lnTo>
                  <a:pt x="19523" y="9028"/>
                </a:lnTo>
                <a:lnTo>
                  <a:pt x="19551" y="8966"/>
                </a:lnTo>
                <a:lnTo>
                  <a:pt x="19551" y="8872"/>
                </a:lnTo>
                <a:lnTo>
                  <a:pt x="19523" y="8778"/>
                </a:lnTo>
                <a:lnTo>
                  <a:pt x="19496" y="8715"/>
                </a:lnTo>
                <a:lnTo>
                  <a:pt x="19302" y="8527"/>
                </a:lnTo>
                <a:lnTo>
                  <a:pt x="19080" y="8369"/>
                </a:lnTo>
                <a:lnTo>
                  <a:pt x="18638" y="8056"/>
                </a:lnTo>
                <a:lnTo>
                  <a:pt x="18941" y="7304"/>
                </a:lnTo>
                <a:lnTo>
                  <a:pt x="19080" y="6991"/>
                </a:lnTo>
                <a:lnTo>
                  <a:pt x="19246" y="6676"/>
                </a:lnTo>
                <a:lnTo>
                  <a:pt x="19385" y="6332"/>
                </a:lnTo>
                <a:lnTo>
                  <a:pt x="19440" y="6144"/>
                </a:lnTo>
                <a:lnTo>
                  <a:pt x="19440" y="5924"/>
                </a:lnTo>
                <a:lnTo>
                  <a:pt x="19413" y="5862"/>
                </a:lnTo>
                <a:lnTo>
                  <a:pt x="19357" y="5830"/>
                </a:lnTo>
                <a:close/>
                <a:moveTo>
                  <a:pt x="9582" y="8809"/>
                </a:moveTo>
                <a:lnTo>
                  <a:pt x="9526" y="8840"/>
                </a:lnTo>
                <a:lnTo>
                  <a:pt x="9443" y="8903"/>
                </a:lnTo>
                <a:lnTo>
                  <a:pt x="9416" y="8997"/>
                </a:lnTo>
                <a:lnTo>
                  <a:pt x="9388" y="9122"/>
                </a:lnTo>
                <a:lnTo>
                  <a:pt x="9416" y="9248"/>
                </a:lnTo>
                <a:lnTo>
                  <a:pt x="9443" y="9373"/>
                </a:lnTo>
                <a:lnTo>
                  <a:pt x="9499" y="9498"/>
                </a:lnTo>
                <a:lnTo>
                  <a:pt x="9582" y="9686"/>
                </a:lnTo>
                <a:lnTo>
                  <a:pt x="9609" y="9874"/>
                </a:lnTo>
                <a:lnTo>
                  <a:pt x="9609" y="10001"/>
                </a:lnTo>
                <a:lnTo>
                  <a:pt x="9665" y="10095"/>
                </a:lnTo>
                <a:lnTo>
                  <a:pt x="9748" y="10189"/>
                </a:lnTo>
                <a:lnTo>
                  <a:pt x="9858" y="10220"/>
                </a:lnTo>
                <a:lnTo>
                  <a:pt x="9970" y="10250"/>
                </a:lnTo>
                <a:lnTo>
                  <a:pt x="10107" y="10189"/>
                </a:lnTo>
                <a:lnTo>
                  <a:pt x="10219" y="10095"/>
                </a:lnTo>
                <a:lnTo>
                  <a:pt x="10274" y="9968"/>
                </a:lnTo>
                <a:lnTo>
                  <a:pt x="10274" y="9780"/>
                </a:lnTo>
                <a:lnTo>
                  <a:pt x="10246" y="9592"/>
                </a:lnTo>
                <a:lnTo>
                  <a:pt x="10191" y="9436"/>
                </a:lnTo>
                <a:lnTo>
                  <a:pt x="10107" y="9248"/>
                </a:lnTo>
                <a:lnTo>
                  <a:pt x="10024" y="9091"/>
                </a:lnTo>
                <a:lnTo>
                  <a:pt x="9914" y="8966"/>
                </a:lnTo>
                <a:lnTo>
                  <a:pt x="9858" y="8903"/>
                </a:lnTo>
                <a:lnTo>
                  <a:pt x="9804" y="8840"/>
                </a:lnTo>
                <a:lnTo>
                  <a:pt x="9721" y="8809"/>
                </a:lnTo>
                <a:close/>
                <a:moveTo>
                  <a:pt x="18499" y="9655"/>
                </a:moveTo>
                <a:lnTo>
                  <a:pt x="18443" y="9718"/>
                </a:lnTo>
                <a:lnTo>
                  <a:pt x="18388" y="9780"/>
                </a:lnTo>
                <a:lnTo>
                  <a:pt x="18388" y="10095"/>
                </a:lnTo>
                <a:lnTo>
                  <a:pt x="18443" y="10283"/>
                </a:lnTo>
                <a:lnTo>
                  <a:pt x="18471" y="10345"/>
                </a:lnTo>
                <a:lnTo>
                  <a:pt x="18526" y="10408"/>
                </a:lnTo>
                <a:lnTo>
                  <a:pt x="18554" y="10439"/>
                </a:lnTo>
                <a:lnTo>
                  <a:pt x="18638" y="10471"/>
                </a:lnTo>
                <a:lnTo>
                  <a:pt x="18748" y="10471"/>
                </a:lnTo>
                <a:lnTo>
                  <a:pt x="18804" y="10439"/>
                </a:lnTo>
                <a:lnTo>
                  <a:pt x="18831" y="10377"/>
                </a:lnTo>
                <a:lnTo>
                  <a:pt x="18858" y="10314"/>
                </a:lnTo>
                <a:lnTo>
                  <a:pt x="18858" y="10250"/>
                </a:lnTo>
                <a:lnTo>
                  <a:pt x="18831" y="10095"/>
                </a:lnTo>
                <a:lnTo>
                  <a:pt x="18804" y="9968"/>
                </a:lnTo>
                <a:lnTo>
                  <a:pt x="18748" y="9843"/>
                </a:lnTo>
                <a:lnTo>
                  <a:pt x="18665" y="9718"/>
                </a:lnTo>
                <a:lnTo>
                  <a:pt x="18582" y="9655"/>
                </a:lnTo>
                <a:close/>
                <a:moveTo>
                  <a:pt x="3296" y="10095"/>
                </a:moveTo>
                <a:lnTo>
                  <a:pt x="3184" y="10126"/>
                </a:lnTo>
                <a:lnTo>
                  <a:pt x="3074" y="10189"/>
                </a:lnTo>
                <a:lnTo>
                  <a:pt x="2991" y="10283"/>
                </a:lnTo>
                <a:lnTo>
                  <a:pt x="2908" y="10408"/>
                </a:lnTo>
                <a:lnTo>
                  <a:pt x="2852" y="10565"/>
                </a:lnTo>
                <a:lnTo>
                  <a:pt x="2852" y="10909"/>
                </a:lnTo>
                <a:lnTo>
                  <a:pt x="2908" y="10972"/>
                </a:lnTo>
                <a:lnTo>
                  <a:pt x="2935" y="11035"/>
                </a:lnTo>
                <a:lnTo>
                  <a:pt x="3047" y="11097"/>
                </a:lnTo>
                <a:lnTo>
                  <a:pt x="3184" y="11097"/>
                </a:lnTo>
                <a:lnTo>
                  <a:pt x="3296" y="11035"/>
                </a:lnTo>
                <a:lnTo>
                  <a:pt x="3379" y="10941"/>
                </a:lnTo>
                <a:lnTo>
                  <a:pt x="3434" y="10847"/>
                </a:lnTo>
                <a:lnTo>
                  <a:pt x="3545" y="10659"/>
                </a:lnTo>
                <a:lnTo>
                  <a:pt x="3572" y="10502"/>
                </a:lnTo>
                <a:lnTo>
                  <a:pt x="3572" y="10377"/>
                </a:lnTo>
                <a:lnTo>
                  <a:pt x="3517" y="10250"/>
                </a:lnTo>
                <a:lnTo>
                  <a:pt x="3434" y="10156"/>
                </a:lnTo>
                <a:lnTo>
                  <a:pt x="3296" y="10095"/>
                </a:lnTo>
                <a:close/>
                <a:moveTo>
                  <a:pt x="10191" y="10502"/>
                </a:moveTo>
                <a:lnTo>
                  <a:pt x="10107" y="10565"/>
                </a:lnTo>
                <a:lnTo>
                  <a:pt x="10080" y="10659"/>
                </a:lnTo>
                <a:lnTo>
                  <a:pt x="10080" y="10909"/>
                </a:lnTo>
                <a:lnTo>
                  <a:pt x="10136" y="11129"/>
                </a:lnTo>
                <a:lnTo>
                  <a:pt x="10191" y="11285"/>
                </a:lnTo>
                <a:lnTo>
                  <a:pt x="10219" y="11411"/>
                </a:lnTo>
                <a:lnTo>
                  <a:pt x="10302" y="11536"/>
                </a:lnTo>
                <a:lnTo>
                  <a:pt x="10357" y="11599"/>
                </a:lnTo>
                <a:lnTo>
                  <a:pt x="10412" y="11630"/>
                </a:lnTo>
                <a:lnTo>
                  <a:pt x="10579" y="11630"/>
                </a:lnTo>
                <a:lnTo>
                  <a:pt x="10662" y="11567"/>
                </a:lnTo>
                <a:lnTo>
                  <a:pt x="10689" y="11505"/>
                </a:lnTo>
                <a:lnTo>
                  <a:pt x="10717" y="11411"/>
                </a:lnTo>
                <a:lnTo>
                  <a:pt x="10717" y="11317"/>
                </a:lnTo>
                <a:lnTo>
                  <a:pt x="10689" y="11129"/>
                </a:lnTo>
                <a:lnTo>
                  <a:pt x="10662" y="11097"/>
                </a:lnTo>
                <a:lnTo>
                  <a:pt x="10634" y="10972"/>
                </a:lnTo>
                <a:lnTo>
                  <a:pt x="10523" y="10721"/>
                </a:lnTo>
                <a:lnTo>
                  <a:pt x="10468" y="10596"/>
                </a:lnTo>
                <a:lnTo>
                  <a:pt x="10357" y="10533"/>
                </a:lnTo>
                <a:lnTo>
                  <a:pt x="10274" y="10502"/>
                </a:lnTo>
                <a:close/>
                <a:moveTo>
                  <a:pt x="18609" y="11003"/>
                </a:moveTo>
                <a:lnTo>
                  <a:pt x="18526" y="11035"/>
                </a:lnTo>
                <a:lnTo>
                  <a:pt x="18471" y="11097"/>
                </a:lnTo>
                <a:lnTo>
                  <a:pt x="18443" y="11160"/>
                </a:lnTo>
                <a:lnTo>
                  <a:pt x="18416" y="11254"/>
                </a:lnTo>
                <a:lnTo>
                  <a:pt x="18416" y="11411"/>
                </a:lnTo>
                <a:lnTo>
                  <a:pt x="18443" y="11567"/>
                </a:lnTo>
                <a:lnTo>
                  <a:pt x="18471" y="11818"/>
                </a:lnTo>
                <a:lnTo>
                  <a:pt x="18499" y="11976"/>
                </a:lnTo>
                <a:lnTo>
                  <a:pt x="18554" y="12070"/>
                </a:lnTo>
                <a:lnTo>
                  <a:pt x="18665" y="12132"/>
                </a:lnTo>
                <a:lnTo>
                  <a:pt x="18775" y="12132"/>
                </a:lnTo>
                <a:lnTo>
                  <a:pt x="18887" y="12101"/>
                </a:lnTo>
                <a:lnTo>
                  <a:pt x="18970" y="12007"/>
                </a:lnTo>
                <a:lnTo>
                  <a:pt x="18997" y="11882"/>
                </a:lnTo>
                <a:lnTo>
                  <a:pt x="18997" y="11724"/>
                </a:lnTo>
                <a:lnTo>
                  <a:pt x="18941" y="11442"/>
                </a:lnTo>
                <a:lnTo>
                  <a:pt x="18887" y="11285"/>
                </a:lnTo>
                <a:lnTo>
                  <a:pt x="18831" y="11129"/>
                </a:lnTo>
                <a:lnTo>
                  <a:pt x="18804" y="11066"/>
                </a:lnTo>
                <a:lnTo>
                  <a:pt x="18748" y="11003"/>
                </a:lnTo>
                <a:close/>
                <a:moveTo>
                  <a:pt x="2769" y="11694"/>
                </a:moveTo>
                <a:lnTo>
                  <a:pt x="2659" y="11724"/>
                </a:lnTo>
                <a:lnTo>
                  <a:pt x="2576" y="11755"/>
                </a:lnTo>
                <a:lnTo>
                  <a:pt x="2492" y="11849"/>
                </a:lnTo>
                <a:lnTo>
                  <a:pt x="2437" y="11943"/>
                </a:lnTo>
                <a:lnTo>
                  <a:pt x="2409" y="12070"/>
                </a:lnTo>
                <a:lnTo>
                  <a:pt x="2382" y="12258"/>
                </a:lnTo>
                <a:lnTo>
                  <a:pt x="2382" y="12477"/>
                </a:lnTo>
                <a:lnTo>
                  <a:pt x="2409" y="12602"/>
                </a:lnTo>
                <a:lnTo>
                  <a:pt x="2492" y="12665"/>
                </a:lnTo>
                <a:lnTo>
                  <a:pt x="2548" y="12727"/>
                </a:lnTo>
                <a:lnTo>
                  <a:pt x="2659" y="12759"/>
                </a:lnTo>
                <a:lnTo>
                  <a:pt x="2742" y="12727"/>
                </a:lnTo>
                <a:lnTo>
                  <a:pt x="2825" y="12665"/>
                </a:lnTo>
                <a:lnTo>
                  <a:pt x="2908" y="12539"/>
                </a:lnTo>
                <a:lnTo>
                  <a:pt x="2935" y="12383"/>
                </a:lnTo>
                <a:lnTo>
                  <a:pt x="3018" y="12132"/>
                </a:lnTo>
                <a:lnTo>
                  <a:pt x="3018" y="11913"/>
                </a:lnTo>
                <a:lnTo>
                  <a:pt x="2964" y="11818"/>
                </a:lnTo>
                <a:lnTo>
                  <a:pt x="2881" y="11755"/>
                </a:lnTo>
                <a:lnTo>
                  <a:pt x="2769" y="11694"/>
                </a:lnTo>
                <a:close/>
                <a:moveTo>
                  <a:pt x="10551" y="11976"/>
                </a:moveTo>
                <a:lnTo>
                  <a:pt x="10468" y="12038"/>
                </a:lnTo>
                <a:lnTo>
                  <a:pt x="10357" y="12132"/>
                </a:lnTo>
                <a:lnTo>
                  <a:pt x="10302" y="12446"/>
                </a:lnTo>
                <a:lnTo>
                  <a:pt x="10329" y="12602"/>
                </a:lnTo>
                <a:lnTo>
                  <a:pt x="10385" y="12759"/>
                </a:lnTo>
                <a:lnTo>
                  <a:pt x="10440" y="12884"/>
                </a:lnTo>
                <a:lnTo>
                  <a:pt x="10523" y="13041"/>
                </a:lnTo>
                <a:lnTo>
                  <a:pt x="10606" y="13135"/>
                </a:lnTo>
                <a:lnTo>
                  <a:pt x="10689" y="13166"/>
                </a:lnTo>
                <a:lnTo>
                  <a:pt x="10745" y="13166"/>
                </a:lnTo>
                <a:lnTo>
                  <a:pt x="10884" y="13135"/>
                </a:lnTo>
                <a:lnTo>
                  <a:pt x="10938" y="13072"/>
                </a:lnTo>
                <a:lnTo>
                  <a:pt x="10994" y="13041"/>
                </a:lnTo>
                <a:lnTo>
                  <a:pt x="11021" y="12947"/>
                </a:lnTo>
                <a:lnTo>
                  <a:pt x="11021" y="12759"/>
                </a:lnTo>
                <a:lnTo>
                  <a:pt x="10967" y="12633"/>
                </a:lnTo>
                <a:lnTo>
                  <a:pt x="10855" y="12414"/>
                </a:lnTo>
                <a:lnTo>
                  <a:pt x="10828" y="12258"/>
                </a:lnTo>
                <a:lnTo>
                  <a:pt x="10745" y="12101"/>
                </a:lnTo>
                <a:lnTo>
                  <a:pt x="10689" y="12038"/>
                </a:lnTo>
                <a:lnTo>
                  <a:pt x="10634" y="12007"/>
                </a:lnTo>
                <a:lnTo>
                  <a:pt x="10551" y="11976"/>
                </a:lnTo>
                <a:close/>
                <a:moveTo>
                  <a:pt x="18471" y="12696"/>
                </a:moveTo>
                <a:lnTo>
                  <a:pt x="18471" y="12727"/>
                </a:lnTo>
                <a:lnTo>
                  <a:pt x="18416" y="12759"/>
                </a:lnTo>
                <a:lnTo>
                  <a:pt x="18360" y="12821"/>
                </a:lnTo>
                <a:lnTo>
                  <a:pt x="18277" y="13009"/>
                </a:lnTo>
                <a:lnTo>
                  <a:pt x="18222" y="13260"/>
                </a:lnTo>
                <a:lnTo>
                  <a:pt x="18222" y="13479"/>
                </a:lnTo>
                <a:lnTo>
                  <a:pt x="18305" y="13605"/>
                </a:lnTo>
                <a:lnTo>
                  <a:pt x="18416" y="13700"/>
                </a:lnTo>
                <a:lnTo>
                  <a:pt x="18554" y="13700"/>
                </a:lnTo>
                <a:lnTo>
                  <a:pt x="18609" y="13667"/>
                </a:lnTo>
                <a:lnTo>
                  <a:pt x="18665" y="13605"/>
                </a:lnTo>
                <a:lnTo>
                  <a:pt x="18721" y="13511"/>
                </a:lnTo>
                <a:lnTo>
                  <a:pt x="18748" y="13417"/>
                </a:lnTo>
                <a:lnTo>
                  <a:pt x="18775" y="13197"/>
                </a:lnTo>
                <a:lnTo>
                  <a:pt x="18775" y="12947"/>
                </a:lnTo>
                <a:lnTo>
                  <a:pt x="18748" y="12821"/>
                </a:lnTo>
                <a:lnTo>
                  <a:pt x="18692" y="12727"/>
                </a:lnTo>
                <a:lnTo>
                  <a:pt x="18582" y="12696"/>
                </a:lnTo>
                <a:close/>
                <a:moveTo>
                  <a:pt x="2465" y="13197"/>
                </a:moveTo>
                <a:lnTo>
                  <a:pt x="2326" y="13229"/>
                </a:lnTo>
                <a:lnTo>
                  <a:pt x="2243" y="13291"/>
                </a:lnTo>
                <a:lnTo>
                  <a:pt x="2133" y="13479"/>
                </a:lnTo>
                <a:lnTo>
                  <a:pt x="2077" y="13700"/>
                </a:lnTo>
                <a:lnTo>
                  <a:pt x="2050" y="13919"/>
                </a:lnTo>
                <a:lnTo>
                  <a:pt x="2104" y="14076"/>
                </a:lnTo>
                <a:lnTo>
                  <a:pt x="2187" y="14201"/>
                </a:lnTo>
                <a:lnTo>
                  <a:pt x="2216" y="14264"/>
                </a:lnTo>
                <a:lnTo>
                  <a:pt x="2299" y="14295"/>
                </a:lnTo>
                <a:lnTo>
                  <a:pt x="2409" y="14295"/>
                </a:lnTo>
                <a:lnTo>
                  <a:pt x="2492" y="14264"/>
                </a:lnTo>
                <a:lnTo>
                  <a:pt x="2520" y="14201"/>
                </a:lnTo>
                <a:lnTo>
                  <a:pt x="2603" y="14107"/>
                </a:lnTo>
                <a:lnTo>
                  <a:pt x="2631" y="14013"/>
                </a:lnTo>
                <a:lnTo>
                  <a:pt x="2659" y="13888"/>
                </a:lnTo>
                <a:lnTo>
                  <a:pt x="2659" y="13825"/>
                </a:lnTo>
                <a:lnTo>
                  <a:pt x="2714" y="13730"/>
                </a:lnTo>
                <a:lnTo>
                  <a:pt x="2742" y="13605"/>
                </a:lnTo>
                <a:lnTo>
                  <a:pt x="2769" y="13511"/>
                </a:lnTo>
                <a:lnTo>
                  <a:pt x="2742" y="13385"/>
                </a:lnTo>
                <a:lnTo>
                  <a:pt x="2659" y="13291"/>
                </a:lnTo>
                <a:lnTo>
                  <a:pt x="2576" y="13229"/>
                </a:lnTo>
                <a:lnTo>
                  <a:pt x="2465" y="13197"/>
                </a:lnTo>
                <a:close/>
                <a:moveTo>
                  <a:pt x="10994" y="13542"/>
                </a:moveTo>
                <a:lnTo>
                  <a:pt x="10938" y="13573"/>
                </a:lnTo>
                <a:lnTo>
                  <a:pt x="10855" y="13667"/>
                </a:lnTo>
                <a:lnTo>
                  <a:pt x="10801" y="13730"/>
                </a:lnTo>
                <a:lnTo>
                  <a:pt x="10801" y="14013"/>
                </a:lnTo>
                <a:lnTo>
                  <a:pt x="10855" y="14201"/>
                </a:lnTo>
                <a:lnTo>
                  <a:pt x="10911" y="14389"/>
                </a:lnTo>
                <a:lnTo>
                  <a:pt x="10967" y="14483"/>
                </a:lnTo>
                <a:lnTo>
                  <a:pt x="11050" y="14577"/>
                </a:lnTo>
                <a:lnTo>
                  <a:pt x="11133" y="14608"/>
                </a:lnTo>
                <a:lnTo>
                  <a:pt x="11243" y="14608"/>
                </a:lnTo>
                <a:lnTo>
                  <a:pt x="11354" y="14546"/>
                </a:lnTo>
                <a:lnTo>
                  <a:pt x="11409" y="14452"/>
                </a:lnTo>
                <a:lnTo>
                  <a:pt x="11465" y="14326"/>
                </a:lnTo>
                <a:lnTo>
                  <a:pt x="11437" y="14201"/>
                </a:lnTo>
                <a:lnTo>
                  <a:pt x="11382" y="14013"/>
                </a:lnTo>
                <a:lnTo>
                  <a:pt x="11299" y="13825"/>
                </a:lnTo>
                <a:lnTo>
                  <a:pt x="11188" y="13667"/>
                </a:lnTo>
                <a:lnTo>
                  <a:pt x="11133" y="13605"/>
                </a:lnTo>
                <a:lnTo>
                  <a:pt x="11050" y="13573"/>
                </a:lnTo>
                <a:lnTo>
                  <a:pt x="10994" y="13542"/>
                </a:lnTo>
                <a:close/>
                <a:moveTo>
                  <a:pt x="18194" y="14170"/>
                </a:moveTo>
                <a:lnTo>
                  <a:pt x="18083" y="14232"/>
                </a:lnTo>
                <a:lnTo>
                  <a:pt x="18000" y="14326"/>
                </a:lnTo>
                <a:lnTo>
                  <a:pt x="17890" y="14546"/>
                </a:lnTo>
                <a:lnTo>
                  <a:pt x="17751" y="14765"/>
                </a:lnTo>
                <a:lnTo>
                  <a:pt x="17668" y="14984"/>
                </a:lnTo>
                <a:lnTo>
                  <a:pt x="17668" y="15110"/>
                </a:lnTo>
                <a:lnTo>
                  <a:pt x="17695" y="15204"/>
                </a:lnTo>
                <a:lnTo>
                  <a:pt x="17751" y="15266"/>
                </a:lnTo>
                <a:lnTo>
                  <a:pt x="17807" y="15329"/>
                </a:lnTo>
                <a:lnTo>
                  <a:pt x="17890" y="15392"/>
                </a:lnTo>
                <a:lnTo>
                  <a:pt x="17973" y="15392"/>
                </a:lnTo>
                <a:lnTo>
                  <a:pt x="18056" y="15360"/>
                </a:lnTo>
                <a:lnTo>
                  <a:pt x="18139" y="15298"/>
                </a:lnTo>
                <a:lnTo>
                  <a:pt x="18249" y="15078"/>
                </a:lnTo>
                <a:lnTo>
                  <a:pt x="18333" y="14828"/>
                </a:lnTo>
                <a:lnTo>
                  <a:pt x="18416" y="14577"/>
                </a:lnTo>
                <a:lnTo>
                  <a:pt x="18443" y="14452"/>
                </a:lnTo>
                <a:lnTo>
                  <a:pt x="18443" y="14326"/>
                </a:lnTo>
                <a:lnTo>
                  <a:pt x="18416" y="14232"/>
                </a:lnTo>
                <a:lnTo>
                  <a:pt x="18360" y="14201"/>
                </a:lnTo>
                <a:lnTo>
                  <a:pt x="18277" y="14170"/>
                </a:lnTo>
                <a:close/>
                <a:moveTo>
                  <a:pt x="2271" y="14734"/>
                </a:moveTo>
                <a:lnTo>
                  <a:pt x="2216" y="14765"/>
                </a:lnTo>
                <a:lnTo>
                  <a:pt x="2133" y="14796"/>
                </a:lnTo>
                <a:lnTo>
                  <a:pt x="2077" y="14890"/>
                </a:lnTo>
                <a:lnTo>
                  <a:pt x="2050" y="14953"/>
                </a:lnTo>
                <a:lnTo>
                  <a:pt x="2021" y="15047"/>
                </a:lnTo>
                <a:lnTo>
                  <a:pt x="2021" y="15329"/>
                </a:lnTo>
                <a:lnTo>
                  <a:pt x="2050" y="15487"/>
                </a:lnTo>
                <a:lnTo>
                  <a:pt x="2104" y="15581"/>
                </a:lnTo>
                <a:lnTo>
                  <a:pt x="2160" y="15642"/>
                </a:lnTo>
                <a:lnTo>
                  <a:pt x="2243" y="15675"/>
                </a:lnTo>
                <a:lnTo>
                  <a:pt x="2354" y="15675"/>
                </a:lnTo>
                <a:lnTo>
                  <a:pt x="2409" y="15642"/>
                </a:lnTo>
                <a:lnTo>
                  <a:pt x="2492" y="15581"/>
                </a:lnTo>
                <a:lnTo>
                  <a:pt x="2520" y="15487"/>
                </a:lnTo>
                <a:lnTo>
                  <a:pt x="2576" y="15298"/>
                </a:lnTo>
                <a:lnTo>
                  <a:pt x="2603" y="15141"/>
                </a:lnTo>
                <a:lnTo>
                  <a:pt x="2603" y="14953"/>
                </a:lnTo>
                <a:lnTo>
                  <a:pt x="2576" y="14859"/>
                </a:lnTo>
                <a:lnTo>
                  <a:pt x="2520" y="14796"/>
                </a:lnTo>
                <a:lnTo>
                  <a:pt x="2437" y="14734"/>
                </a:lnTo>
                <a:close/>
                <a:moveTo>
                  <a:pt x="11631" y="15141"/>
                </a:moveTo>
                <a:lnTo>
                  <a:pt x="11520" y="15204"/>
                </a:lnTo>
                <a:lnTo>
                  <a:pt x="11465" y="15298"/>
                </a:lnTo>
                <a:lnTo>
                  <a:pt x="11465" y="15454"/>
                </a:lnTo>
                <a:lnTo>
                  <a:pt x="11520" y="15581"/>
                </a:lnTo>
                <a:lnTo>
                  <a:pt x="11576" y="15706"/>
                </a:lnTo>
                <a:lnTo>
                  <a:pt x="11769" y="15894"/>
                </a:lnTo>
                <a:lnTo>
                  <a:pt x="11881" y="15988"/>
                </a:lnTo>
                <a:lnTo>
                  <a:pt x="12018" y="16082"/>
                </a:lnTo>
                <a:lnTo>
                  <a:pt x="12157" y="16145"/>
                </a:lnTo>
                <a:lnTo>
                  <a:pt x="12323" y="16145"/>
                </a:lnTo>
                <a:lnTo>
                  <a:pt x="12434" y="16113"/>
                </a:lnTo>
                <a:lnTo>
                  <a:pt x="12517" y="16051"/>
                </a:lnTo>
                <a:lnTo>
                  <a:pt x="12573" y="15957"/>
                </a:lnTo>
                <a:lnTo>
                  <a:pt x="12600" y="15863"/>
                </a:lnTo>
                <a:lnTo>
                  <a:pt x="12600" y="15769"/>
                </a:lnTo>
                <a:lnTo>
                  <a:pt x="12573" y="15675"/>
                </a:lnTo>
                <a:lnTo>
                  <a:pt x="12490" y="15581"/>
                </a:lnTo>
                <a:lnTo>
                  <a:pt x="12406" y="15517"/>
                </a:lnTo>
                <a:lnTo>
                  <a:pt x="12240" y="15487"/>
                </a:lnTo>
                <a:lnTo>
                  <a:pt x="12101" y="15392"/>
                </a:lnTo>
                <a:lnTo>
                  <a:pt x="11935" y="15235"/>
                </a:lnTo>
                <a:lnTo>
                  <a:pt x="11852" y="15172"/>
                </a:lnTo>
                <a:lnTo>
                  <a:pt x="11742" y="15141"/>
                </a:lnTo>
                <a:close/>
                <a:moveTo>
                  <a:pt x="17419" y="15454"/>
                </a:moveTo>
                <a:lnTo>
                  <a:pt x="17363" y="15517"/>
                </a:lnTo>
                <a:lnTo>
                  <a:pt x="17225" y="15675"/>
                </a:lnTo>
                <a:lnTo>
                  <a:pt x="17086" y="15831"/>
                </a:lnTo>
                <a:lnTo>
                  <a:pt x="16920" y="15957"/>
                </a:lnTo>
                <a:lnTo>
                  <a:pt x="16837" y="16019"/>
                </a:lnTo>
                <a:lnTo>
                  <a:pt x="16754" y="16082"/>
                </a:lnTo>
                <a:lnTo>
                  <a:pt x="16727" y="16145"/>
                </a:lnTo>
                <a:lnTo>
                  <a:pt x="16727" y="16239"/>
                </a:lnTo>
                <a:lnTo>
                  <a:pt x="16754" y="16301"/>
                </a:lnTo>
                <a:lnTo>
                  <a:pt x="16781" y="16333"/>
                </a:lnTo>
                <a:lnTo>
                  <a:pt x="16920" y="16395"/>
                </a:lnTo>
                <a:lnTo>
                  <a:pt x="17059" y="16395"/>
                </a:lnTo>
                <a:lnTo>
                  <a:pt x="17197" y="16364"/>
                </a:lnTo>
                <a:lnTo>
                  <a:pt x="17308" y="16270"/>
                </a:lnTo>
                <a:lnTo>
                  <a:pt x="17446" y="16176"/>
                </a:lnTo>
                <a:lnTo>
                  <a:pt x="17557" y="16082"/>
                </a:lnTo>
                <a:lnTo>
                  <a:pt x="17641" y="15957"/>
                </a:lnTo>
                <a:lnTo>
                  <a:pt x="17724" y="15831"/>
                </a:lnTo>
                <a:lnTo>
                  <a:pt x="17751" y="15736"/>
                </a:lnTo>
                <a:lnTo>
                  <a:pt x="17751" y="15642"/>
                </a:lnTo>
                <a:lnTo>
                  <a:pt x="17724" y="15581"/>
                </a:lnTo>
                <a:lnTo>
                  <a:pt x="17668" y="15517"/>
                </a:lnTo>
                <a:lnTo>
                  <a:pt x="17585" y="15454"/>
                </a:lnTo>
                <a:close/>
                <a:moveTo>
                  <a:pt x="16062" y="16239"/>
                </a:moveTo>
                <a:lnTo>
                  <a:pt x="15979" y="16270"/>
                </a:lnTo>
                <a:lnTo>
                  <a:pt x="15896" y="16333"/>
                </a:lnTo>
                <a:lnTo>
                  <a:pt x="15813" y="16395"/>
                </a:lnTo>
                <a:lnTo>
                  <a:pt x="15701" y="16427"/>
                </a:lnTo>
                <a:lnTo>
                  <a:pt x="15591" y="16427"/>
                </a:lnTo>
                <a:lnTo>
                  <a:pt x="15452" y="16458"/>
                </a:lnTo>
                <a:lnTo>
                  <a:pt x="15342" y="16552"/>
                </a:lnTo>
                <a:lnTo>
                  <a:pt x="15286" y="16583"/>
                </a:lnTo>
                <a:lnTo>
                  <a:pt x="15259" y="16646"/>
                </a:lnTo>
                <a:lnTo>
                  <a:pt x="15259" y="16709"/>
                </a:lnTo>
                <a:lnTo>
                  <a:pt x="15286" y="16771"/>
                </a:lnTo>
                <a:lnTo>
                  <a:pt x="15314" y="16865"/>
                </a:lnTo>
                <a:lnTo>
                  <a:pt x="15369" y="16897"/>
                </a:lnTo>
                <a:lnTo>
                  <a:pt x="15480" y="16959"/>
                </a:lnTo>
                <a:lnTo>
                  <a:pt x="15618" y="16991"/>
                </a:lnTo>
                <a:lnTo>
                  <a:pt x="15784" y="16991"/>
                </a:lnTo>
                <a:lnTo>
                  <a:pt x="15950" y="16959"/>
                </a:lnTo>
                <a:lnTo>
                  <a:pt x="16117" y="16865"/>
                </a:lnTo>
                <a:lnTo>
                  <a:pt x="16255" y="16740"/>
                </a:lnTo>
                <a:lnTo>
                  <a:pt x="16311" y="16677"/>
                </a:lnTo>
                <a:lnTo>
                  <a:pt x="16339" y="16583"/>
                </a:lnTo>
                <a:lnTo>
                  <a:pt x="16339" y="16395"/>
                </a:lnTo>
                <a:lnTo>
                  <a:pt x="16311" y="16333"/>
                </a:lnTo>
                <a:lnTo>
                  <a:pt x="16255" y="16301"/>
                </a:lnTo>
                <a:lnTo>
                  <a:pt x="16200" y="16239"/>
                </a:lnTo>
                <a:close/>
                <a:moveTo>
                  <a:pt x="7588" y="658"/>
                </a:moveTo>
                <a:lnTo>
                  <a:pt x="7837" y="971"/>
                </a:lnTo>
                <a:lnTo>
                  <a:pt x="8114" y="1223"/>
                </a:lnTo>
                <a:lnTo>
                  <a:pt x="8419" y="1442"/>
                </a:lnTo>
                <a:lnTo>
                  <a:pt x="8724" y="1661"/>
                </a:lnTo>
                <a:lnTo>
                  <a:pt x="9388" y="2006"/>
                </a:lnTo>
                <a:lnTo>
                  <a:pt x="10053" y="2319"/>
                </a:lnTo>
                <a:lnTo>
                  <a:pt x="10606" y="2601"/>
                </a:lnTo>
                <a:lnTo>
                  <a:pt x="11160" y="2853"/>
                </a:lnTo>
                <a:lnTo>
                  <a:pt x="12268" y="3354"/>
                </a:lnTo>
                <a:lnTo>
                  <a:pt x="12739" y="3605"/>
                </a:lnTo>
                <a:lnTo>
                  <a:pt x="13154" y="3887"/>
                </a:lnTo>
                <a:lnTo>
                  <a:pt x="13348" y="4012"/>
                </a:lnTo>
                <a:lnTo>
                  <a:pt x="13570" y="4106"/>
                </a:lnTo>
                <a:lnTo>
                  <a:pt x="13763" y="4200"/>
                </a:lnTo>
                <a:lnTo>
                  <a:pt x="13929" y="4325"/>
                </a:lnTo>
                <a:lnTo>
                  <a:pt x="13957" y="4388"/>
                </a:lnTo>
                <a:lnTo>
                  <a:pt x="14012" y="4451"/>
                </a:lnTo>
                <a:lnTo>
                  <a:pt x="14123" y="4482"/>
                </a:lnTo>
                <a:lnTo>
                  <a:pt x="14151" y="5078"/>
                </a:lnTo>
                <a:lnTo>
                  <a:pt x="13486" y="4701"/>
                </a:lnTo>
                <a:lnTo>
                  <a:pt x="12961" y="4388"/>
                </a:lnTo>
                <a:lnTo>
                  <a:pt x="12711" y="4263"/>
                </a:lnTo>
                <a:lnTo>
                  <a:pt x="12434" y="4169"/>
                </a:lnTo>
                <a:lnTo>
                  <a:pt x="12379" y="4169"/>
                </a:lnTo>
                <a:lnTo>
                  <a:pt x="12351" y="4200"/>
                </a:lnTo>
                <a:lnTo>
                  <a:pt x="12351" y="4263"/>
                </a:lnTo>
                <a:lnTo>
                  <a:pt x="12545" y="4482"/>
                </a:lnTo>
                <a:lnTo>
                  <a:pt x="12766" y="4670"/>
                </a:lnTo>
                <a:lnTo>
                  <a:pt x="13210" y="4984"/>
                </a:lnTo>
                <a:lnTo>
                  <a:pt x="13707" y="5298"/>
                </a:lnTo>
                <a:lnTo>
                  <a:pt x="14178" y="5548"/>
                </a:lnTo>
                <a:lnTo>
                  <a:pt x="14206" y="6206"/>
                </a:lnTo>
                <a:lnTo>
                  <a:pt x="14040" y="6144"/>
                </a:lnTo>
                <a:lnTo>
                  <a:pt x="13902" y="6081"/>
                </a:lnTo>
                <a:lnTo>
                  <a:pt x="13680" y="6018"/>
                </a:lnTo>
                <a:lnTo>
                  <a:pt x="13348" y="5830"/>
                </a:lnTo>
                <a:lnTo>
                  <a:pt x="12988" y="5642"/>
                </a:lnTo>
                <a:lnTo>
                  <a:pt x="12766" y="5486"/>
                </a:lnTo>
                <a:lnTo>
                  <a:pt x="12656" y="5454"/>
                </a:lnTo>
                <a:lnTo>
                  <a:pt x="12545" y="5423"/>
                </a:lnTo>
                <a:lnTo>
                  <a:pt x="12490" y="5423"/>
                </a:lnTo>
                <a:lnTo>
                  <a:pt x="12462" y="5486"/>
                </a:lnTo>
                <a:lnTo>
                  <a:pt x="12462" y="5580"/>
                </a:lnTo>
                <a:lnTo>
                  <a:pt x="12545" y="5705"/>
                </a:lnTo>
                <a:lnTo>
                  <a:pt x="12656" y="5830"/>
                </a:lnTo>
                <a:lnTo>
                  <a:pt x="12766" y="5924"/>
                </a:lnTo>
                <a:lnTo>
                  <a:pt x="12905" y="6018"/>
                </a:lnTo>
                <a:lnTo>
                  <a:pt x="13210" y="6206"/>
                </a:lnTo>
                <a:lnTo>
                  <a:pt x="13458" y="6332"/>
                </a:lnTo>
                <a:lnTo>
                  <a:pt x="13819" y="6488"/>
                </a:lnTo>
                <a:lnTo>
                  <a:pt x="14012" y="6552"/>
                </a:lnTo>
                <a:lnTo>
                  <a:pt x="14123" y="6552"/>
                </a:lnTo>
                <a:lnTo>
                  <a:pt x="14206" y="6521"/>
                </a:lnTo>
                <a:lnTo>
                  <a:pt x="14206" y="7398"/>
                </a:lnTo>
                <a:lnTo>
                  <a:pt x="13985" y="7241"/>
                </a:lnTo>
                <a:lnTo>
                  <a:pt x="13763" y="7053"/>
                </a:lnTo>
                <a:lnTo>
                  <a:pt x="13210" y="6771"/>
                </a:lnTo>
                <a:lnTo>
                  <a:pt x="12739" y="6582"/>
                </a:lnTo>
                <a:lnTo>
                  <a:pt x="12545" y="6521"/>
                </a:lnTo>
                <a:lnTo>
                  <a:pt x="12434" y="6521"/>
                </a:lnTo>
                <a:lnTo>
                  <a:pt x="12379" y="6582"/>
                </a:lnTo>
                <a:lnTo>
                  <a:pt x="12462" y="6740"/>
                </a:lnTo>
                <a:lnTo>
                  <a:pt x="12545" y="6834"/>
                </a:lnTo>
                <a:lnTo>
                  <a:pt x="12656" y="6928"/>
                </a:lnTo>
                <a:lnTo>
                  <a:pt x="12822" y="7022"/>
                </a:lnTo>
                <a:lnTo>
                  <a:pt x="13127" y="7147"/>
                </a:lnTo>
                <a:lnTo>
                  <a:pt x="13376" y="7273"/>
                </a:lnTo>
                <a:lnTo>
                  <a:pt x="13763" y="7461"/>
                </a:lnTo>
                <a:lnTo>
                  <a:pt x="13929" y="7586"/>
                </a:lnTo>
                <a:lnTo>
                  <a:pt x="14095" y="7743"/>
                </a:lnTo>
                <a:lnTo>
                  <a:pt x="14206" y="7868"/>
                </a:lnTo>
                <a:lnTo>
                  <a:pt x="14206" y="8056"/>
                </a:lnTo>
                <a:lnTo>
                  <a:pt x="14040" y="7931"/>
                </a:lnTo>
                <a:lnTo>
                  <a:pt x="13873" y="7837"/>
                </a:lnTo>
                <a:lnTo>
                  <a:pt x="13541" y="7649"/>
                </a:lnTo>
                <a:lnTo>
                  <a:pt x="13320" y="7492"/>
                </a:lnTo>
                <a:lnTo>
                  <a:pt x="13098" y="7398"/>
                </a:lnTo>
                <a:lnTo>
                  <a:pt x="12849" y="7304"/>
                </a:lnTo>
                <a:lnTo>
                  <a:pt x="12739" y="7304"/>
                </a:lnTo>
                <a:lnTo>
                  <a:pt x="12628" y="7335"/>
                </a:lnTo>
                <a:lnTo>
                  <a:pt x="12600" y="7335"/>
                </a:lnTo>
                <a:lnTo>
                  <a:pt x="12600" y="7367"/>
                </a:lnTo>
                <a:lnTo>
                  <a:pt x="12683" y="7492"/>
                </a:lnTo>
                <a:lnTo>
                  <a:pt x="12766" y="7586"/>
                </a:lnTo>
                <a:lnTo>
                  <a:pt x="12988" y="7774"/>
                </a:lnTo>
                <a:lnTo>
                  <a:pt x="13458" y="8056"/>
                </a:lnTo>
                <a:lnTo>
                  <a:pt x="13819" y="8308"/>
                </a:lnTo>
                <a:lnTo>
                  <a:pt x="13985" y="8402"/>
                </a:lnTo>
                <a:lnTo>
                  <a:pt x="14178" y="8463"/>
                </a:lnTo>
                <a:lnTo>
                  <a:pt x="14178" y="8840"/>
                </a:lnTo>
                <a:lnTo>
                  <a:pt x="14040" y="8715"/>
                </a:lnTo>
                <a:lnTo>
                  <a:pt x="13902" y="8590"/>
                </a:lnTo>
                <a:lnTo>
                  <a:pt x="13763" y="8527"/>
                </a:lnTo>
                <a:lnTo>
                  <a:pt x="13570" y="8433"/>
                </a:lnTo>
                <a:lnTo>
                  <a:pt x="13348" y="8339"/>
                </a:lnTo>
                <a:lnTo>
                  <a:pt x="13071" y="8275"/>
                </a:lnTo>
                <a:lnTo>
                  <a:pt x="12822" y="8214"/>
                </a:lnTo>
                <a:lnTo>
                  <a:pt x="12600" y="8119"/>
                </a:lnTo>
                <a:lnTo>
                  <a:pt x="12573" y="8119"/>
                </a:lnTo>
                <a:lnTo>
                  <a:pt x="12573" y="8150"/>
                </a:lnTo>
                <a:lnTo>
                  <a:pt x="12683" y="8308"/>
                </a:lnTo>
                <a:lnTo>
                  <a:pt x="12822" y="8433"/>
                </a:lnTo>
                <a:lnTo>
                  <a:pt x="12961" y="8527"/>
                </a:lnTo>
                <a:lnTo>
                  <a:pt x="13127" y="8621"/>
                </a:lnTo>
                <a:lnTo>
                  <a:pt x="13597" y="8840"/>
                </a:lnTo>
                <a:lnTo>
                  <a:pt x="13819" y="8966"/>
                </a:lnTo>
                <a:lnTo>
                  <a:pt x="13902" y="9060"/>
                </a:lnTo>
                <a:lnTo>
                  <a:pt x="13985" y="9154"/>
                </a:lnTo>
                <a:lnTo>
                  <a:pt x="14068" y="9248"/>
                </a:lnTo>
                <a:lnTo>
                  <a:pt x="14178" y="9248"/>
                </a:lnTo>
                <a:lnTo>
                  <a:pt x="14178" y="9780"/>
                </a:lnTo>
                <a:lnTo>
                  <a:pt x="13957" y="9655"/>
                </a:lnTo>
                <a:lnTo>
                  <a:pt x="13736" y="9561"/>
                </a:lnTo>
                <a:lnTo>
                  <a:pt x="13431" y="9467"/>
                </a:lnTo>
                <a:lnTo>
                  <a:pt x="12961" y="9154"/>
                </a:lnTo>
                <a:lnTo>
                  <a:pt x="12656" y="9028"/>
                </a:lnTo>
                <a:lnTo>
                  <a:pt x="12545" y="8997"/>
                </a:lnTo>
                <a:lnTo>
                  <a:pt x="12517" y="8997"/>
                </a:lnTo>
                <a:lnTo>
                  <a:pt x="12490" y="9028"/>
                </a:lnTo>
                <a:lnTo>
                  <a:pt x="12490" y="9154"/>
                </a:lnTo>
                <a:lnTo>
                  <a:pt x="12517" y="9310"/>
                </a:lnTo>
                <a:lnTo>
                  <a:pt x="12628" y="9436"/>
                </a:lnTo>
                <a:lnTo>
                  <a:pt x="12739" y="9530"/>
                </a:lnTo>
                <a:lnTo>
                  <a:pt x="13015" y="9718"/>
                </a:lnTo>
                <a:lnTo>
                  <a:pt x="13237" y="9843"/>
                </a:lnTo>
                <a:lnTo>
                  <a:pt x="13653" y="10095"/>
                </a:lnTo>
                <a:lnTo>
                  <a:pt x="13929" y="10189"/>
                </a:lnTo>
                <a:lnTo>
                  <a:pt x="14068" y="10220"/>
                </a:lnTo>
                <a:lnTo>
                  <a:pt x="14178" y="10250"/>
                </a:lnTo>
                <a:lnTo>
                  <a:pt x="14178" y="10690"/>
                </a:lnTo>
                <a:lnTo>
                  <a:pt x="13902" y="10533"/>
                </a:lnTo>
                <a:lnTo>
                  <a:pt x="13624" y="10377"/>
                </a:lnTo>
                <a:lnTo>
                  <a:pt x="13376" y="10189"/>
                </a:lnTo>
                <a:lnTo>
                  <a:pt x="13127" y="9968"/>
                </a:lnTo>
                <a:lnTo>
                  <a:pt x="12988" y="9874"/>
                </a:lnTo>
                <a:lnTo>
                  <a:pt x="12849" y="9812"/>
                </a:lnTo>
                <a:lnTo>
                  <a:pt x="12711" y="9780"/>
                </a:lnTo>
                <a:lnTo>
                  <a:pt x="12573" y="9749"/>
                </a:lnTo>
                <a:lnTo>
                  <a:pt x="12573" y="9780"/>
                </a:lnTo>
                <a:lnTo>
                  <a:pt x="12545" y="9812"/>
                </a:lnTo>
                <a:lnTo>
                  <a:pt x="12600" y="9937"/>
                </a:lnTo>
                <a:lnTo>
                  <a:pt x="12683" y="10095"/>
                </a:lnTo>
                <a:lnTo>
                  <a:pt x="12795" y="10220"/>
                </a:lnTo>
                <a:lnTo>
                  <a:pt x="12932" y="10314"/>
                </a:lnTo>
                <a:lnTo>
                  <a:pt x="13181" y="10533"/>
                </a:lnTo>
                <a:lnTo>
                  <a:pt x="13431" y="10721"/>
                </a:lnTo>
                <a:lnTo>
                  <a:pt x="13790" y="10941"/>
                </a:lnTo>
                <a:lnTo>
                  <a:pt x="13985" y="11066"/>
                </a:lnTo>
                <a:lnTo>
                  <a:pt x="14178" y="11160"/>
                </a:lnTo>
                <a:lnTo>
                  <a:pt x="14206" y="11724"/>
                </a:lnTo>
                <a:lnTo>
                  <a:pt x="14151" y="11630"/>
                </a:lnTo>
                <a:lnTo>
                  <a:pt x="14095" y="11567"/>
                </a:lnTo>
                <a:lnTo>
                  <a:pt x="13902" y="11442"/>
                </a:lnTo>
                <a:lnTo>
                  <a:pt x="13541" y="11254"/>
                </a:lnTo>
                <a:lnTo>
                  <a:pt x="13154" y="10972"/>
                </a:lnTo>
                <a:lnTo>
                  <a:pt x="12932" y="10847"/>
                </a:lnTo>
                <a:lnTo>
                  <a:pt x="12849" y="10815"/>
                </a:lnTo>
                <a:lnTo>
                  <a:pt x="12739" y="10784"/>
                </a:lnTo>
                <a:lnTo>
                  <a:pt x="12711" y="10784"/>
                </a:lnTo>
                <a:lnTo>
                  <a:pt x="12711" y="10815"/>
                </a:lnTo>
                <a:lnTo>
                  <a:pt x="12739" y="10941"/>
                </a:lnTo>
                <a:lnTo>
                  <a:pt x="12766" y="11035"/>
                </a:lnTo>
                <a:lnTo>
                  <a:pt x="12932" y="11223"/>
                </a:lnTo>
                <a:lnTo>
                  <a:pt x="13127" y="11411"/>
                </a:lnTo>
                <a:lnTo>
                  <a:pt x="13293" y="11536"/>
                </a:lnTo>
                <a:lnTo>
                  <a:pt x="13486" y="11661"/>
                </a:lnTo>
                <a:lnTo>
                  <a:pt x="13736" y="11818"/>
                </a:lnTo>
                <a:lnTo>
                  <a:pt x="13846" y="11882"/>
                </a:lnTo>
                <a:lnTo>
                  <a:pt x="13957" y="11913"/>
                </a:lnTo>
                <a:lnTo>
                  <a:pt x="14068" y="11913"/>
                </a:lnTo>
                <a:lnTo>
                  <a:pt x="14178" y="11882"/>
                </a:lnTo>
                <a:lnTo>
                  <a:pt x="14206" y="11849"/>
                </a:lnTo>
                <a:lnTo>
                  <a:pt x="14234" y="12915"/>
                </a:lnTo>
                <a:lnTo>
                  <a:pt x="14095" y="12727"/>
                </a:lnTo>
                <a:lnTo>
                  <a:pt x="13929" y="12571"/>
                </a:lnTo>
                <a:lnTo>
                  <a:pt x="13570" y="12258"/>
                </a:lnTo>
                <a:lnTo>
                  <a:pt x="13210" y="11976"/>
                </a:lnTo>
                <a:lnTo>
                  <a:pt x="12822" y="11724"/>
                </a:lnTo>
                <a:lnTo>
                  <a:pt x="12795" y="11694"/>
                </a:lnTo>
                <a:lnTo>
                  <a:pt x="12766" y="11724"/>
                </a:lnTo>
                <a:lnTo>
                  <a:pt x="12766" y="11788"/>
                </a:lnTo>
                <a:lnTo>
                  <a:pt x="12905" y="11976"/>
                </a:lnTo>
                <a:lnTo>
                  <a:pt x="13044" y="12195"/>
                </a:lnTo>
                <a:lnTo>
                  <a:pt x="13210" y="12383"/>
                </a:lnTo>
                <a:lnTo>
                  <a:pt x="13376" y="12539"/>
                </a:lnTo>
                <a:lnTo>
                  <a:pt x="13570" y="12696"/>
                </a:lnTo>
                <a:lnTo>
                  <a:pt x="13763" y="12821"/>
                </a:lnTo>
                <a:lnTo>
                  <a:pt x="13985" y="12947"/>
                </a:lnTo>
                <a:lnTo>
                  <a:pt x="14178" y="13009"/>
                </a:lnTo>
                <a:lnTo>
                  <a:pt x="14234" y="13009"/>
                </a:lnTo>
                <a:lnTo>
                  <a:pt x="14234" y="13511"/>
                </a:lnTo>
                <a:lnTo>
                  <a:pt x="13985" y="13291"/>
                </a:lnTo>
                <a:lnTo>
                  <a:pt x="13431" y="12884"/>
                </a:lnTo>
                <a:lnTo>
                  <a:pt x="13210" y="12696"/>
                </a:lnTo>
                <a:lnTo>
                  <a:pt x="13071" y="12602"/>
                </a:lnTo>
                <a:lnTo>
                  <a:pt x="12961" y="12539"/>
                </a:lnTo>
                <a:lnTo>
                  <a:pt x="12932" y="12571"/>
                </a:lnTo>
                <a:lnTo>
                  <a:pt x="12932" y="12696"/>
                </a:lnTo>
                <a:lnTo>
                  <a:pt x="12961" y="12821"/>
                </a:lnTo>
                <a:lnTo>
                  <a:pt x="13015" y="12947"/>
                </a:lnTo>
                <a:lnTo>
                  <a:pt x="13098" y="13072"/>
                </a:lnTo>
                <a:lnTo>
                  <a:pt x="13293" y="13291"/>
                </a:lnTo>
                <a:lnTo>
                  <a:pt x="13486" y="13448"/>
                </a:lnTo>
                <a:lnTo>
                  <a:pt x="13763" y="13636"/>
                </a:lnTo>
                <a:lnTo>
                  <a:pt x="14012" y="13888"/>
                </a:lnTo>
                <a:lnTo>
                  <a:pt x="14123" y="14013"/>
                </a:lnTo>
                <a:lnTo>
                  <a:pt x="14234" y="14170"/>
                </a:lnTo>
                <a:lnTo>
                  <a:pt x="14206" y="14546"/>
                </a:lnTo>
                <a:lnTo>
                  <a:pt x="13514" y="14044"/>
                </a:lnTo>
                <a:lnTo>
                  <a:pt x="13320" y="13888"/>
                </a:lnTo>
                <a:lnTo>
                  <a:pt x="13127" y="13730"/>
                </a:lnTo>
                <a:lnTo>
                  <a:pt x="13044" y="13667"/>
                </a:lnTo>
                <a:lnTo>
                  <a:pt x="12932" y="13636"/>
                </a:lnTo>
                <a:lnTo>
                  <a:pt x="12822" y="13605"/>
                </a:lnTo>
                <a:lnTo>
                  <a:pt x="12683" y="13636"/>
                </a:lnTo>
                <a:lnTo>
                  <a:pt x="12656" y="13667"/>
                </a:lnTo>
                <a:lnTo>
                  <a:pt x="12683" y="13700"/>
                </a:lnTo>
                <a:lnTo>
                  <a:pt x="12849" y="13888"/>
                </a:lnTo>
                <a:lnTo>
                  <a:pt x="12988" y="14076"/>
                </a:lnTo>
                <a:lnTo>
                  <a:pt x="13127" y="14264"/>
                </a:lnTo>
                <a:lnTo>
                  <a:pt x="13320" y="14452"/>
                </a:lnTo>
                <a:lnTo>
                  <a:pt x="13736" y="14796"/>
                </a:lnTo>
                <a:lnTo>
                  <a:pt x="14206" y="15110"/>
                </a:lnTo>
                <a:lnTo>
                  <a:pt x="14178" y="15581"/>
                </a:lnTo>
                <a:lnTo>
                  <a:pt x="13873" y="15360"/>
                </a:lnTo>
                <a:lnTo>
                  <a:pt x="13597" y="15172"/>
                </a:lnTo>
                <a:lnTo>
                  <a:pt x="13154" y="14890"/>
                </a:lnTo>
                <a:lnTo>
                  <a:pt x="12711" y="14671"/>
                </a:lnTo>
                <a:lnTo>
                  <a:pt x="12683" y="14671"/>
                </a:lnTo>
                <a:lnTo>
                  <a:pt x="12683" y="14796"/>
                </a:lnTo>
                <a:lnTo>
                  <a:pt x="12711" y="14890"/>
                </a:lnTo>
                <a:lnTo>
                  <a:pt x="12795" y="15078"/>
                </a:lnTo>
                <a:lnTo>
                  <a:pt x="12932" y="15266"/>
                </a:lnTo>
                <a:lnTo>
                  <a:pt x="13098" y="15392"/>
                </a:lnTo>
                <a:lnTo>
                  <a:pt x="13376" y="15612"/>
                </a:lnTo>
                <a:lnTo>
                  <a:pt x="13680" y="15831"/>
                </a:lnTo>
                <a:lnTo>
                  <a:pt x="13902" y="16019"/>
                </a:lnTo>
                <a:lnTo>
                  <a:pt x="14151" y="16176"/>
                </a:lnTo>
                <a:lnTo>
                  <a:pt x="14151" y="16489"/>
                </a:lnTo>
                <a:lnTo>
                  <a:pt x="14040" y="16521"/>
                </a:lnTo>
                <a:lnTo>
                  <a:pt x="13957" y="16552"/>
                </a:lnTo>
                <a:lnTo>
                  <a:pt x="13819" y="16458"/>
                </a:lnTo>
                <a:lnTo>
                  <a:pt x="13624" y="16270"/>
                </a:lnTo>
                <a:lnTo>
                  <a:pt x="13431" y="16113"/>
                </a:lnTo>
                <a:lnTo>
                  <a:pt x="13237" y="15925"/>
                </a:lnTo>
                <a:lnTo>
                  <a:pt x="13044" y="15769"/>
                </a:lnTo>
                <a:lnTo>
                  <a:pt x="12988" y="15769"/>
                </a:lnTo>
                <a:lnTo>
                  <a:pt x="12988" y="16019"/>
                </a:lnTo>
                <a:lnTo>
                  <a:pt x="13071" y="16239"/>
                </a:lnTo>
                <a:lnTo>
                  <a:pt x="12961" y="16239"/>
                </a:lnTo>
                <a:lnTo>
                  <a:pt x="12822" y="16301"/>
                </a:lnTo>
                <a:lnTo>
                  <a:pt x="12795" y="16333"/>
                </a:lnTo>
                <a:lnTo>
                  <a:pt x="12766" y="16395"/>
                </a:lnTo>
                <a:lnTo>
                  <a:pt x="12766" y="16552"/>
                </a:lnTo>
                <a:lnTo>
                  <a:pt x="12849" y="16646"/>
                </a:lnTo>
                <a:lnTo>
                  <a:pt x="12932" y="16740"/>
                </a:lnTo>
                <a:lnTo>
                  <a:pt x="13071" y="16803"/>
                </a:lnTo>
                <a:lnTo>
                  <a:pt x="13181" y="16865"/>
                </a:lnTo>
                <a:lnTo>
                  <a:pt x="13320" y="16928"/>
                </a:lnTo>
                <a:lnTo>
                  <a:pt x="13431" y="16928"/>
                </a:lnTo>
                <a:lnTo>
                  <a:pt x="13570" y="16897"/>
                </a:lnTo>
                <a:lnTo>
                  <a:pt x="13680" y="16834"/>
                </a:lnTo>
                <a:lnTo>
                  <a:pt x="13929" y="16991"/>
                </a:lnTo>
                <a:lnTo>
                  <a:pt x="14123" y="17180"/>
                </a:lnTo>
                <a:lnTo>
                  <a:pt x="14095" y="17524"/>
                </a:lnTo>
                <a:lnTo>
                  <a:pt x="13431" y="17116"/>
                </a:lnTo>
                <a:lnTo>
                  <a:pt x="13098" y="16928"/>
                </a:lnTo>
                <a:lnTo>
                  <a:pt x="12739" y="16771"/>
                </a:lnTo>
                <a:lnTo>
                  <a:pt x="12711" y="16771"/>
                </a:lnTo>
                <a:lnTo>
                  <a:pt x="12683" y="16897"/>
                </a:lnTo>
                <a:lnTo>
                  <a:pt x="12711" y="17022"/>
                </a:lnTo>
                <a:lnTo>
                  <a:pt x="12766" y="17116"/>
                </a:lnTo>
                <a:lnTo>
                  <a:pt x="12849" y="17210"/>
                </a:lnTo>
                <a:lnTo>
                  <a:pt x="13015" y="17335"/>
                </a:lnTo>
                <a:lnTo>
                  <a:pt x="13210" y="17429"/>
                </a:lnTo>
                <a:lnTo>
                  <a:pt x="13431" y="17587"/>
                </a:lnTo>
                <a:lnTo>
                  <a:pt x="13653" y="17744"/>
                </a:lnTo>
                <a:lnTo>
                  <a:pt x="13873" y="17900"/>
                </a:lnTo>
                <a:lnTo>
                  <a:pt x="14095" y="18057"/>
                </a:lnTo>
                <a:lnTo>
                  <a:pt x="14095" y="18464"/>
                </a:lnTo>
                <a:lnTo>
                  <a:pt x="13486" y="17963"/>
                </a:lnTo>
                <a:lnTo>
                  <a:pt x="13320" y="17838"/>
                </a:lnTo>
                <a:lnTo>
                  <a:pt x="13098" y="17681"/>
                </a:lnTo>
                <a:lnTo>
                  <a:pt x="12988" y="17650"/>
                </a:lnTo>
                <a:lnTo>
                  <a:pt x="12878" y="17618"/>
                </a:lnTo>
                <a:lnTo>
                  <a:pt x="12766" y="17618"/>
                </a:lnTo>
                <a:lnTo>
                  <a:pt x="12656" y="17650"/>
                </a:lnTo>
                <a:lnTo>
                  <a:pt x="12656" y="17712"/>
                </a:lnTo>
                <a:lnTo>
                  <a:pt x="12683" y="17806"/>
                </a:lnTo>
                <a:lnTo>
                  <a:pt x="12766" y="17932"/>
                </a:lnTo>
                <a:lnTo>
                  <a:pt x="12932" y="18088"/>
                </a:lnTo>
                <a:lnTo>
                  <a:pt x="13348" y="18402"/>
                </a:lnTo>
                <a:lnTo>
                  <a:pt x="13707" y="18746"/>
                </a:lnTo>
                <a:lnTo>
                  <a:pt x="13873" y="18903"/>
                </a:lnTo>
                <a:lnTo>
                  <a:pt x="14095" y="19061"/>
                </a:lnTo>
                <a:lnTo>
                  <a:pt x="14095" y="19687"/>
                </a:lnTo>
                <a:lnTo>
                  <a:pt x="13985" y="19562"/>
                </a:lnTo>
                <a:lnTo>
                  <a:pt x="13846" y="19437"/>
                </a:lnTo>
                <a:lnTo>
                  <a:pt x="13680" y="19216"/>
                </a:lnTo>
                <a:lnTo>
                  <a:pt x="13486" y="18997"/>
                </a:lnTo>
                <a:lnTo>
                  <a:pt x="13265" y="18809"/>
                </a:lnTo>
                <a:lnTo>
                  <a:pt x="12988" y="18684"/>
                </a:lnTo>
                <a:lnTo>
                  <a:pt x="12711" y="18590"/>
                </a:lnTo>
                <a:lnTo>
                  <a:pt x="12434" y="18590"/>
                </a:lnTo>
                <a:lnTo>
                  <a:pt x="12406" y="18621"/>
                </a:lnTo>
                <a:lnTo>
                  <a:pt x="12406" y="18652"/>
                </a:lnTo>
                <a:lnTo>
                  <a:pt x="12490" y="18746"/>
                </a:lnTo>
                <a:lnTo>
                  <a:pt x="12545" y="18809"/>
                </a:lnTo>
                <a:lnTo>
                  <a:pt x="12739" y="18934"/>
                </a:lnTo>
                <a:lnTo>
                  <a:pt x="13044" y="19186"/>
                </a:lnTo>
                <a:lnTo>
                  <a:pt x="13210" y="19311"/>
                </a:lnTo>
                <a:lnTo>
                  <a:pt x="13348" y="19468"/>
                </a:lnTo>
                <a:lnTo>
                  <a:pt x="13514" y="19687"/>
                </a:lnTo>
                <a:lnTo>
                  <a:pt x="13680" y="19907"/>
                </a:lnTo>
                <a:lnTo>
                  <a:pt x="13790" y="20001"/>
                </a:lnTo>
                <a:lnTo>
                  <a:pt x="13873" y="20063"/>
                </a:lnTo>
                <a:lnTo>
                  <a:pt x="14012" y="20126"/>
                </a:lnTo>
                <a:lnTo>
                  <a:pt x="14123" y="20157"/>
                </a:lnTo>
                <a:lnTo>
                  <a:pt x="14151" y="20784"/>
                </a:lnTo>
                <a:lnTo>
                  <a:pt x="14095" y="20784"/>
                </a:lnTo>
                <a:lnTo>
                  <a:pt x="14068" y="20721"/>
                </a:lnTo>
                <a:lnTo>
                  <a:pt x="13929" y="20565"/>
                </a:lnTo>
                <a:lnTo>
                  <a:pt x="13736" y="20408"/>
                </a:lnTo>
                <a:lnTo>
                  <a:pt x="13376" y="20126"/>
                </a:lnTo>
                <a:lnTo>
                  <a:pt x="12988" y="19781"/>
                </a:lnTo>
                <a:lnTo>
                  <a:pt x="12795" y="19625"/>
                </a:lnTo>
                <a:lnTo>
                  <a:pt x="12600" y="19531"/>
                </a:lnTo>
                <a:lnTo>
                  <a:pt x="12573" y="19531"/>
                </a:lnTo>
                <a:lnTo>
                  <a:pt x="12545" y="19562"/>
                </a:lnTo>
                <a:lnTo>
                  <a:pt x="12573" y="19687"/>
                </a:lnTo>
                <a:lnTo>
                  <a:pt x="12600" y="19781"/>
                </a:lnTo>
                <a:lnTo>
                  <a:pt x="12711" y="19969"/>
                </a:lnTo>
                <a:lnTo>
                  <a:pt x="12849" y="20126"/>
                </a:lnTo>
                <a:lnTo>
                  <a:pt x="13015" y="20283"/>
                </a:lnTo>
                <a:lnTo>
                  <a:pt x="12766" y="20157"/>
                </a:lnTo>
                <a:lnTo>
                  <a:pt x="10884" y="19216"/>
                </a:lnTo>
                <a:lnTo>
                  <a:pt x="9166" y="18370"/>
                </a:lnTo>
                <a:lnTo>
                  <a:pt x="8308" y="17900"/>
                </a:lnTo>
                <a:lnTo>
                  <a:pt x="8114" y="17775"/>
                </a:lnTo>
                <a:lnTo>
                  <a:pt x="7810" y="17618"/>
                </a:lnTo>
                <a:lnTo>
                  <a:pt x="7810" y="17524"/>
                </a:lnTo>
                <a:lnTo>
                  <a:pt x="7754" y="16458"/>
                </a:lnTo>
                <a:lnTo>
                  <a:pt x="7698" y="15423"/>
                </a:lnTo>
                <a:lnTo>
                  <a:pt x="7615" y="14358"/>
                </a:lnTo>
                <a:lnTo>
                  <a:pt x="7588" y="13291"/>
                </a:lnTo>
                <a:lnTo>
                  <a:pt x="7588" y="12101"/>
                </a:lnTo>
                <a:lnTo>
                  <a:pt x="7615" y="10941"/>
                </a:lnTo>
                <a:lnTo>
                  <a:pt x="7643" y="9749"/>
                </a:lnTo>
                <a:lnTo>
                  <a:pt x="7643" y="7586"/>
                </a:lnTo>
                <a:lnTo>
                  <a:pt x="7810" y="7617"/>
                </a:lnTo>
                <a:lnTo>
                  <a:pt x="7893" y="7649"/>
                </a:lnTo>
                <a:lnTo>
                  <a:pt x="8003" y="7680"/>
                </a:lnTo>
                <a:lnTo>
                  <a:pt x="8114" y="7649"/>
                </a:lnTo>
                <a:lnTo>
                  <a:pt x="8225" y="7555"/>
                </a:lnTo>
                <a:lnTo>
                  <a:pt x="8280" y="7429"/>
                </a:lnTo>
                <a:lnTo>
                  <a:pt x="8280" y="7304"/>
                </a:lnTo>
                <a:lnTo>
                  <a:pt x="8252" y="7179"/>
                </a:lnTo>
                <a:lnTo>
                  <a:pt x="8169" y="7085"/>
                </a:lnTo>
                <a:lnTo>
                  <a:pt x="8059" y="7022"/>
                </a:lnTo>
                <a:lnTo>
                  <a:pt x="8003" y="6991"/>
                </a:lnTo>
                <a:lnTo>
                  <a:pt x="7920" y="6959"/>
                </a:lnTo>
                <a:lnTo>
                  <a:pt x="7837" y="6991"/>
                </a:lnTo>
                <a:lnTo>
                  <a:pt x="7754" y="7022"/>
                </a:lnTo>
                <a:lnTo>
                  <a:pt x="7727" y="7022"/>
                </a:lnTo>
                <a:lnTo>
                  <a:pt x="7615" y="7085"/>
                </a:lnTo>
                <a:lnTo>
                  <a:pt x="7560" y="3887"/>
                </a:lnTo>
                <a:lnTo>
                  <a:pt x="7560" y="2256"/>
                </a:lnTo>
                <a:lnTo>
                  <a:pt x="7588" y="658"/>
                </a:lnTo>
                <a:close/>
                <a:moveTo>
                  <a:pt x="7062" y="752"/>
                </a:moveTo>
                <a:lnTo>
                  <a:pt x="7033" y="1096"/>
                </a:lnTo>
                <a:lnTo>
                  <a:pt x="7033" y="5862"/>
                </a:lnTo>
                <a:lnTo>
                  <a:pt x="7089" y="8308"/>
                </a:lnTo>
                <a:lnTo>
                  <a:pt x="7089" y="9498"/>
                </a:lnTo>
                <a:lnTo>
                  <a:pt x="7062" y="10690"/>
                </a:lnTo>
                <a:lnTo>
                  <a:pt x="7033" y="11849"/>
                </a:lnTo>
                <a:lnTo>
                  <a:pt x="6979" y="13041"/>
                </a:lnTo>
                <a:lnTo>
                  <a:pt x="7006" y="14076"/>
                </a:lnTo>
                <a:lnTo>
                  <a:pt x="7062" y="15110"/>
                </a:lnTo>
                <a:lnTo>
                  <a:pt x="7117" y="16145"/>
                </a:lnTo>
                <a:lnTo>
                  <a:pt x="7145" y="17180"/>
                </a:lnTo>
                <a:lnTo>
                  <a:pt x="7062" y="17210"/>
                </a:lnTo>
                <a:lnTo>
                  <a:pt x="6203" y="17712"/>
                </a:lnTo>
                <a:lnTo>
                  <a:pt x="5372" y="18276"/>
                </a:lnTo>
                <a:lnTo>
                  <a:pt x="3711" y="19437"/>
                </a:lnTo>
                <a:lnTo>
                  <a:pt x="3296" y="19687"/>
                </a:lnTo>
                <a:lnTo>
                  <a:pt x="2881" y="19938"/>
                </a:lnTo>
                <a:lnTo>
                  <a:pt x="2437" y="20189"/>
                </a:lnTo>
                <a:lnTo>
                  <a:pt x="1994" y="20408"/>
                </a:lnTo>
                <a:lnTo>
                  <a:pt x="1080" y="20784"/>
                </a:lnTo>
                <a:lnTo>
                  <a:pt x="720" y="20942"/>
                </a:lnTo>
                <a:lnTo>
                  <a:pt x="720" y="20973"/>
                </a:lnTo>
                <a:lnTo>
                  <a:pt x="665" y="20533"/>
                </a:lnTo>
                <a:lnTo>
                  <a:pt x="637" y="20063"/>
                </a:lnTo>
                <a:lnTo>
                  <a:pt x="609" y="19593"/>
                </a:lnTo>
                <a:lnTo>
                  <a:pt x="582" y="19155"/>
                </a:lnTo>
                <a:lnTo>
                  <a:pt x="498" y="18590"/>
                </a:lnTo>
                <a:lnTo>
                  <a:pt x="471" y="18026"/>
                </a:lnTo>
                <a:lnTo>
                  <a:pt x="471" y="17493"/>
                </a:lnTo>
                <a:lnTo>
                  <a:pt x="498" y="16928"/>
                </a:lnTo>
                <a:lnTo>
                  <a:pt x="582" y="14765"/>
                </a:lnTo>
                <a:lnTo>
                  <a:pt x="637" y="13700"/>
                </a:lnTo>
                <a:lnTo>
                  <a:pt x="665" y="12602"/>
                </a:lnTo>
                <a:lnTo>
                  <a:pt x="692" y="10596"/>
                </a:lnTo>
                <a:lnTo>
                  <a:pt x="692" y="8590"/>
                </a:lnTo>
                <a:lnTo>
                  <a:pt x="637" y="6582"/>
                </a:lnTo>
                <a:lnTo>
                  <a:pt x="609" y="5611"/>
                </a:lnTo>
                <a:lnTo>
                  <a:pt x="554" y="4607"/>
                </a:lnTo>
                <a:lnTo>
                  <a:pt x="692" y="4513"/>
                </a:lnTo>
                <a:lnTo>
                  <a:pt x="858" y="4388"/>
                </a:lnTo>
                <a:lnTo>
                  <a:pt x="1302" y="4075"/>
                </a:lnTo>
                <a:lnTo>
                  <a:pt x="1772" y="3761"/>
                </a:lnTo>
                <a:lnTo>
                  <a:pt x="2659" y="3229"/>
                </a:lnTo>
                <a:lnTo>
                  <a:pt x="3545" y="2695"/>
                </a:lnTo>
                <a:lnTo>
                  <a:pt x="4015" y="2382"/>
                </a:lnTo>
                <a:lnTo>
                  <a:pt x="4514" y="2131"/>
                </a:lnTo>
                <a:lnTo>
                  <a:pt x="5012" y="1881"/>
                </a:lnTo>
                <a:lnTo>
                  <a:pt x="5511" y="1661"/>
                </a:lnTo>
                <a:lnTo>
                  <a:pt x="5926" y="1473"/>
                </a:lnTo>
                <a:lnTo>
                  <a:pt x="6314" y="1254"/>
                </a:lnTo>
                <a:lnTo>
                  <a:pt x="7062" y="752"/>
                </a:lnTo>
                <a:close/>
                <a:moveTo>
                  <a:pt x="21102" y="1035"/>
                </a:moveTo>
                <a:lnTo>
                  <a:pt x="21074" y="1317"/>
                </a:lnTo>
                <a:lnTo>
                  <a:pt x="21074" y="2256"/>
                </a:lnTo>
                <a:lnTo>
                  <a:pt x="21130" y="2914"/>
                </a:lnTo>
                <a:lnTo>
                  <a:pt x="21130" y="3511"/>
                </a:lnTo>
                <a:lnTo>
                  <a:pt x="21102" y="5987"/>
                </a:lnTo>
                <a:lnTo>
                  <a:pt x="21047" y="8433"/>
                </a:lnTo>
                <a:lnTo>
                  <a:pt x="21018" y="10627"/>
                </a:lnTo>
                <a:lnTo>
                  <a:pt x="21047" y="12821"/>
                </a:lnTo>
                <a:lnTo>
                  <a:pt x="21130" y="17210"/>
                </a:lnTo>
                <a:lnTo>
                  <a:pt x="21102" y="17210"/>
                </a:lnTo>
                <a:lnTo>
                  <a:pt x="20935" y="17399"/>
                </a:lnTo>
                <a:lnTo>
                  <a:pt x="20742" y="17587"/>
                </a:lnTo>
                <a:lnTo>
                  <a:pt x="20520" y="17712"/>
                </a:lnTo>
                <a:lnTo>
                  <a:pt x="20299" y="17838"/>
                </a:lnTo>
                <a:lnTo>
                  <a:pt x="19828" y="18057"/>
                </a:lnTo>
                <a:lnTo>
                  <a:pt x="19357" y="18276"/>
                </a:lnTo>
                <a:lnTo>
                  <a:pt x="18748" y="18621"/>
                </a:lnTo>
                <a:lnTo>
                  <a:pt x="18166" y="18997"/>
                </a:lnTo>
                <a:lnTo>
                  <a:pt x="17585" y="19374"/>
                </a:lnTo>
                <a:lnTo>
                  <a:pt x="17003" y="19750"/>
                </a:lnTo>
                <a:lnTo>
                  <a:pt x="16477" y="20095"/>
                </a:lnTo>
                <a:lnTo>
                  <a:pt x="15950" y="20439"/>
                </a:lnTo>
                <a:lnTo>
                  <a:pt x="15674" y="20596"/>
                </a:lnTo>
                <a:lnTo>
                  <a:pt x="15397" y="20754"/>
                </a:lnTo>
                <a:lnTo>
                  <a:pt x="15120" y="20848"/>
                </a:lnTo>
                <a:lnTo>
                  <a:pt x="14843" y="20942"/>
                </a:lnTo>
                <a:lnTo>
                  <a:pt x="14704" y="21003"/>
                </a:lnTo>
                <a:lnTo>
                  <a:pt x="14704" y="20596"/>
                </a:lnTo>
                <a:lnTo>
                  <a:pt x="14677" y="20189"/>
                </a:lnTo>
                <a:lnTo>
                  <a:pt x="14650" y="19813"/>
                </a:lnTo>
                <a:lnTo>
                  <a:pt x="14621" y="19405"/>
                </a:lnTo>
                <a:lnTo>
                  <a:pt x="14594" y="19028"/>
                </a:lnTo>
                <a:lnTo>
                  <a:pt x="14594" y="18057"/>
                </a:lnTo>
                <a:lnTo>
                  <a:pt x="14621" y="17963"/>
                </a:lnTo>
                <a:lnTo>
                  <a:pt x="14621" y="17210"/>
                </a:lnTo>
                <a:lnTo>
                  <a:pt x="14733" y="17180"/>
                </a:lnTo>
                <a:lnTo>
                  <a:pt x="14816" y="17147"/>
                </a:lnTo>
                <a:lnTo>
                  <a:pt x="14899" y="17085"/>
                </a:lnTo>
                <a:lnTo>
                  <a:pt x="14953" y="17022"/>
                </a:lnTo>
                <a:lnTo>
                  <a:pt x="14982" y="16897"/>
                </a:lnTo>
                <a:lnTo>
                  <a:pt x="14982" y="16771"/>
                </a:lnTo>
                <a:lnTo>
                  <a:pt x="14926" y="16646"/>
                </a:lnTo>
                <a:lnTo>
                  <a:pt x="14843" y="16583"/>
                </a:lnTo>
                <a:lnTo>
                  <a:pt x="14760" y="16552"/>
                </a:lnTo>
                <a:lnTo>
                  <a:pt x="14650" y="16552"/>
                </a:lnTo>
                <a:lnTo>
                  <a:pt x="14704" y="15235"/>
                </a:lnTo>
                <a:lnTo>
                  <a:pt x="14760" y="13919"/>
                </a:lnTo>
                <a:lnTo>
                  <a:pt x="14760" y="12633"/>
                </a:lnTo>
                <a:lnTo>
                  <a:pt x="14733" y="11348"/>
                </a:lnTo>
                <a:lnTo>
                  <a:pt x="14677" y="10095"/>
                </a:lnTo>
                <a:lnTo>
                  <a:pt x="14677" y="8809"/>
                </a:lnTo>
                <a:lnTo>
                  <a:pt x="14733" y="7711"/>
                </a:lnTo>
                <a:lnTo>
                  <a:pt x="14760" y="6582"/>
                </a:lnTo>
                <a:lnTo>
                  <a:pt x="14760" y="6018"/>
                </a:lnTo>
                <a:lnTo>
                  <a:pt x="14733" y="5454"/>
                </a:lnTo>
                <a:lnTo>
                  <a:pt x="14677" y="4922"/>
                </a:lnTo>
                <a:lnTo>
                  <a:pt x="14567" y="4357"/>
                </a:lnTo>
                <a:lnTo>
                  <a:pt x="14870" y="4231"/>
                </a:lnTo>
                <a:lnTo>
                  <a:pt x="15175" y="4075"/>
                </a:lnTo>
                <a:lnTo>
                  <a:pt x="15480" y="3918"/>
                </a:lnTo>
                <a:lnTo>
                  <a:pt x="15784" y="3761"/>
                </a:lnTo>
                <a:lnTo>
                  <a:pt x="16200" y="3542"/>
                </a:lnTo>
                <a:lnTo>
                  <a:pt x="16615" y="3291"/>
                </a:lnTo>
                <a:lnTo>
                  <a:pt x="17419" y="2758"/>
                </a:lnTo>
                <a:lnTo>
                  <a:pt x="18166" y="2256"/>
                </a:lnTo>
                <a:lnTo>
                  <a:pt x="18554" y="2006"/>
                </a:lnTo>
                <a:lnTo>
                  <a:pt x="18941" y="1787"/>
                </a:lnTo>
                <a:lnTo>
                  <a:pt x="19357" y="1599"/>
                </a:lnTo>
                <a:lnTo>
                  <a:pt x="19745" y="1411"/>
                </a:lnTo>
                <a:lnTo>
                  <a:pt x="20160" y="1254"/>
                </a:lnTo>
                <a:lnTo>
                  <a:pt x="20603" y="1129"/>
                </a:lnTo>
                <a:lnTo>
                  <a:pt x="20659" y="1129"/>
                </a:lnTo>
                <a:lnTo>
                  <a:pt x="20715" y="1066"/>
                </a:lnTo>
                <a:lnTo>
                  <a:pt x="20908" y="1066"/>
                </a:lnTo>
                <a:lnTo>
                  <a:pt x="21102" y="1035"/>
                </a:lnTo>
                <a:close/>
                <a:moveTo>
                  <a:pt x="7145" y="0"/>
                </a:moveTo>
                <a:lnTo>
                  <a:pt x="7062" y="31"/>
                </a:lnTo>
                <a:lnTo>
                  <a:pt x="6148" y="626"/>
                </a:lnTo>
                <a:lnTo>
                  <a:pt x="5677" y="877"/>
                </a:lnTo>
                <a:lnTo>
                  <a:pt x="5178" y="1096"/>
                </a:lnTo>
                <a:lnTo>
                  <a:pt x="4680" y="1317"/>
                </a:lnTo>
                <a:lnTo>
                  <a:pt x="4210" y="1567"/>
                </a:lnTo>
                <a:lnTo>
                  <a:pt x="3739" y="1849"/>
                </a:lnTo>
                <a:lnTo>
                  <a:pt x="3267" y="2162"/>
                </a:lnTo>
                <a:lnTo>
                  <a:pt x="2299" y="2726"/>
                </a:lnTo>
                <a:lnTo>
                  <a:pt x="1828" y="3041"/>
                </a:lnTo>
                <a:lnTo>
                  <a:pt x="1357" y="3354"/>
                </a:lnTo>
                <a:lnTo>
                  <a:pt x="1107" y="3511"/>
                </a:lnTo>
                <a:lnTo>
                  <a:pt x="831" y="3730"/>
                </a:lnTo>
                <a:lnTo>
                  <a:pt x="554" y="3949"/>
                </a:lnTo>
                <a:lnTo>
                  <a:pt x="443" y="4106"/>
                </a:lnTo>
                <a:lnTo>
                  <a:pt x="360" y="4231"/>
                </a:lnTo>
                <a:lnTo>
                  <a:pt x="305" y="4263"/>
                </a:lnTo>
                <a:lnTo>
                  <a:pt x="249" y="4325"/>
                </a:lnTo>
                <a:lnTo>
                  <a:pt x="193" y="4482"/>
                </a:lnTo>
                <a:lnTo>
                  <a:pt x="139" y="4670"/>
                </a:lnTo>
                <a:lnTo>
                  <a:pt x="110" y="5016"/>
                </a:lnTo>
                <a:lnTo>
                  <a:pt x="110" y="5392"/>
                </a:lnTo>
                <a:lnTo>
                  <a:pt x="139" y="5736"/>
                </a:lnTo>
                <a:lnTo>
                  <a:pt x="166" y="6865"/>
                </a:lnTo>
                <a:lnTo>
                  <a:pt x="193" y="7993"/>
                </a:lnTo>
                <a:lnTo>
                  <a:pt x="193" y="10314"/>
                </a:lnTo>
                <a:lnTo>
                  <a:pt x="166" y="12602"/>
                </a:lnTo>
                <a:lnTo>
                  <a:pt x="139" y="13730"/>
                </a:lnTo>
                <a:lnTo>
                  <a:pt x="110" y="14890"/>
                </a:lnTo>
                <a:lnTo>
                  <a:pt x="0" y="17180"/>
                </a:lnTo>
                <a:lnTo>
                  <a:pt x="0" y="18120"/>
                </a:lnTo>
                <a:lnTo>
                  <a:pt x="27" y="18621"/>
                </a:lnTo>
                <a:lnTo>
                  <a:pt x="56" y="19091"/>
                </a:lnTo>
                <a:lnTo>
                  <a:pt x="110" y="19625"/>
                </a:lnTo>
                <a:lnTo>
                  <a:pt x="139" y="20157"/>
                </a:lnTo>
                <a:lnTo>
                  <a:pt x="166" y="20690"/>
                </a:lnTo>
                <a:lnTo>
                  <a:pt x="193" y="20942"/>
                </a:lnTo>
                <a:lnTo>
                  <a:pt x="249" y="21224"/>
                </a:lnTo>
                <a:lnTo>
                  <a:pt x="277" y="21318"/>
                </a:lnTo>
                <a:lnTo>
                  <a:pt x="360" y="21380"/>
                </a:lnTo>
                <a:lnTo>
                  <a:pt x="443" y="21412"/>
                </a:lnTo>
                <a:lnTo>
                  <a:pt x="526" y="21412"/>
                </a:lnTo>
                <a:lnTo>
                  <a:pt x="609" y="21443"/>
                </a:lnTo>
                <a:lnTo>
                  <a:pt x="803" y="21412"/>
                </a:lnTo>
                <a:lnTo>
                  <a:pt x="997" y="21380"/>
                </a:lnTo>
                <a:lnTo>
                  <a:pt x="1385" y="21224"/>
                </a:lnTo>
                <a:lnTo>
                  <a:pt x="2104" y="20909"/>
                </a:lnTo>
                <a:lnTo>
                  <a:pt x="2548" y="20690"/>
                </a:lnTo>
                <a:lnTo>
                  <a:pt x="2964" y="20471"/>
                </a:lnTo>
                <a:lnTo>
                  <a:pt x="3379" y="20251"/>
                </a:lnTo>
                <a:lnTo>
                  <a:pt x="3766" y="20001"/>
                </a:lnTo>
                <a:lnTo>
                  <a:pt x="4624" y="19405"/>
                </a:lnTo>
                <a:lnTo>
                  <a:pt x="5483" y="18840"/>
                </a:lnTo>
                <a:lnTo>
                  <a:pt x="6314" y="18245"/>
                </a:lnTo>
                <a:lnTo>
                  <a:pt x="6757" y="17994"/>
                </a:lnTo>
                <a:lnTo>
                  <a:pt x="7200" y="17712"/>
                </a:lnTo>
                <a:lnTo>
                  <a:pt x="7283" y="17806"/>
                </a:lnTo>
                <a:lnTo>
                  <a:pt x="7366" y="17869"/>
                </a:lnTo>
                <a:lnTo>
                  <a:pt x="7449" y="17900"/>
                </a:lnTo>
                <a:lnTo>
                  <a:pt x="7560" y="17869"/>
                </a:lnTo>
                <a:lnTo>
                  <a:pt x="7671" y="18026"/>
                </a:lnTo>
                <a:lnTo>
                  <a:pt x="7810" y="18151"/>
                </a:lnTo>
                <a:lnTo>
                  <a:pt x="8114" y="18370"/>
                </a:lnTo>
                <a:lnTo>
                  <a:pt x="8446" y="18558"/>
                </a:lnTo>
                <a:lnTo>
                  <a:pt x="8751" y="18746"/>
                </a:lnTo>
                <a:lnTo>
                  <a:pt x="9692" y="19216"/>
                </a:lnTo>
                <a:lnTo>
                  <a:pt x="10634" y="19719"/>
                </a:lnTo>
                <a:lnTo>
                  <a:pt x="12379" y="20627"/>
                </a:lnTo>
                <a:lnTo>
                  <a:pt x="13265" y="21067"/>
                </a:lnTo>
                <a:lnTo>
                  <a:pt x="14151" y="21443"/>
                </a:lnTo>
                <a:lnTo>
                  <a:pt x="14178" y="21474"/>
                </a:lnTo>
                <a:lnTo>
                  <a:pt x="14234" y="21568"/>
                </a:lnTo>
                <a:lnTo>
                  <a:pt x="14317" y="21600"/>
                </a:lnTo>
                <a:lnTo>
                  <a:pt x="14428" y="21600"/>
                </a:lnTo>
                <a:lnTo>
                  <a:pt x="14511" y="21568"/>
                </a:lnTo>
                <a:lnTo>
                  <a:pt x="14567" y="21506"/>
                </a:lnTo>
                <a:lnTo>
                  <a:pt x="14677" y="21537"/>
                </a:lnTo>
                <a:lnTo>
                  <a:pt x="14816" y="21537"/>
                </a:lnTo>
                <a:lnTo>
                  <a:pt x="15120" y="21474"/>
                </a:lnTo>
                <a:lnTo>
                  <a:pt x="15397" y="21380"/>
                </a:lnTo>
                <a:lnTo>
                  <a:pt x="15618" y="21286"/>
                </a:lnTo>
                <a:lnTo>
                  <a:pt x="16172" y="20973"/>
                </a:lnTo>
                <a:lnTo>
                  <a:pt x="16727" y="20659"/>
                </a:lnTo>
                <a:lnTo>
                  <a:pt x="17807" y="19969"/>
                </a:lnTo>
                <a:lnTo>
                  <a:pt x="18887" y="19280"/>
                </a:lnTo>
                <a:lnTo>
                  <a:pt x="19413" y="18934"/>
                </a:lnTo>
                <a:lnTo>
                  <a:pt x="19967" y="18652"/>
                </a:lnTo>
                <a:lnTo>
                  <a:pt x="20354" y="18464"/>
                </a:lnTo>
                <a:lnTo>
                  <a:pt x="20742" y="18276"/>
                </a:lnTo>
                <a:lnTo>
                  <a:pt x="21102" y="18057"/>
                </a:lnTo>
                <a:lnTo>
                  <a:pt x="21268" y="17900"/>
                </a:lnTo>
                <a:lnTo>
                  <a:pt x="21434" y="17744"/>
                </a:lnTo>
                <a:lnTo>
                  <a:pt x="21490" y="17712"/>
                </a:lnTo>
                <a:lnTo>
                  <a:pt x="21545" y="17681"/>
                </a:lnTo>
                <a:lnTo>
                  <a:pt x="21600" y="17587"/>
                </a:lnTo>
                <a:lnTo>
                  <a:pt x="21600" y="16395"/>
                </a:lnTo>
                <a:lnTo>
                  <a:pt x="21573" y="15298"/>
                </a:lnTo>
                <a:lnTo>
                  <a:pt x="21490" y="13103"/>
                </a:lnTo>
                <a:lnTo>
                  <a:pt x="21462" y="11943"/>
                </a:lnTo>
                <a:lnTo>
                  <a:pt x="21462" y="10753"/>
                </a:lnTo>
                <a:lnTo>
                  <a:pt x="21490" y="8433"/>
                </a:lnTo>
                <a:lnTo>
                  <a:pt x="21545" y="5987"/>
                </a:lnTo>
                <a:lnTo>
                  <a:pt x="21573" y="3511"/>
                </a:lnTo>
                <a:lnTo>
                  <a:pt x="21600" y="2853"/>
                </a:lnTo>
                <a:lnTo>
                  <a:pt x="21600" y="2162"/>
                </a:lnTo>
                <a:lnTo>
                  <a:pt x="21545" y="1473"/>
                </a:lnTo>
                <a:lnTo>
                  <a:pt x="21490" y="1160"/>
                </a:lnTo>
                <a:lnTo>
                  <a:pt x="21434" y="814"/>
                </a:lnTo>
                <a:lnTo>
                  <a:pt x="21490" y="752"/>
                </a:lnTo>
                <a:lnTo>
                  <a:pt x="21490" y="564"/>
                </a:lnTo>
                <a:lnTo>
                  <a:pt x="21434" y="470"/>
                </a:lnTo>
                <a:lnTo>
                  <a:pt x="21351" y="376"/>
                </a:lnTo>
                <a:lnTo>
                  <a:pt x="21240" y="313"/>
                </a:lnTo>
                <a:lnTo>
                  <a:pt x="20964" y="313"/>
                </a:lnTo>
                <a:lnTo>
                  <a:pt x="20686" y="407"/>
                </a:lnTo>
                <a:lnTo>
                  <a:pt x="20437" y="532"/>
                </a:lnTo>
                <a:lnTo>
                  <a:pt x="20160" y="626"/>
                </a:lnTo>
                <a:lnTo>
                  <a:pt x="19772" y="752"/>
                </a:lnTo>
                <a:lnTo>
                  <a:pt x="19413" y="908"/>
                </a:lnTo>
                <a:lnTo>
                  <a:pt x="19053" y="1066"/>
                </a:lnTo>
                <a:lnTo>
                  <a:pt x="18692" y="1254"/>
                </a:lnTo>
                <a:lnTo>
                  <a:pt x="18000" y="1661"/>
                </a:lnTo>
                <a:lnTo>
                  <a:pt x="17308" y="2131"/>
                </a:lnTo>
                <a:lnTo>
                  <a:pt x="16477" y="2726"/>
                </a:lnTo>
                <a:lnTo>
                  <a:pt x="16034" y="2977"/>
                </a:lnTo>
                <a:lnTo>
                  <a:pt x="15591" y="3229"/>
                </a:lnTo>
                <a:lnTo>
                  <a:pt x="15286" y="3385"/>
                </a:lnTo>
                <a:lnTo>
                  <a:pt x="14982" y="3542"/>
                </a:lnTo>
                <a:lnTo>
                  <a:pt x="14677" y="3761"/>
                </a:lnTo>
                <a:lnTo>
                  <a:pt x="14400" y="3981"/>
                </a:lnTo>
                <a:lnTo>
                  <a:pt x="14262" y="3824"/>
                </a:lnTo>
                <a:lnTo>
                  <a:pt x="14095" y="3730"/>
                </a:lnTo>
                <a:lnTo>
                  <a:pt x="13736" y="3542"/>
                </a:lnTo>
                <a:lnTo>
                  <a:pt x="13514" y="3417"/>
                </a:lnTo>
                <a:lnTo>
                  <a:pt x="13320" y="3291"/>
                </a:lnTo>
                <a:lnTo>
                  <a:pt x="12878" y="3008"/>
                </a:lnTo>
                <a:lnTo>
                  <a:pt x="12600" y="2820"/>
                </a:lnTo>
                <a:lnTo>
                  <a:pt x="12296" y="2695"/>
                </a:lnTo>
                <a:lnTo>
                  <a:pt x="11714" y="2413"/>
                </a:lnTo>
                <a:lnTo>
                  <a:pt x="11104" y="2162"/>
                </a:lnTo>
                <a:lnTo>
                  <a:pt x="10496" y="1912"/>
                </a:lnTo>
                <a:lnTo>
                  <a:pt x="9443" y="1379"/>
                </a:lnTo>
                <a:lnTo>
                  <a:pt x="8917" y="1096"/>
                </a:lnTo>
                <a:lnTo>
                  <a:pt x="8419" y="783"/>
                </a:lnTo>
                <a:lnTo>
                  <a:pt x="8335" y="689"/>
                </a:lnTo>
                <a:lnTo>
                  <a:pt x="8225" y="564"/>
                </a:lnTo>
                <a:lnTo>
                  <a:pt x="8030" y="313"/>
                </a:lnTo>
                <a:lnTo>
                  <a:pt x="7893" y="188"/>
                </a:lnTo>
                <a:lnTo>
                  <a:pt x="7781" y="94"/>
                </a:lnTo>
                <a:lnTo>
                  <a:pt x="7671" y="31"/>
                </a:lnTo>
                <a:lnTo>
                  <a:pt x="7532" y="31"/>
                </a:lnTo>
                <a:lnTo>
                  <a:pt x="7477" y="0"/>
                </a:lnTo>
                <a:lnTo>
                  <a:pt x="7394" y="0"/>
                </a:lnTo>
                <a:lnTo>
                  <a:pt x="7338" y="31"/>
                </a:lnTo>
                <a:lnTo>
                  <a:pt x="7283" y="0"/>
                </a:lnTo>
                <a:close/>
              </a:path>
            </a:pathLst>
          </a:custGeom>
          <a:solidFill>
            <a:srgbClr val="FFFFFF"/>
          </a:solidFill>
          <a:ln w="12700">
            <a:miter lim="400000"/>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31;p19"/>
          <p:cNvSpPr txBox="1"/>
          <p:nvPr>
            <p:ph type="title"/>
          </p:nvPr>
        </p:nvSpPr>
        <p:spPr>
          <a:xfrm>
            <a:off x="-6026" y="967975"/>
            <a:ext cx="9156002" cy="857401"/>
          </a:xfrm>
          <a:prstGeom prst="rect">
            <a:avLst/>
          </a:prstGeom>
        </p:spPr>
        <p:txBody>
          <a:bodyPr/>
          <a:lstStyle/>
          <a:p>
            <a:pPr/>
            <a:r>
              <a:t>Key findings</a:t>
            </a:r>
          </a:p>
        </p:txBody>
      </p:sp>
      <p:sp>
        <p:nvSpPr>
          <p:cNvPr id="181" name="Google Shape;135;p19"/>
          <p:cNvSpPr/>
          <p:nvPr/>
        </p:nvSpPr>
        <p:spPr>
          <a:xfrm>
            <a:off x="4141749" y="281248"/>
            <a:ext cx="788684" cy="80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182" name="Google Shape;136;p19"/>
          <p:cNvSpPr/>
          <p:nvPr/>
        </p:nvSpPr>
        <p:spPr>
          <a:xfrm>
            <a:off x="4344920" y="482573"/>
            <a:ext cx="382354" cy="4025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62" y="1227"/>
                </a:moveTo>
                <a:lnTo>
                  <a:pt x="9103" y="1255"/>
                </a:lnTo>
                <a:lnTo>
                  <a:pt x="9072" y="1312"/>
                </a:lnTo>
                <a:lnTo>
                  <a:pt x="9042" y="1370"/>
                </a:lnTo>
                <a:lnTo>
                  <a:pt x="9072" y="1541"/>
                </a:lnTo>
                <a:lnTo>
                  <a:pt x="9072" y="1712"/>
                </a:lnTo>
                <a:lnTo>
                  <a:pt x="9042" y="1854"/>
                </a:lnTo>
                <a:lnTo>
                  <a:pt x="9013" y="1997"/>
                </a:lnTo>
                <a:lnTo>
                  <a:pt x="8862" y="2254"/>
                </a:lnTo>
                <a:lnTo>
                  <a:pt x="8652" y="2511"/>
                </a:lnTo>
                <a:lnTo>
                  <a:pt x="8472" y="2796"/>
                </a:lnTo>
                <a:lnTo>
                  <a:pt x="8412" y="2911"/>
                </a:lnTo>
                <a:lnTo>
                  <a:pt x="8352" y="3053"/>
                </a:lnTo>
                <a:lnTo>
                  <a:pt x="8321" y="3224"/>
                </a:lnTo>
                <a:lnTo>
                  <a:pt x="8321" y="3538"/>
                </a:lnTo>
                <a:lnTo>
                  <a:pt x="8382" y="3709"/>
                </a:lnTo>
                <a:lnTo>
                  <a:pt x="8472" y="3852"/>
                </a:lnTo>
                <a:lnTo>
                  <a:pt x="8592" y="4024"/>
                </a:lnTo>
                <a:lnTo>
                  <a:pt x="8833" y="4337"/>
                </a:lnTo>
                <a:lnTo>
                  <a:pt x="8952" y="4508"/>
                </a:lnTo>
                <a:lnTo>
                  <a:pt x="8982" y="4679"/>
                </a:lnTo>
                <a:lnTo>
                  <a:pt x="8982" y="4850"/>
                </a:lnTo>
                <a:lnTo>
                  <a:pt x="8952" y="4908"/>
                </a:lnTo>
                <a:lnTo>
                  <a:pt x="8862" y="4993"/>
                </a:lnTo>
                <a:lnTo>
                  <a:pt x="8833" y="5079"/>
                </a:lnTo>
                <a:lnTo>
                  <a:pt x="8802" y="5165"/>
                </a:lnTo>
                <a:lnTo>
                  <a:pt x="8802" y="5250"/>
                </a:lnTo>
                <a:lnTo>
                  <a:pt x="8862" y="5308"/>
                </a:lnTo>
                <a:lnTo>
                  <a:pt x="8952" y="5364"/>
                </a:lnTo>
                <a:lnTo>
                  <a:pt x="9042" y="5393"/>
                </a:lnTo>
                <a:lnTo>
                  <a:pt x="9133" y="5364"/>
                </a:lnTo>
                <a:lnTo>
                  <a:pt x="9223" y="5308"/>
                </a:lnTo>
                <a:lnTo>
                  <a:pt x="9343" y="5193"/>
                </a:lnTo>
                <a:lnTo>
                  <a:pt x="9403" y="5079"/>
                </a:lnTo>
                <a:lnTo>
                  <a:pt x="9464" y="4965"/>
                </a:lnTo>
                <a:lnTo>
                  <a:pt x="9493" y="4822"/>
                </a:lnTo>
                <a:lnTo>
                  <a:pt x="9493" y="4708"/>
                </a:lnTo>
                <a:lnTo>
                  <a:pt x="9464" y="4593"/>
                </a:lnTo>
                <a:lnTo>
                  <a:pt x="9373" y="4366"/>
                </a:lnTo>
                <a:lnTo>
                  <a:pt x="9223" y="4109"/>
                </a:lnTo>
                <a:lnTo>
                  <a:pt x="9042" y="3880"/>
                </a:lnTo>
                <a:lnTo>
                  <a:pt x="8892" y="3652"/>
                </a:lnTo>
                <a:lnTo>
                  <a:pt x="8772" y="3424"/>
                </a:lnTo>
                <a:lnTo>
                  <a:pt x="8742" y="3309"/>
                </a:lnTo>
                <a:lnTo>
                  <a:pt x="8772" y="3196"/>
                </a:lnTo>
                <a:lnTo>
                  <a:pt x="8833" y="3053"/>
                </a:lnTo>
                <a:lnTo>
                  <a:pt x="8892" y="2911"/>
                </a:lnTo>
                <a:lnTo>
                  <a:pt x="9103" y="2625"/>
                </a:lnTo>
                <a:lnTo>
                  <a:pt x="9313" y="2311"/>
                </a:lnTo>
                <a:lnTo>
                  <a:pt x="9493" y="2025"/>
                </a:lnTo>
                <a:lnTo>
                  <a:pt x="9554" y="1883"/>
                </a:lnTo>
                <a:lnTo>
                  <a:pt x="9583" y="1740"/>
                </a:lnTo>
                <a:lnTo>
                  <a:pt x="9583" y="1597"/>
                </a:lnTo>
                <a:lnTo>
                  <a:pt x="9523" y="1455"/>
                </a:lnTo>
                <a:lnTo>
                  <a:pt x="9403" y="1340"/>
                </a:lnTo>
                <a:lnTo>
                  <a:pt x="9252" y="1255"/>
                </a:lnTo>
                <a:lnTo>
                  <a:pt x="9162" y="1227"/>
                </a:lnTo>
                <a:close/>
                <a:moveTo>
                  <a:pt x="12708" y="1455"/>
                </a:moveTo>
                <a:lnTo>
                  <a:pt x="12677" y="1483"/>
                </a:lnTo>
                <a:lnTo>
                  <a:pt x="12648" y="1597"/>
                </a:lnTo>
                <a:lnTo>
                  <a:pt x="12618" y="1740"/>
                </a:lnTo>
                <a:lnTo>
                  <a:pt x="12587" y="1883"/>
                </a:lnTo>
                <a:lnTo>
                  <a:pt x="12558" y="1969"/>
                </a:lnTo>
                <a:lnTo>
                  <a:pt x="12467" y="2140"/>
                </a:lnTo>
                <a:lnTo>
                  <a:pt x="12348" y="2254"/>
                </a:lnTo>
                <a:lnTo>
                  <a:pt x="12077" y="2539"/>
                </a:lnTo>
                <a:lnTo>
                  <a:pt x="11956" y="2682"/>
                </a:lnTo>
                <a:lnTo>
                  <a:pt x="11866" y="2853"/>
                </a:lnTo>
                <a:lnTo>
                  <a:pt x="11836" y="3053"/>
                </a:lnTo>
                <a:lnTo>
                  <a:pt x="11836" y="3253"/>
                </a:lnTo>
                <a:lnTo>
                  <a:pt x="11897" y="3424"/>
                </a:lnTo>
                <a:lnTo>
                  <a:pt x="11987" y="3566"/>
                </a:lnTo>
                <a:lnTo>
                  <a:pt x="12197" y="3852"/>
                </a:lnTo>
                <a:lnTo>
                  <a:pt x="12348" y="4052"/>
                </a:lnTo>
                <a:lnTo>
                  <a:pt x="12438" y="4251"/>
                </a:lnTo>
                <a:lnTo>
                  <a:pt x="12467" y="4366"/>
                </a:lnTo>
                <a:lnTo>
                  <a:pt x="12467" y="4480"/>
                </a:lnTo>
                <a:lnTo>
                  <a:pt x="12438" y="4593"/>
                </a:lnTo>
                <a:lnTo>
                  <a:pt x="12377" y="4708"/>
                </a:lnTo>
                <a:lnTo>
                  <a:pt x="12287" y="4850"/>
                </a:lnTo>
                <a:lnTo>
                  <a:pt x="12167" y="4965"/>
                </a:lnTo>
                <a:lnTo>
                  <a:pt x="12077" y="5079"/>
                </a:lnTo>
                <a:lnTo>
                  <a:pt x="11987" y="5222"/>
                </a:lnTo>
                <a:lnTo>
                  <a:pt x="11956" y="5278"/>
                </a:lnTo>
                <a:lnTo>
                  <a:pt x="11956" y="5364"/>
                </a:lnTo>
                <a:lnTo>
                  <a:pt x="12017" y="5479"/>
                </a:lnTo>
                <a:lnTo>
                  <a:pt x="12046" y="5535"/>
                </a:lnTo>
                <a:lnTo>
                  <a:pt x="12107" y="5564"/>
                </a:lnTo>
                <a:lnTo>
                  <a:pt x="12167" y="5593"/>
                </a:lnTo>
                <a:lnTo>
                  <a:pt x="12257" y="5564"/>
                </a:lnTo>
                <a:lnTo>
                  <a:pt x="12497" y="5450"/>
                </a:lnTo>
                <a:lnTo>
                  <a:pt x="12677" y="5278"/>
                </a:lnTo>
                <a:lnTo>
                  <a:pt x="12858" y="5079"/>
                </a:lnTo>
                <a:lnTo>
                  <a:pt x="12948" y="4850"/>
                </a:lnTo>
                <a:lnTo>
                  <a:pt x="13008" y="4623"/>
                </a:lnTo>
                <a:lnTo>
                  <a:pt x="13008" y="4366"/>
                </a:lnTo>
                <a:lnTo>
                  <a:pt x="12948" y="4109"/>
                </a:lnTo>
                <a:lnTo>
                  <a:pt x="12858" y="3880"/>
                </a:lnTo>
                <a:lnTo>
                  <a:pt x="12708" y="3681"/>
                </a:lnTo>
                <a:lnTo>
                  <a:pt x="12558" y="3510"/>
                </a:lnTo>
                <a:lnTo>
                  <a:pt x="12438" y="3367"/>
                </a:lnTo>
                <a:lnTo>
                  <a:pt x="12377" y="3253"/>
                </a:lnTo>
                <a:lnTo>
                  <a:pt x="12348" y="3110"/>
                </a:lnTo>
                <a:lnTo>
                  <a:pt x="12377" y="2996"/>
                </a:lnTo>
                <a:lnTo>
                  <a:pt x="12438" y="2853"/>
                </a:lnTo>
                <a:lnTo>
                  <a:pt x="12497" y="2739"/>
                </a:lnTo>
                <a:lnTo>
                  <a:pt x="12708" y="2483"/>
                </a:lnTo>
                <a:lnTo>
                  <a:pt x="12858" y="2282"/>
                </a:lnTo>
                <a:lnTo>
                  <a:pt x="12979" y="2055"/>
                </a:lnTo>
                <a:lnTo>
                  <a:pt x="12979" y="1940"/>
                </a:lnTo>
                <a:lnTo>
                  <a:pt x="13008" y="1826"/>
                </a:lnTo>
                <a:lnTo>
                  <a:pt x="12979" y="1712"/>
                </a:lnTo>
                <a:lnTo>
                  <a:pt x="12948" y="1597"/>
                </a:lnTo>
                <a:lnTo>
                  <a:pt x="12918" y="1512"/>
                </a:lnTo>
                <a:lnTo>
                  <a:pt x="12738" y="1455"/>
                </a:lnTo>
                <a:close/>
                <a:moveTo>
                  <a:pt x="10275" y="0"/>
                </a:moveTo>
                <a:lnTo>
                  <a:pt x="10214" y="56"/>
                </a:lnTo>
                <a:lnTo>
                  <a:pt x="10185" y="114"/>
                </a:lnTo>
                <a:lnTo>
                  <a:pt x="10214" y="199"/>
                </a:lnTo>
                <a:lnTo>
                  <a:pt x="10485" y="599"/>
                </a:lnTo>
                <a:lnTo>
                  <a:pt x="10635" y="799"/>
                </a:lnTo>
                <a:lnTo>
                  <a:pt x="10725" y="1027"/>
                </a:lnTo>
                <a:lnTo>
                  <a:pt x="10755" y="1199"/>
                </a:lnTo>
                <a:lnTo>
                  <a:pt x="10785" y="1340"/>
                </a:lnTo>
                <a:lnTo>
                  <a:pt x="10725" y="1627"/>
                </a:lnTo>
                <a:lnTo>
                  <a:pt x="10635" y="1912"/>
                </a:lnTo>
                <a:lnTo>
                  <a:pt x="10485" y="2168"/>
                </a:lnTo>
                <a:lnTo>
                  <a:pt x="10275" y="2539"/>
                </a:lnTo>
                <a:lnTo>
                  <a:pt x="10185" y="2710"/>
                </a:lnTo>
                <a:lnTo>
                  <a:pt x="10124" y="2881"/>
                </a:lnTo>
                <a:lnTo>
                  <a:pt x="10124" y="3253"/>
                </a:lnTo>
                <a:lnTo>
                  <a:pt x="10185" y="3424"/>
                </a:lnTo>
                <a:lnTo>
                  <a:pt x="10275" y="3624"/>
                </a:lnTo>
                <a:lnTo>
                  <a:pt x="10394" y="3767"/>
                </a:lnTo>
                <a:lnTo>
                  <a:pt x="10514" y="3909"/>
                </a:lnTo>
                <a:lnTo>
                  <a:pt x="10604" y="4024"/>
                </a:lnTo>
                <a:lnTo>
                  <a:pt x="10665" y="4137"/>
                </a:lnTo>
                <a:lnTo>
                  <a:pt x="10694" y="4280"/>
                </a:lnTo>
                <a:lnTo>
                  <a:pt x="10694" y="4394"/>
                </a:lnTo>
                <a:lnTo>
                  <a:pt x="10665" y="4508"/>
                </a:lnTo>
                <a:lnTo>
                  <a:pt x="10635" y="4651"/>
                </a:lnTo>
                <a:lnTo>
                  <a:pt x="10514" y="4880"/>
                </a:lnTo>
                <a:lnTo>
                  <a:pt x="10244" y="5336"/>
                </a:lnTo>
                <a:lnTo>
                  <a:pt x="10124" y="5564"/>
                </a:lnTo>
                <a:lnTo>
                  <a:pt x="10004" y="5792"/>
                </a:lnTo>
                <a:lnTo>
                  <a:pt x="9944" y="5935"/>
                </a:lnTo>
                <a:lnTo>
                  <a:pt x="9944" y="6277"/>
                </a:lnTo>
                <a:lnTo>
                  <a:pt x="9973" y="6421"/>
                </a:lnTo>
                <a:lnTo>
                  <a:pt x="10034" y="6592"/>
                </a:lnTo>
                <a:lnTo>
                  <a:pt x="10154" y="6706"/>
                </a:lnTo>
                <a:lnTo>
                  <a:pt x="10244" y="6819"/>
                </a:lnTo>
                <a:lnTo>
                  <a:pt x="10394" y="6905"/>
                </a:lnTo>
                <a:lnTo>
                  <a:pt x="10485" y="6934"/>
                </a:lnTo>
                <a:lnTo>
                  <a:pt x="10575" y="6934"/>
                </a:lnTo>
                <a:lnTo>
                  <a:pt x="10635" y="6905"/>
                </a:lnTo>
                <a:lnTo>
                  <a:pt x="10755" y="6791"/>
                </a:lnTo>
                <a:lnTo>
                  <a:pt x="10755" y="6706"/>
                </a:lnTo>
                <a:lnTo>
                  <a:pt x="10725" y="6648"/>
                </a:lnTo>
                <a:lnTo>
                  <a:pt x="10694" y="6562"/>
                </a:lnTo>
                <a:lnTo>
                  <a:pt x="10604" y="6421"/>
                </a:lnTo>
                <a:lnTo>
                  <a:pt x="10545" y="6306"/>
                </a:lnTo>
                <a:lnTo>
                  <a:pt x="10514" y="6164"/>
                </a:lnTo>
                <a:lnTo>
                  <a:pt x="10514" y="6049"/>
                </a:lnTo>
                <a:lnTo>
                  <a:pt x="10545" y="5907"/>
                </a:lnTo>
                <a:lnTo>
                  <a:pt x="10575" y="5792"/>
                </a:lnTo>
                <a:lnTo>
                  <a:pt x="10725" y="5535"/>
                </a:lnTo>
                <a:lnTo>
                  <a:pt x="11055" y="5022"/>
                </a:lnTo>
                <a:lnTo>
                  <a:pt x="11206" y="4737"/>
                </a:lnTo>
                <a:lnTo>
                  <a:pt x="11235" y="4623"/>
                </a:lnTo>
                <a:lnTo>
                  <a:pt x="11266" y="4480"/>
                </a:lnTo>
                <a:lnTo>
                  <a:pt x="11266" y="4251"/>
                </a:lnTo>
                <a:lnTo>
                  <a:pt x="11206" y="4080"/>
                </a:lnTo>
                <a:lnTo>
                  <a:pt x="11145" y="3880"/>
                </a:lnTo>
                <a:lnTo>
                  <a:pt x="11025" y="3709"/>
                </a:lnTo>
                <a:lnTo>
                  <a:pt x="10845" y="3424"/>
                </a:lnTo>
                <a:lnTo>
                  <a:pt x="10755" y="3309"/>
                </a:lnTo>
                <a:lnTo>
                  <a:pt x="10694" y="3196"/>
                </a:lnTo>
                <a:lnTo>
                  <a:pt x="10694" y="2939"/>
                </a:lnTo>
                <a:lnTo>
                  <a:pt x="10755" y="2768"/>
                </a:lnTo>
                <a:lnTo>
                  <a:pt x="10845" y="2596"/>
                </a:lnTo>
                <a:lnTo>
                  <a:pt x="11055" y="2226"/>
                </a:lnTo>
                <a:lnTo>
                  <a:pt x="11206" y="1854"/>
                </a:lnTo>
                <a:lnTo>
                  <a:pt x="11266" y="1683"/>
                </a:lnTo>
                <a:lnTo>
                  <a:pt x="11296" y="1483"/>
                </a:lnTo>
                <a:lnTo>
                  <a:pt x="11296" y="1284"/>
                </a:lnTo>
                <a:lnTo>
                  <a:pt x="11266" y="1055"/>
                </a:lnTo>
                <a:lnTo>
                  <a:pt x="11235" y="884"/>
                </a:lnTo>
                <a:lnTo>
                  <a:pt x="11176" y="713"/>
                </a:lnTo>
                <a:lnTo>
                  <a:pt x="11086" y="542"/>
                </a:lnTo>
                <a:lnTo>
                  <a:pt x="10965" y="399"/>
                </a:lnTo>
                <a:lnTo>
                  <a:pt x="10845" y="257"/>
                </a:lnTo>
                <a:lnTo>
                  <a:pt x="10694" y="142"/>
                </a:lnTo>
                <a:lnTo>
                  <a:pt x="10545" y="56"/>
                </a:lnTo>
                <a:lnTo>
                  <a:pt x="10365" y="0"/>
                </a:lnTo>
                <a:close/>
                <a:moveTo>
                  <a:pt x="8021" y="9359"/>
                </a:moveTo>
                <a:lnTo>
                  <a:pt x="7931" y="9473"/>
                </a:lnTo>
                <a:lnTo>
                  <a:pt x="7691" y="9445"/>
                </a:lnTo>
                <a:lnTo>
                  <a:pt x="7150" y="9416"/>
                </a:lnTo>
                <a:lnTo>
                  <a:pt x="7600" y="9387"/>
                </a:lnTo>
                <a:lnTo>
                  <a:pt x="8021" y="9359"/>
                </a:lnTo>
                <a:close/>
                <a:moveTo>
                  <a:pt x="12979" y="8103"/>
                </a:moveTo>
                <a:lnTo>
                  <a:pt x="13880" y="8161"/>
                </a:lnTo>
                <a:lnTo>
                  <a:pt x="14781" y="8218"/>
                </a:lnTo>
                <a:lnTo>
                  <a:pt x="15652" y="8332"/>
                </a:lnTo>
                <a:lnTo>
                  <a:pt x="16553" y="8475"/>
                </a:lnTo>
                <a:lnTo>
                  <a:pt x="17395" y="8646"/>
                </a:lnTo>
                <a:lnTo>
                  <a:pt x="17515" y="8703"/>
                </a:lnTo>
                <a:lnTo>
                  <a:pt x="17605" y="8760"/>
                </a:lnTo>
                <a:lnTo>
                  <a:pt x="17634" y="8818"/>
                </a:lnTo>
                <a:lnTo>
                  <a:pt x="17634" y="8903"/>
                </a:lnTo>
                <a:lnTo>
                  <a:pt x="17605" y="8989"/>
                </a:lnTo>
                <a:lnTo>
                  <a:pt x="17544" y="9045"/>
                </a:lnTo>
                <a:lnTo>
                  <a:pt x="17485" y="9131"/>
                </a:lnTo>
                <a:lnTo>
                  <a:pt x="17395" y="9188"/>
                </a:lnTo>
                <a:lnTo>
                  <a:pt x="17154" y="9274"/>
                </a:lnTo>
                <a:lnTo>
                  <a:pt x="16913" y="9331"/>
                </a:lnTo>
                <a:lnTo>
                  <a:pt x="16433" y="9416"/>
                </a:lnTo>
                <a:lnTo>
                  <a:pt x="15773" y="9473"/>
                </a:lnTo>
                <a:lnTo>
                  <a:pt x="15742" y="9387"/>
                </a:lnTo>
                <a:lnTo>
                  <a:pt x="15652" y="9359"/>
                </a:lnTo>
                <a:lnTo>
                  <a:pt x="15081" y="9216"/>
                </a:lnTo>
                <a:lnTo>
                  <a:pt x="14511" y="9131"/>
                </a:lnTo>
                <a:lnTo>
                  <a:pt x="13939" y="9045"/>
                </a:lnTo>
                <a:lnTo>
                  <a:pt x="13339" y="8989"/>
                </a:lnTo>
                <a:lnTo>
                  <a:pt x="12167" y="8931"/>
                </a:lnTo>
                <a:lnTo>
                  <a:pt x="10996" y="8903"/>
                </a:lnTo>
                <a:lnTo>
                  <a:pt x="9734" y="8903"/>
                </a:lnTo>
                <a:lnTo>
                  <a:pt x="8472" y="8959"/>
                </a:lnTo>
                <a:lnTo>
                  <a:pt x="7931" y="8989"/>
                </a:lnTo>
                <a:lnTo>
                  <a:pt x="7391" y="9045"/>
                </a:lnTo>
                <a:lnTo>
                  <a:pt x="7120" y="9074"/>
                </a:lnTo>
                <a:lnTo>
                  <a:pt x="6850" y="9131"/>
                </a:lnTo>
                <a:lnTo>
                  <a:pt x="6609" y="9216"/>
                </a:lnTo>
                <a:lnTo>
                  <a:pt x="6369" y="9302"/>
                </a:lnTo>
                <a:lnTo>
                  <a:pt x="6369" y="9359"/>
                </a:lnTo>
                <a:lnTo>
                  <a:pt x="6429" y="9387"/>
                </a:lnTo>
                <a:lnTo>
                  <a:pt x="5798" y="9331"/>
                </a:lnTo>
                <a:lnTo>
                  <a:pt x="5347" y="9302"/>
                </a:lnTo>
                <a:lnTo>
                  <a:pt x="4777" y="9274"/>
                </a:lnTo>
                <a:lnTo>
                  <a:pt x="4477" y="9216"/>
                </a:lnTo>
                <a:lnTo>
                  <a:pt x="4236" y="9131"/>
                </a:lnTo>
                <a:lnTo>
                  <a:pt x="4116" y="9074"/>
                </a:lnTo>
                <a:lnTo>
                  <a:pt x="4026" y="8989"/>
                </a:lnTo>
                <a:lnTo>
                  <a:pt x="3966" y="8931"/>
                </a:lnTo>
                <a:lnTo>
                  <a:pt x="3905" y="8818"/>
                </a:lnTo>
                <a:lnTo>
                  <a:pt x="4026" y="8760"/>
                </a:lnTo>
                <a:lnTo>
                  <a:pt x="4146" y="8674"/>
                </a:lnTo>
                <a:lnTo>
                  <a:pt x="4416" y="8589"/>
                </a:lnTo>
                <a:lnTo>
                  <a:pt x="4716" y="8561"/>
                </a:lnTo>
                <a:lnTo>
                  <a:pt x="5018" y="8531"/>
                </a:lnTo>
                <a:lnTo>
                  <a:pt x="6850" y="8360"/>
                </a:lnTo>
                <a:lnTo>
                  <a:pt x="8562" y="8218"/>
                </a:lnTo>
                <a:lnTo>
                  <a:pt x="10275" y="8133"/>
                </a:lnTo>
                <a:lnTo>
                  <a:pt x="11176" y="8103"/>
                </a:lnTo>
                <a:close/>
                <a:moveTo>
                  <a:pt x="8682" y="9302"/>
                </a:moveTo>
                <a:lnTo>
                  <a:pt x="8562" y="9473"/>
                </a:lnTo>
                <a:lnTo>
                  <a:pt x="8562" y="9501"/>
                </a:lnTo>
                <a:lnTo>
                  <a:pt x="8352" y="9473"/>
                </a:lnTo>
                <a:lnTo>
                  <a:pt x="8382" y="9416"/>
                </a:lnTo>
                <a:lnTo>
                  <a:pt x="8472" y="9331"/>
                </a:lnTo>
                <a:lnTo>
                  <a:pt x="8472" y="9302"/>
                </a:lnTo>
                <a:close/>
                <a:moveTo>
                  <a:pt x="9283" y="9274"/>
                </a:moveTo>
                <a:lnTo>
                  <a:pt x="9223" y="9387"/>
                </a:lnTo>
                <a:lnTo>
                  <a:pt x="9162" y="9501"/>
                </a:lnTo>
                <a:lnTo>
                  <a:pt x="8982" y="9501"/>
                </a:lnTo>
                <a:lnTo>
                  <a:pt x="9072" y="9387"/>
                </a:lnTo>
                <a:lnTo>
                  <a:pt x="9162" y="9274"/>
                </a:lnTo>
                <a:close/>
                <a:moveTo>
                  <a:pt x="9944" y="9274"/>
                </a:moveTo>
                <a:lnTo>
                  <a:pt x="9854" y="9387"/>
                </a:lnTo>
                <a:lnTo>
                  <a:pt x="9764" y="9501"/>
                </a:lnTo>
                <a:lnTo>
                  <a:pt x="9764" y="9531"/>
                </a:lnTo>
                <a:lnTo>
                  <a:pt x="9464" y="9531"/>
                </a:lnTo>
                <a:lnTo>
                  <a:pt x="9493" y="9416"/>
                </a:lnTo>
                <a:lnTo>
                  <a:pt x="9613" y="9274"/>
                </a:lnTo>
                <a:close/>
                <a:moveTo>
                  <a:pt x="10455" y="9274"/>
                </a:moveTo>
                <a:lnTo>
                  <a:pt x="10365" y="9387"/>
                </a:lnTo>
                <a:lnTo>
                  <a:pt x="10275" y="9531"/>
                </a:lnTo>
                <a:lnTo>
                  <a:pt x="10154" y="9531"/>
                </a:lnTo>
                <a:lnTo>
                  <a:pt x="10275" y="9274"/>
                </a:lnTo>
                <a:close/>
                <a:moveTo>
                  <a:pt x="10845" y="9274"/>
                </a:moveTo>
                <a:lnTo>
                  <a:pt x="10694" y="9531"/>
                </a:lnTo>
                <a:lnTo>
                  <a:pt x="10545" y="9531"/>
                </a:lnTo>
                <a:lnTo>
                  <a:pt x="10604" y="9274"/>
                </a:lnTo>
                <a:close/>
                <a:moveTo>
                  <a:pt x="12558" y="9331"/>
                </a:moveTo>
                <a:lnTo>
                  <a:pt x="12497" y="9387"/>
                </a:lnTo>
                <a:lnTo>
                  <a:pt x="12348" y="9531"/>
                </a:lnTo>
                <a:lnTo>
                  <a:pt x="12317" y="9531"/>
                </a:lnTo>
                <a:lnTo>
                  <a:pt x="12407" y="9331"/>
                </a:lnTo>
                <a:close/>
                <a:moveTo>
                  <a:pt x="12858" y="9359"/>
                </a:moveTo>
                <a:lnTo>
                  <a:pt x="13069" y="9387"/>
                </a:lnTo>
                <a:lnTo>
                  <a:pt x="13069" y="9445"/>
                </a:lnTo>
                <a:lnTo>
                  <a:pt x="13038" y="9531"/>
                </a:lnTo>
                <a:lnTo>
                  <a:pt x="12767" y="9531"/>
                </a:lnTo>
                <a:lnTo>
                  <a:pt x="12858" y="9359"/>
                </a:lnTo>
                <a:close/>
                <a:moveTo>
                  <a:pt x="13308" y="9387"/>
                </a:moveTo>
                <a:lnTo>
                  <a:pt x="14180" y="9501"/>
                </a:lnTo>
                <a:lnTo>
                  <a:pt x="13339" y="9531"/>
                </a:lnTo>
                <a:lnTo>
                  <a:pt x="13308" y="9445"/>
                </a:lnTo>
                <a:lnTo>
                  <a:pt x="13308" y="9387"/>
                </a:lnTo>
                <a:close/>
                <a:moveTo>
                  <a:pt x="11506" y="9274"/>
                </a:moveTo>
                <a:lnTo>
                  <a:pt x="11386" y="9416"/>
                </a:lnTo>
                <a:lnTo>
                  <a:pt x="11266" y="9559"/>
                </a:lnTo>
                <a:lnTo>
                  <a:pt x="11086" y="9559"/>
                </a:lnTo>
                <a:lnTo>
                  <a:pt x="11145" y="9274"/>
                </a:lnTo>
                <a:close/>
                <a:moveTo>
                  <a:pt x="11627" y="9274"/>
                </a:moveTo>
                <a:lnTo>
                  <a:pt x="12287" y="9331"/>
                </a:lnTo>
                <a:lnTo>
                  <a:pt x="12167" y="9501"/>
                </a:lnTo>
                <a:lnTo>
                  <a:pt x="12167" y="9531"/>
                </a:lnTo>
                <a:lnTo>
                  <a:pt x="11866" y="9531"/>
                </a:lnTo>
                <a:lnTo>
                  <a:pt x="11927" y="9416"/>
                </a:lnTo>
                <a:lnTo>
                  <a:pt x="11927" y="9359"/>
                </a:lnTo>
                <a:lnTo>
                  <a:pt x="11866" y="9302"/>
                </a:lnTo>
                <a:lnTo>
                  <a:pt x="11807" y="9331"/>
                </a:lnTo>
                <a:lnTo>
                  <a:pt x="11656" y="9501"/>
                </a:lnTo>
                <a:lnTo>
                  <a:pt x="11627" y="9559"/>
                </a:lnTo>
                <a:lnTo>
                  <a:pt x="11536" y="9559"/>
                </a:lnTo>
                <a:lnTo>
                  <a:pt x="11627" y="9302"/>
                </a:lnTo>
                <a:lnTo>
                  <a:pt x="11627" y="9274"/>
                </a:lnTo>
                <a:close/>
                <a:moveTo>
                  <a:pt x="2314" y="10500"/>
                </a:moveTo>
                <a:lnTo>
                  <a:pt x="2614" y="10558"/>
                </a:lnTo>
                <a:lnTo>
                  <a:pt x="2914" y="10614"/>
                </a:lnTo>
                <a:lnTo>
                  <a:pt x="3215" y="10614"/>
                </a:lnTo>
                <a:lnTo>
                  <a:pt x="3485" y="12127"/>
                </a:lnTo>
                <a:lnTo>
                  <a:pt x="3846" y="13610"/>
                </a:lnTo>
                <a:lnTo>
                  <a:pt x="4085" y="14496"/>
                </a:lnTo>
                <a:lnTo>
                  <a:pt x="3905" y="14267"/>
                </a:lnTo>
                <a:lnTo>
                  <a:pt x="3695" y="14068"/>
                </a:lnTo>
                <a:lnTo>
                  <a:pt x="3485" y="13867"/>
                </a:lnTo>
                <a:lnTo>
                  <a:pt x="3245" y="13668"/>
                </a:lnTo>
                <a:lnTo>
                  <a:pt x="2945" y="13468"/>
                </a:lnTo>
                <a:lnTo>
                  <a:pt x="2614" y="13268"/>
                </a:lnTo>
                <a:lnTo>
                  <a:pt x="2253" y="13069"/>
                </a:lnTo>
                <a:lnTo>
                  <a:pt x="1922" y="12840"/>
                </a:lnTo>
                <a:lnTo>
                  <a:pt x="1652" y="12583"/>
                </a:lnTo>
                <a:lnTo>
                  <a:pt x="1503" y="12441"/>
                </a:lnTo>
                <a:lnTo>
                  <a:pt x="1412" y="12270"/>
                </a:lnTo>
                <a:lnTo>
                  <a:pt x="1322" y="12127"/>
                </a:lnTo>
                <a:lnTo>
                  <a:pt x="1232" y="11956"/>
                </a:lnTo>
                <a:lnTo>
                  <a:pt x="1201" y="11784"/>
                </a:lnTo>
                <a:lnTo>
                  <a:pt x="1172" y="11585"/>
                </a:lnTo>
                <a:lnTo>
                  <a:pt x="1172" y="11414"/>
                </a:lnTo>
                <a:lnTo>
                  <a:pt x="1232" y="11213"/>
                </a:lnTo>
                <a:lnTo>
                  <a:pt x="1291" y="11071"/>
                </a:lnTo>
                <a:lnTo>
                  <a:pt x="1382" y="10928"/>
                </a:lnTo>
                <a:lnTo>
                  <a:pt x="1532" y="10785"/>
                </a:lnTo>
                <a:lnTo>
                  <a:pt x="1652" y="10672"/>
                </a:lnTo>
                <a:lnTo>
                  <a:pt x="1832" y="10586"/>
                </a:lnTo>
                <a:lnTo>
                  <a:pt x="2012" y="10529"/>
                </a:lnTo>
                <a:lnTo>
                  <a:pt x="2163" y="10500"/>
                </a:lnTo>
                <a:close/>
                <a:moveTo>
                  <a:pt x="17454" y="18205"/>
                </a:moveTo>
                <a:lnTo>
                  <a:pt x="17785" y="18291"/>
                </a:lnTo>
                <a:lnTo>
                  <a:pt x="17785" y="18576"/>
                </a:lnTo>
                <a:lnTo>
                  <a:pt x="17755" y="18691"/>
                </a:lnTo>
                <a:lnTo>
                  <a:pt x="17724" y="18776"/>
                </a:lnTo>
                <a:lnTo>
                  <a:pt x="17634" y="18832"/>
                </a:lnTo>
                <a:lnTo>
                  <a:pt x="17575" y="18862"/>
                </a:lnTo>
                <a:lnTo>
                  <a:pt x="17454" y="18890"/>
                </a:lnTo>
                <a:lnTo>
                  <a:pt x="17334" y="18890"/>
                </a:lnTo>
                <a:lnTo>
                  <a:pt x="16703" y="18918"/>
                </a:lnTo>
                <a:lnTo>
                  <a:pt x="16073" y="18918"/>
                </a:lnTo>
                <a:lnTo>
                  <a:pt x="16313" y="18605"/>
                </a:lnTo>
                <a:lnTo>
                  <a:pt x="16523" y="18233"/>
                </a:lnTo>
                <a:lnTo>
                  <a:pt x="17034" y="18233"/>
                </a:lnTo>
                <a:lnTo>
                  <a:pt x="17454" y="18205"/>
                </a:lnTo>
                <a:close/>
                <a:moveTo>
                  <a:pt x="5708" y="18034"/>
                </a:moveTo>
                <a:lnTo>
                  <a:pt x="6039" y="18490"/>
                </a:lnTo>
                <a:lnTo>
                  <a:pt x="6399" y="18946"/>
                </a:lnTo>
                <a:lnTo>
                  <a:pt x="4687" y="18862"/>
                </a:lnTo>
                <a:lnTo>
                  <a:pt x="4536" y="18890"/>
                </a:lnTo>
                <a:lnTo>
                  <a:pt x="4416" y="18832"/>
                </a:lnTo>
                <a:lnTo>
                  <a:pt x="4326" y="18747"/>
                </a:lnTo>
                <a:lnTo>
                  <a:pt x="4266" y="18576"/>
                </a:lnTo>
                <a:lnTo>
                  <a:pt x="4657" y="18404"/>
                </a:lnTo>
                <a:lnTo>
                  <a:pt x="5167" y="18205"/>
                </a:lnTo>
                <a:lnTo>
                  <a:pt x="5708" y="18034"/>
                </a:lnTo>
                <a:close/>
                <a:moveTo>
                  <a:pt x="3725" y="9359"/>
                </a:moveTo>
                <a:lnTo>
                  <a:pt x="3905" y="9473"/>
                </a:lnTo>
                <a:lnTo>
                  <a:pt x="4085" y="9559"/>
                </a:lnTo>
                <a:lnTo>
                  <a:pt x="4297" y="9616"/>
                </a:lnTo>
                <a:lnTo>
                  <a:pt x="4506" y="9672"/>
                </a:lnTo>
                <a:lnTo>
                  <a:pt x="4927" y="9730"/>
                </a:lnTo>
                <a:lnTo>
                  <a:pt x="5347" y="9758"/>
                </a:lnTo>
                <a:lnTo>
                  <a:pt x="6579" y="9873"/>
                </a:lnTo>
                <a:lnTo>
                  <a:pt x="7781" y="9959"/>
                </a:lnTo>
                <a:lnTo>
                  <a:pt x="9013" y="10015"/>
                </a:lnTo>
                <a:lnTo>
                  <a:pt x="10244" y="10044"/>
                </a:lnTo>
                <a:lnTo>
                  <a:pt x="12708" y="10044"/>
                </a:lnTo>
                <a:lnTo>
                  <a:pt x="15171" y="9987"/>
                </a:lnTo>
                <a:lnTo>
                  <a:pt x="16133" y="9959"/>
                </a:lnTo>
                <a:lnTo>
                  <a:pt x="16584" y="9929"/>
                </a:lnTo>
                <a:lnTo>
                  <a:pt x="17064" y="9844"/>
                </a:lnTo>
                <a:lnTo>
                  <a:pt x="17305" y="9787"/>
                </a:lnTo>
                <a:lnTo>
                  <a:pt x="17575" y="9672"/>
                </a:lnTo>
                <a:lnTo>
                  <a:pt x="17845" y="9559"/>
                </a:lnTo>
                <a:lnTo>
                  <a:pt x="18085" y="9387"/>
                </a:lnTo>
                <a:lnTo>
                  <a:pt x="18085" y="10472"/>
                </a:lnTo>
                <a:lnTo>
                  <a:pt x="17875" y="10472"/>
                </a:lnTo>
                <a:lnTo>
                  <a:pt x="17665" y="10500"/>
                </a:lnTo>
                <a:lnTo>
                  <a:pt x="17215" y="10614"/>
                </a:lnTo>
                <a:lnTo>
                  <a:pt x="16463" y="10757"/>
                </a:lnTo>
                <a:lnTo>
                  <a:pt x="15712" y="10843"/>
                </a:lnTo>
                <a:lnTo>
                  <a:pt x="15381" y="10871"/>
                </a:lnTo>
                <a:lnTo>
                  <a:pt x="15051" y="10871"/>
                </a:lnTo>
                <a:lnTo>
                  <a:pt x="14390" y="10843"/>
                </a:lnTo>
                <a:lnTo>
                  <a:pt x="13069" y="10843"/>
                </a:lnTo>
                <a:lnTo>
                  <a:pt x="13008" y="10871"/>
                </a:lnTo>
                <a:lnTo>
                  <a:pt x="13008" y="10957"/>
                </a:lnTo>
                <a:lnTo>
                  <a:pt x="13038" y="10986"/>
                </a:lnTo>
                <a:lnTo>
                  <a:pt x="13369" y="11071"/>
                </a:lnTo>
                <a:lnTo>
                  <a:pt x="13700" y="11128"/>
                </a:lnTo>
                <a:lnTo>
                  <a:pt x="14029" y="11185"/>
                </a:lnTo>
                <a:lnTo>
                  <a:pt x="14360" y="11213"/>
                </a:lnTo>
                <a:lnTo>
                  <a:pt x="15051" y="11185"/>
                </a:lnTo>
                <a:lnTo>
                  <a:pt x="15712" y="11157"/>
                </a:lnTo>
                <a:lnTo>
                  <a:pt x="16313" y="11128"/>
                </a:lnTo>
                <a:lnTo>
                  <a:pt x="16944" y="11042"/>
                </a:lnTo>
                <a:lnTo>
                  <a:pt x="17244" y="10986"/>
                </a:lnTo>
                <a:lnTo>
                  <a:pt x="17544" y="10928"/>
                </a:lnTo>
                <a:lnTo>
                  <a:pt x="17815" y="10815"/>
                </a:lnTo>
                <a:lnTo>
                  <a:pt x="18085" y="10700"/>
                </a:lnTo>
                <a:lnTo>
                  <a:pt x="18026" y="11271"/>
                </a:lnTo>
                <a:lnTo>
                  <a:pt x="16974" y="11556"/>
                </a:lnTo>
                <a:lnTo>
                  <a:pt x="16433" y="11699"/>
                </a:lnTo>
                <a:lnTo>
                  <a:pt x="15892" y="11784"/>
                </a:lnTo>
                <a:lnTo>
                  <a:pt x="15322" y="11784"/>
                </a:lnTo>
                <a:lnTo>
                  <a:pt x="14750" y="11756"/>
                </a:lnTo>
                <a:lnTo>
                  <a:pt x="14180" y="11699"/>
                </a:lnTo>
                <a:lnTo>
                  <a:pt x="13909" y="11699"/>
                </a:lnTo>
                <a:lnTo>
                  <a:pt x="13639" y="11727"/>
                </a:lnTo>
                <a:lnTo>
                  <a:pt x="13549" y="11756"/>
                </a:lnTo>
                <a:lnTo>
                  <a:pt x="13519" y="11813"/>
                </a:lnTo>
                <a:lnTo>
                  <a:pt x="13519" y="11870"/>
                </a:lnTo>
                <a:lnTo>
                  <a:pt x="13579" y="11928"/>
                </a:lnTo>
                <a:lnTo>
                  <a:pt x="13849" y="12069"/>
                </a:lnTo>
                <a:lnTo>
                  <a:pt x="14150" y="12155"/>
                </a:lnTo>
                <a:lnTo>
                  <a:pt x="14450" y="12241"/>
                </a:lnTo>
                <a:lnTo>
                  <a:pt x="14811" y="12270"/>
                </a:lnTo>
                <a:lnTo>
                  <a:pt x="15142" y="12270"/>
                </a:lnTo>
                <a:lnTo>
                  <a:pt x="15471" y="12241"/>
                </a:lnTo>
                <a:lnTo>
                  <a:pt x="16102" y="12213"/>
                </a:lnTo>
                <a:lnTo>
                  <a:pt x="16584" y="12127"/>
                </a:lnTo>
                <a:lnTo>
                  <a:pt x="17064" y="12041"/>
                </a:lnTo>
                <a:lnTo>
                  <a:pt x="17544" y="11870"/>
                </a:lnTo>
                <a:lnTo>
                  <a:pt x="17965" y="11671"/>
                </a:lnTo>
                <a:lnTo>
                  <a:pt x="17965" y="11813"/>
                </a:lnTo>
                <a:lnTo>
                  <a:pt x="17845" y="12356"/>
                </a:lnTo>
                <a:lnTo>
                  <a:pt x="17424" y="12412"/>
                </a:lnTo>
                <a:lnTo>
                  <a:pt x="17003" y="12497"/>
                </a:lnTo>
                <a:lnTo>
                  <a:pt x="16613" y="12612"/>
                </a:lnTo>
                <a:lnTo>
                  <a:pt x="16223" y="12698"/>
                </a:lnTo>
                <a:lnTo>
                  <a:pt x="15682" y="12726"/>
                </a:lnTo>
                <a:lnTo>
                  <a:pt x="15142" y="12784"/>
                </a:lnTo>
                <a:lnTo>
                  <a:pt x="14601" y="12840"/>
                </a:lnTo>
                <a:lnTo>
                  <a:pt x="14330" y="12897"/>
                </a:lnTo>
                <a:lnTo>
                  <a:pt x="14090" y="12983"/>
                </a:lnTo>
                <a:lnTo>
                  <a:pt x="14060" y="13011"/>
                </a:lnTo>
                <a:lnTo>
                  <a:pt x="14090" y="13040"/>
                </a:lnTo>
                <a:lnTo>
                  <a:pt x="14330" y="13154"/>
                </a:lnTo>
                <a:lnTo>
                  <a:pt x="14601" y="13212"/>
                </a:lnTo>
                <a:lnTo>
                  <a:pt x="14871" y="13240"/>
                </a:lnTo>
                <a:lnTo>
                  <a:pt x="15171" y="13240"/>
                </a:lnTo>
                <a:lnTo>
                  <a:pt x="15742" y="13182"/>
                </a:lnTo>
                <a:lnTo>
                  <a:pt x="16282" y="13126"/>
                </a:lnTo>
                <a:lnTo>
                  <a:pt x="16974" y="13040"/>
                </a:lnTo>
                <a:lnTo>
                  <a:pt x="17364" y="12955"/>
                </a:lnTo>
                <a:lnTo>
                  <a:pt x="17724" y="12840"/>
                </a:lnTo>
                <a:lnTo>
                  <a:pt x="17485" y="13753"/>
                </a:lnTo>
                <a:lnTo>
                  <a:pt x="17094" y="13782"/>
                </a:lnTo>
                <a:lnTo>
                  <a:pt x="16733" y="13811"/>
                </a:lnTo>
                <a:lnTo>
                  <a:pt x="15953" y="13925"/>
                </a:lnTo>
                <a:lnTo>
                  <a:pt x="15622" y="13925"/>
                </a:lnTo>
                <a:lnTo>
                  <a:pt x="15232" y="13953"/>
                </a:lnTo>
                <a:lnTo>
                  <a:pt x="15051" y="13953"/>
                </a:lnTo>
                <a:lnTo>
                  <a:pt x="14901" y="14010"/>
                </a:lnTo>
                <a:lnTo>
                  <a:pt x="14721" y="14068"/>
                </a:lnTo>
                <a:lnTo>
                  <a:pt x="14570" y="14153"/>
                </a:lnTo>
                <a:lnTo>
                  <a:pt x="14570" y="14210"/>
                </a:lnTo>
                <a:lnTo>
                  <a:pt x="14721" y="14295"/>
                </a:lnTo>
                <a:lnTo>
                  <a:pt x="14901" y="14353"/>
                </a:lnTo>
                <a:lnTo>
                  <a:pt x="15051" y="14381"/>
                </a:lnTo>
                <a:lnTo>
                  <a:pt x="15622" y="14381"/>
                </a:lnTo>
                <a:lnTo>
                  <a:pt x="15953" y="14325"/>
                </a:lnTo>
                <a:lnTo>
                  <a:pt x="16674" y="14267"/>
                </a:lnTo>
                <a:lnTo>
                  <a:pt x="17003" y="14239"/>
                </a:lnTo>
                <a:lnTo>
                  <a:pt x="17364" y="14153"/>
                </a:lnTo>
                <a:lnTo>
                  <a:pt x="17215" y="14638"/>
                </a:lnTo>
                <a:lnTo>
                  <a:pt x="17094" y="15066"/>
                </a:lnTo>
                <a:lnTo>
                  <a:pt x="16944" y="15009"/>
                </a:lnTo>
                <a:lnTo>
                  <a:pt x="16823" y="14980"/>
                </a:lnTo>
                <a:lnTo>
                  <a:pt x="16523" y="14980"/>
                </a:lnTo>
                <a:lnTo>
                  <a:pt x="15922" y="15066"/>
                </a:lnTo>
                <a:lnTo>
                  <a:pt x="15232" y="15123"/>
                </a:lnTo>
                <a:lnTo>
                  <a:pt x="14901" y="15181"/>
                </a:lnTo>
                <a:lnTo>
                  <a:pt x="14540" y="15294"/>
                </a:lnTo>
                <a:lnTo>
                  <a:pt x="14511" y="15323"/>
                </a:lnTo>
                <a:lnTo>
                  <a:pt x="14511" y="15380"/>
                </a:lnTo>
                <a:lnTo>
                  <a:pt x="14540" y="15437"/>
                </a:lnTo>
                <a:lnTo>
                  <a:pt x="14570" y="15466"/>
                </a:lnTo>
                <a:lnTo>
                  <a:pt x="14901" y="15523"/>
                </a:lnTo>
                <a:lnTo>
                  <a:pt x="15261" y="15523"/>
                </a:lnTo>
                <a:lnTo>
                  <a:pt x="15922" y="15494"/>
                </a:lnTo>
                <a:lnTo>
                  <a:pt x="16463" y="15466"/>
                </a:lnTo>
                <a:lnTo>
                  <a:pt x="16764" y="15437"/>
                </a:lnTo>
                <a:lnTo>
                  <a:pt x="16884" y="15408"/>
                </a:lnTo>
                <a:lnTo>
                  <a:pt x="17003" y="15352"/>
                </a:lnTo>
                <a:lnTo>
                  <a:pt x="16674" y="16264"/>
                </a:lnTo>
                <a:lnTo>
                  <a:pt x="16433" y="16264"/>
                </a:lnTo>
                <a:lnTo>
                  <a:pt x="16192" y="16294"/>
                </a:lnTo>
                <a:lnTo>
                  <a:pt x="15922" y="16322"/>
                </a:lnTo>
                <a:lnTo>
                  <a:pt x="15682" y="16350"/>
                </a:lnTo>
                <a:lnTo>
                  <a:pt x="15412" y="16350"/>
                </a:lnTo>
                <a:lnTo>
                  <a:pt x="15111" y="16322"/>
                </a:lnTo>
                <a:lnTo>
                  <a:pt x="14540" y="16264"/>
                </a:lnTo>
                <a:lnTo>
                  <a:pt x="14511" y="16294"/>
                </a:lnTo>
                <a:lnTo>
                  <a:pt x="14511" y="16322"/>
                </a:lnTo>
                <a:lnTo>
                  <a:pt x="14750" y="16465"/>
                </a:lnTo>
                <a:lnTo>
                  <a:pt x="14991" y="16578"/>
                </a:lnTo>
                <a:lnTo>
                  <a:pt x="15261" y="16636"/>
                </a:lnTo>
                <a:lnTo>
                  <a:pt x="15561" y="16664"/>
                </a:lnTo>
                <a:lnTo>
                  <a:pt x="15773" y="16692"/>
                </a:lnTo>
                <a:lnTo>
                  <a:pt x="16282" y="16692"/>
                </a:lnTo>
                <a:lnTo>
                  <a:pt x="16523" y="16636"/>
                </a:lnTo>
                <a:lnTo>
                  <a:pt x="16403" y="16921"/>
                </a:lnTo>
                <a:lnTo>
                  <a:pt x="16373" y="16949"/>
                </a:lnTo>
                <a:lnTo>
                  <a:pt x="16343" y="16978"/>
                </a:lnTo>
                <a:lnTo>
                  <a:pt x="16313" y="17092"/>
                </a:lnTo>
                <a:lnTo>
                  <a:pt x="16223" y="17035"/>
                </a:lnTo>
                <a:lnTo>
                  <a:pt x="15892" y="17035"/>
                </a:lnTo>
                <a:lnTo>
                  <a:pt x="15442" y="17064"/>
                </a:lnTo>
                <a:lnTo>
                  <a:pt x="15171" y="17064"/>
                </a:lnTo>
                <a:lnTo>
                  <a:pt x="14901" y="17007"/>
                </a:lnTo>
                <a:lnTo>
                  <a:pt x="14630" y="16978"/>
                </a:lnTo>
                <a:lnTo>
                  <a:pt x="14360" y="16949"/>
                </a:lnTo>
                <a:lnTo>
                  <a:pt x="14300" y="16978"/>
                </a:lnTo>
                <a:lnTo>
                  <a:pt x="14270" y="17007"/>
                </a:lnTo>
                <a:lnTo>
                  <a:pt x="14270" y="17064"/>
                </a:lnTo>
                <a:lnTo>
                  <a:pt x="14300" y="17120"/>
                </a:lnTo>
                <a:lnTo>
                  <a:pt x="14390" y="17206"/>
                </a:lnTo>
                <a:lnTo>
                  <a:pt x="14511" y="17291"/>
                </a:lnTo>
                <a:lnTo>
                  <a:pt x="14750" y="17406"/>
                </a:lnTo>
                <a:lnTo>
                  <a:pt x="15021" y="17492"/>
                </a:lnTo>
                <a:lnTo>
                  <a:pt x="15322" y="17520"/>
                </a:lnTo>
                <a:lnTo>
                  <a:pt x="15742" y="17520"/>
                </a:lnTo>
                <a:lnTo>
                  <a:pt x="15982" y="17463"/>
                </a:lnTo>
                <a:lnTo>
                  <a:pt x="16192" y="17377"/>
                </a:lnTo>
                <a:lnTo>
                  <a:pt x="15892" y="17891"/>
                </a:lnTo>
                <a:lnTo>
                  <a:pt x="15742" y="17863"/>
                </a:lnTo>
                <a:lnTo>
                  <a:pt x="15592" y="17891"/>
                </a:lnTo>
                <a:lnTo>
                  <a:pt x="15291" y="17891"/>
                </a:lnTo>
                <a:lnTo>
                  <a:pt x="15051" y="17863"/>
                </a:lnTo>
                <a:lnTo>
                  <a:pt x="14811" y="17834"/>
                </a:lnTo>
                <a:lnTo>
                  <a:pt x="14570" y="17805"/>
                </a:lnTo>
                <a:lnTo>
                  <a:pt x="14360" y="17805"/>
                </a:lnTo>
                <a:lnTo>
                  <a:pt x="14300" y="17834"/>
                </a:lnTo>
                <a:lnTo>
                  <a:pt x="14330" y="17891"/>
                </a:lnTo>
                <a:lnTo>
                  <a:pt x="14390" y="17976"/>
                </a:lnTo>
                <a:lnTo>
                  <a:pt x="14480" y="18062"/>
                </a:lnTo>
                <a:lnTo>
                  <a:pt x="14570" y="18148"/>
                </a:lnTo>
                <a:lnTo>
                  <a:pt x="14691" y="18205"/>
                </a:lnTo>
                <a:lnTo>
                  <a:pt x="14930" y="18262"/>
                </a:lnTo>
                <a:lnTo>
                  <a:pt x="15171" y="18291"/>
                </a:lnTo>
                <a:lnTo>
                  <a:pt x="15381" y="18319"/>
                </a:lnTo>
                <a:lnTo>
                  <a:pt x="15622" y="18319"/>
                </a:lnTo>
                <a:lnTo>
                  <a:pt x="15381" y="18633"/>
                </a:lnTo>
                <a:lnTo>
                  <a:pt x="15142" y="18605"/>
                </a:lnTo>
                <a:lnTo>
                  <a:pt x="14871" y="18633"/>
                </a:lnTo>
                <a:lnTo>
                  <a:pt x="14601" y="18605"/>
                </a:lnTo>
                <a:lnTo>
                  <a:pt x="14360" y="18576"/>
                </a:lnTo>
                <a:lnTo>
                  <a:pt x="14270" y="18576"/>
                </a:lnTo>
                <a:lnTo>
                  <a:pt x="14150" y="18633"/>
                </a:lnTo>
                <a:lnTo>
                  <a:pt x="14209" y="18747"/>
                </a:lnTo>
                <a:lnTo>
                  <a:pt x="14330" y="18832"/>
                </a:lnTo>
                <a:lnTo>
                  <a:pt x="14480" y="18918"/>
                </a:lnTo>
                <a:lnTo>
                  <a:pt x="14630" y="18946"/>
                </a:lnTo>
                <a:lnTo>
                  <a:pt x="11025" y="19004"/>
                </a:lnTo>
                <a:lnTo>
                  <a:pt x="9042" y="19004"/>
                </a:lnTo>
                <a:lnTo>
                  <a:pt x="7030" y="18975"/>
                </a:lnTo>
                <a:lnTo>
                  <a:pt x="7060" y="18890"/>
                </a:lnTo>
                <a:lnTo>
                  <a:pt x="7060" y="18804"/>
                </a:lnTo>
                <a:lnTo>
                  <a:pt x="7030" y="18719"/>
                </a:lnTo>
                <a:lnTo>
                  <a:pt x="6970" y="18633"/>
                </a:lnTo>
                <a:lnTo>
                  <a:pt x="6550" y="18091"/>
                </a:lnTo>
                <a:lnTo>
                  <a:pt x="6189" y="17548"/>
                </a:lnTo>
                <a:lnTo>
                  <a:pt x="5829" y="16949"/>
                </a:lnTo>
                <a:lnTo>
                  <a:pt x="5527" y="16379"/>
                </a:lnTo>
                <a:lnTo>
                  <a:pt x="5257" y="15751"/>
                </a:lnTo>
                <a:lnTo>
                  <a:pt x="5018" y="15123"/>
                </a:lnTo>
                <a:lnTo>
                  <a:pt x="4777" y="14496"/>
                </a:lnTo>
                <a:lnTo>
                  <a:pt x="4597" y="13867"/>
                </a:lnTo>
                <a:lnTo>
                  <a:pt x="4387" y="13212"/>
                </a:lnTo>
                <a:lnTo>
                  <a:pt x="4236" y="12527"/>
                </a:lnTo>
                <a:lnTo>
                  <a:pt x="3905" y="11185"/>
                </a:lnTo>
                <a:lnTo>
                  <a:pt x="3815" y="10700"/>
                </a:lnTo>
                <a:lnTo>
                  <a:pt x="3756" y="10244"/>
                </a:lnTo>
                <a:lnTo>
                  <a:pt x="3725" y="9816"/>
                </a:lnTo>
                <a:lnTo>
                  <a:pt x="3725" y="9359"/>
                </a:lnTo>
                <a:close/>
                <a:moveTo>
                  <a:pt x="5257" y="17291"/>
                </a:moveTo>
                <a:lnTo>
                  <a:pt x="5558" y="17834"/>
                </a:lnTo>
                <a:lnTo>
                  <a:pt x="5018" y="17891"/>
                </a:lnTo>
                <a:lnTo>
                  <a:pt x="4477" y="18034"/>
                </a:lnTo>
                <a:lnTo>
                  <a:pt x="4266" y="18091"/>
                </a:lnTo>
                <a:lnTo>
                  <a:pt x="4056" y="18177"/>
                </a:lnTo>
                <a:lnTo>
                  <a:pt x="3846" y="18319"/>
                </a:lnTo>
                <a:lnTo>
                  <a:pt x="3756" y="18376"/>
                </a:lnTo>
                <a:lnTo>
                  <a:pt x="3695" y="18462"/>
                </a:lnTo>
                <a:lnTo>
                  <a:pt x="3635" y="18661"/>
                </a:lnTo>
                <a:lnTo>
                  <a:pt x="3635" y="18832"/>
                </a:lnTo>
                <a:lnTo>
                  <a:pt x="3695" y="18975"/>
                </a:lnTo>
                <a:lnTo>
                  <a:pt x="3785" y="19089"/>
                </a:lnTo>
                <a:lnTo>
                  <a:pt x="3905" y="19175"/>
                </a:lnTo>
                <a:lnTo>
                  <a:pt x="4085" y="19232"/>
                </a:lnTo>
                <a:lnTo>
                  <a:pt x="4266" y="19289"/>
                </a:lnTo>
                <a:lnTo>
                  <a:pt x="4446" y="19318"/>
                </a:lnTo>
                <a:lnTo>
                  <a:pt x="5288" y="19404"/>
                </a:lnTo>
                <a:lnTo>
                  <a:pt x="6158" y="19432"/>
                </a:lnTo>
                <a:lnTo>
                  <a:pt x="7871" y="19489"/>
                </a:lnTo>
                <a:lnTo>
                  <a:pt x="11266" y="19489"/>
                </a:lnTo>
                <a:lnTo>
                  <a:pt x="14570" y="19432"/>
                </a:lnTo>
                <a:lnTo>
                  <a:pt x="16073" y="19432"/>
                </a:lnTo>
                <a:lnTo>
                  <a:pt x="16823" y="19404"/>
                </a:lnTo>
                <a:lnTo>
                  <a:pt x="17215" y="19374"/>
                </a:lnTo>
                <a:lnTo>
                  <a:pt x="17575" y="19346"/>
                </a:lnTo>
                <a:lnTo>
                  <a:pt x="17755" y="19289"/>
                </a:lnTo>
                <a:lnTo>
                  <a:pt x="17936" y="19203"/>
                </a:lnTo>
                <a:lnTo>
                  <a:pt x="18116" y="19117"/>
                </a:lnTo>
                <a:lnTo>
                  <a:pt x="18296" y="18975"/>
                </a:lnTo>
                <a:lnTo>
                  <a:pt x="18416" y="18832"/>
                </a:lnTo>
                <a:lnTo>
                  <a:pt x="18476" y="18661"/>
                </a:lnTo>
                <a:lnTo>
                  <a:pt x="18476" y="18462"/>
                </a:lnTo>
                <a:lnTo>
                  <a:pt x="18445" y="18376"/>
                </a:lnTo>
                <a:lnTo>
                  <a:pt x="18416" y="18262"/>
                </a:lnTo>
                <a:lnTo>
                  <a:pt x="18265" y="18062"/>
                </a:lnTo>
                <a:lnTo>
                  <a:pt x="18085" y="17920"/>
                </a:lnTo>
                <a:lnTo>
                  <a:pt x="17875" y="17834"/>
                </a:lnTo>
                <a:lnTo>
                  <a:pt x="17665" y="17805"/>
                </a:lnTo>
                <a:lnTo>
                  <a:pt x="17454" y="17777"/>
                </a:lnTo>
                <a:lnTo>
                  <a:pt x="16733" y="17777"/>
                </a:lnTo>
                <a:lnTo>
                  <a:pt x="16913" y="17377"/>
                </a:lnTo>
                <a:lnTo>
                  <a:pt x="16944" y="17321"/>
                </a:lnTo>
                <a:lnTo>
                  <a:pt x="17845" y="17406"/>
                </a:lnTo>
                <a:lnTo>
                  <a:pt x="18265" y="17492"/>
                </a:lnTo>
                <a:lnTo>
                  <a:pt x="18686" y="17578"/>
                </a:lnTo>
                <a:lnTo>
                  <a:pt x="19137" y="17691"/>
                </a:lnTo>
                <a:lnTo>
                  <a:pt x="19527" y="17805"/>
                </a:lnTo>
                <a:lnTo>
                  <a:pt x="19948" y="17976"/>
                </a:lnTo>
                <a:lnTo>
                  <a:pt x="20368" y="18119"/>
                </a:lnTo>
                <a:lnTo>
                  <a:pt x="20669" y="18291"/>
                </a:lnTo>
                <a:lnTo>
                  <a:pt x="20879" y="18462"/>
                </a:lnTo>
                <a:lnTo>
                  <a:pt x="21030" y="18661"/>
                </a:lnTo>
                <a:lnTo>
                  <a:pt x="21089" y="18832"/>
                </a:lnTo>
                <a:lnTo>
                  <a:pt x="21089" y="19032"/>
                </a:lnTo>
                <a:lnTo>
                  <a:pt x="20999" y="19232"/>
                </a:lnTo>
                <a:lnTo>
                  <a:pt x="20879" y="19404"/>
                </a:lnTo>
                <a:lnTo>
                  <a:pt x="20728" y="19603"/>
                </a:lnTo>
                <a:lnTo>
                  <a:pt x="20548" y="19774"/>
                </a:lnTo>
                <a:lnTo>
                  <a:pt x="20309" y="19945"/>
                </a:lnTo>
                <a:lnTo>
                  <a:pt x="19827" y="20260"/>
                </a:lnTo>
                <a:lnTo>
                  <a:pt x="19347" y="20516"/>
                </a:lnTo>
                <a:lnTo>
                  <a:pt x="18896" y="20688"/>
                </a:lnTo>
                <a:lnTo>
                  <a:pt x="18476" y="20830"/>
                </a:lnTo>
                <a:lnTo>
                  <a:pt x="18026" y="20915"/>
                </a:lnTo>
                <a:lnTo>
                  <a:pt x="17605" y="21001"/>
                </a:lnTo>
                <a:lnTo>
                  <a:pt x="17154" y="21058"/>
                </a:lnTo>
                <a:lnTo>
                  <a:pt x="16223" y="21116"/>
                </a:lnTo>
                <a:lnTo>
                  <a:pt x="15322" y="21172"/>
                </a:lnTo>
                <a:lnTo>
                  <a:pt x="14270" y="21201"/>
                </a:lnTo>
                <a:lnTo>
                  <a:pt x="13218" y="21201"/>
                </a:lnTo>
                <a:lnTo>
                  <a:pt x="11145" y="21172"/>
                </a:lnTo>
                <a:lnTo>
                  <a:pt x="9042" y="21144"/>
                </a:lnTo>
                <a:lnTo>
                  <a:pt x="7992" y="21116"/>
                </a:lnTo>
                <a:lnTo>
                  <a:pt x="6970" y="21086"/>
                </a:lnTo>
                <a:lnTo>
                  <a:pt x="5919" y="21030"/>
                </a:lnTo>
                <a:lnTo>
                  <a:pt x="4867" y="20944"/>
                </a:lnTo>
                <a:lnTo>
                  <a:pt x="3846" y="20801"/>
                </a:lnTo>
                <a:lnTo>
                  <a:pt x="2824" y="20630"/>
                </a:lnTo>
                <a:lnTo>
                  <a:pt x="2343" y="20516"/>
                </a:lnTo>
                <a:lnTo>
                  <a:pt x="1863" y="20345"/>
                </a:lnTo>
                <a:lnTo>
                  <a:pt x="1442" y="20145"/>
                </a:lnTo>
                <a:lnTo>
                  <a:pt x="1021" y="19917"/>
                </a:lnTo>
                <a:lnTo>
                  <a:pt x="782" y="19746"/>
                </a:lnTo>
                <a:lnTo>
                  <a:pt x="601" y="19545"/>
                </a:lnTo>
                <a:lnTo>
                  <a:pt x="451" y="19289"/>
                </a:lnTo>
                <a:lnTo>
                  <a:pt x="390" y="19147"/>
                </a:lnTo>
                <a:lnTo>
                  <a:pt x="390" y="18862"/>
                </a:lnTo>
                <a:lnTo>
                  <a:pt x="421" y="18719"/>
                </a:lnTo>
                <a:lnTo>
                  <a:pt x="511" y="18605"/>
                </a:lnTo>
                <a:lnTo>
                  <a:pt x="631" y="18490"/>
                </a:lnTo>
                <a:lnTo>
                  <a:pt x="901" y="18319"/>
                </a:lnTo>
                <a:lnTo>
                  <a:pt x="1172" y="18177"/>
                </a:lnTo>
                <a:lnTo>
                  <a:pt x="1622" y="17976"/>
                </a:lnTo>
                <a:lnTo>
                  <a:pt x="2133" y="17805"/>
                </a:lnTo>
                <a:lnTo>
                  <a:pt x="2643" y="17663"/>
                </a:lnTo>
                <a:lnTo>
                  <a:pt x="3155" y="17548"/>
                </a:lnTo>
                <a:lnTo>
                  <a:pt x="3695" y="17463"/>
                </a:lnTo>
                <a:lnTo>
                  <a:pt x="4206" y="17406"/>
                </a:lnTo>
                <a:lnTo>
                  <a:pt x="5257" y="17291"/>
                </a:lnTo>
                <a:close/>
                <a:moveTo>
                  <a:pt x="11206" y="7619"/>
                </a:moveTo>
                <a:lnTo>
                  <a:pt x="10004" y="7647"/>
                </a:lnTo>
                <a:lnTo>
                  <a:pt x="8802" y="7705"/>
                </a:lnTo>
                <a:lnTo>
                  <a:pt x="7600" y="7790"/>
                </a:lnTo>
                <a:lnTo>
                  <a:pt x="6399" y="7876"/>
                </a:lnTo>
                <a:lnTo>
                  <a:pt x="5588" y="7932"/>
                </a:lnTo>
                <a:lnTo>
                  <a:pt x="5137" y="7961"/>
                </a:lnTo>
                <a:lnTo>
                  <a:pt x="4687" y="8018"/>
                </a:lnTo>
                <a:lnTo>
                  <a:pt x="4236" y="8103"/>
                </a:lnTo>
                <a:lnTo>
                  <a:pt x="4056" y="8161"/>
                </a:lnTo>
                <a:lnTo>
                  <a:pt x="3846" y="8246"/>
                </a:lnTo>
                <a:lnTo>
                  <a:pt x="3695" y="8332"/>
                </a:lnTo>
                <a:lnTo>
                  <a:pt x="3515" y="8475"/>
                </a:lnTo>
                <a:lnTo>
                  <a:pt x="3395" y="8589"/>
                </a:lnTo>
                <a:lnTo>
                  <a:pt x="3274" y="8760"/>
                </a:lnTo>
                <a:lnTo>
                  <a:pt x="3245" y="8818"/>
                </a:lnTo>
                <a:lnTo>
                  <a:pt x="3245" y="8903"/>
                </a:lnTo>
                <a:lnTo>
                  <a:pt x="3274" y="8989"/>
                </a:lnTo>
                <a:lnTo>
                  <a:pt x="3184" y="9160"/>
                </a:lnTo>
                <a:lnTo>
                  <a:pt x="3125" y="9559"/>
                </a:lnTo>
                <a:lnTo>
                  <a:pt x="3094" y="9730"/>
                </a:lnTo>
                <a:lnTo>
                  <a:pt x="2914" y="9672"/>
                </a:lnTo>
                <a:lnTo>
                  <a:pt x="2733" y="9616"/>
                </a:lnTo>
                <a:lnTo>
                  <a:pt x="2524" y="9587"/>
                </a:lnTo>
                <a:lnTo>
                  <a:pt x="2314" y="9587"/>
                </a:lnTo>
                <a:lnTo>
                  <a:pt x="1922" y="9616"/>
                </a:lnTo>
                <a:lnTo>
                  <a:pt x="1562" y="9672"/>
                </a:lnTo>
                <a:lnTo>
                  <a:pt x="1291" y="9787"/>
                </a:lnTo>
                <a:lnTo>
                  <a:pt x="1021" y="9929"/>
                </a:lnTo>
                <a:lnTo>
                  <a:pt x="811" y="10130"/>
                </a:lnTo>
                <a:lnTo>
                  <a:pt x="601" y="10357"/>
                </a:lnTo>
                <a:lnTo>
                  <a:pt x="451" y="10614"/>
                </a:lnTo>
                <a:lnTo>
                  <a:pt x="331" y="10871"/>
                </a:lnTo>
                <a:lnTo>
                  <a:pt x="241" y="11157"/>
                </a:lnTo>
                <a:lnTo>
                  <a:pt x="210" y="11442"/>
                </a:lnTo>
                <a:lnTo>
                  <a:pt x="210" y="11756"/>
                </a:lnTo>
                <a:lnTo>
                  <a:pt x="270" y="12069"/>
                </a:lnTo>
                <a:lnTo>
                  <a:pt x="361" y="12356"/>
                </a:lnTo>
                <a:lnTo>
                  <a:pt x="480" y="12641"/>
                </a:lnTo>
                <a:lnTo>
                  <a:pt x="661" y="12897"/>
                </a:lnTo>
                <a:lnTo>
                  <a:pt x="872" y="13126"/>
                </a:lnTo>
                <a:lnTo>
                  <a:pt x="1111" y="13354"/>
                </a:lnTo>
                <a:lnTo>
                  <a:pt x="1352" y="13554"/>
                </a:lnTo>
                <a:lnTo>
                  <a:pt x="1683" y="13753"/>
                </a:lnTo>
                <a:lnTo>
                  <a:pt x="1983" y="13953"/>
                </a:lnTo>
                <a:lnTo>
                  <a:pt x="2614" y="14353"/>
                </a:lnTo>
                <a:lnTo>
                  <a:pt x="2974" y="14610"/>
                </a:lnTo>
                <a:lnTo>
                  <a:pt x="3125" y="14753"/>
                </a:lnTo>
                <a:lnTo>
                  <a:pt x="3274" y="14924"/>
                </a:lnTo>
                <a:lnTo>
                  <a:pt x="3364" y="15095"/>
                </a:lnTo>
                <a:lnTo>
                  <a:pt x="3425" y="15294"/>
                </a:lnTo>
                <a:lnTo>
                  <a:pt x="3395" y="15437"/>
                </a:lnTo>
                <a:lnTo>
                  <a:pt x="3364" y="15523"/>
                </a:lnTo>
                <a:lnTo>
                  <a:pt x="3305" y="15551"/>
                </a:lnTo>
                <a:lnTo>
                  <a:pt x="3215" y="15551"/>
                </a:lnTo>
                <a:lnTo>
                  <a:pt x="3125" y="15494"/>
                </a:lnTo>
                <a:lnTo>
                  <a:pt x="3035" y="15466"/>
                </a:lnTo>
                <a:lnTo>
                  <a:pt x="2854" y="15437"/>
                </a:lnTo>
                <a:lnTo>
                  <a:pt x="2704" y="15494"/>
                </a:lnTo>
                <a:lnTo>
                  <a:pt x="2553" y="15579"/>
                </a:lnTo>
                <a:lnTo>
                  <a:pt x="2463" y="15722"/>
                </a:lnTo>
                <a:lnTo>
                  <a:pt x="2433" y="15865"/>
                </a:lnTo>
                <a:lnTo>
                  <a:pt x="2433" y="15951"/>
                </a:lnTo>
                <a:lnTo>
                  <a:pt x="2463" y="16007"/>
                </a:lnTo>
                <a:lnTo>
                  <a:pt x="2494" y="16093"/>
                </a:lnTo>
                <a:lnTo>
                  <a:pt x="2584" y="16150"/>
                </a:lnTo>
                <a:lnTo>
                  <a:pt x="2794" y="16294"/>
                </a:lnTo>
                <a:lnTo>
                  <a:pt x="3035" y="16379"/>
                </a:lnTo>
                <a:lnTo>
                  <a:pt x="3305" y="16407"/>
                </a:lnTo>
                <a:lnTo>
                  <a:pt x="3545" y="16379"/>
                </a:lnTo>
                <a:lnTo>
                  <a:pt x="3785" y="16294"/>
                </a:lnTo>
                <a:lnTo>
                  <a:pt x="3995" y="16150"/>
                </a:lnTo>
                <a:lnTo>
                  <a:pt x="4085" y="16065"/>
                </a:lnTo>
                <a:lnTo>
                  <a:pt x="4146" y="15951"/>
                </a:lnTo>
                <a:lnTo>
                  <a:pt x="4236" y="15836"/>
                </a:lnTo>
                <a:lnTo>
                  <a:pt x="4266" y="15722"/>
                </a:lnTo>
                <a:lnTo>
                  <a:pt x="4326" y="15494"/>
                </a:lnTo>
                <a:lnTo>
                  <a:pt x="4326" y="15266"/>
                </a:lnTo>
                <a:lnTo>
                  <a:pt x="4506" y="15751"/>
                </a:lnTo>
                <a:lnTo>
                  <a:pt x="4716" y="16208"/>
                </a:lnTo>
                <a:lnTo>
                  <a:pt x="4927" y="16664"/>
                </a:lnTo>
                <a:lnTo>
                  <a:pt x="5167" y="17120"/>
                </a:lnTo>
                <a:lnTo>
                  <a:pt x="4597" y="17120"/>
                </a:lnTo>
                <a:lnTo>
                  <a:pt x="4056" y="17150"/>
                </a:lnTo>
                <a:lnTo>
                  <a:pt x="3485" y="17206"/>
                </a:lnTo>
                <a:lnTo>
                  <a:pt x="2945" y="17291"/>
                </a:lnTo>
                <a:lnTo>
                  <a:pt x="2373" y="17377"/>
                </a:lnTo>
                <a:lnTo>
                  <a:pt x="1832" y="17520"/>
                </a:lnTo>
                <a:lnTo>
                  <a:pt x="1322" y="17691"/>
                </a:lnTo>
                <a:lnTo>
                  <a:pt x="811" y="17920"/>
                </a:lnTo>
                <a:lnTo>
                  <a:pt x="601" y="18034"/>
                </a:lnTo>
                <a:lnTo>
                  <a:pt x="421" y="18148"/>
                </a:lnTo>
                <a:lnTo>
                  <a:pt x="270" y="18262"/>
                </a:lnTo>
                <a:lnTo>
                  <a:pt x="151" y="18404"/>
                </a:lnTo>
                <a:lnTo>
                  <a:pt x="60" y="18576"/>
                </a:lnTo>
                <a:lnTo>
                  <a:pt x="30" y="18719"/>
                </a:lnTo>
                <a:lnTo>
                  <a:pt x="0" y="18890"/>
                </a:lnTo>
                <a:lnTo>
                  <a:pt x="0" y="19061"/>
                </a:lnTo>
                <a:lnTo>
                  <a:pt x="30" y="19203"/>
                </a:lnTo>
                <a:lnTo>
                  <a:pt x="60" y="19374"/>
                </a:lnTo>
                <a:lnTo>
                  <a:pt x="151" y="19545"/>
                </a:lnTo>
                <a:lnTo>
                  <a:pt x="241" y="19688"/>
                </a:lnTo>
                <a:lnTo>
                  <a:pt x="361" y="19860"/>
                </a:lnTo>
                <a:lnTo>
                  <a:pt x="480" y="20003"/>
                </a:lnTo>
                <a:lnTo>
                  <a:pt x="631" y="20145"/>
                </a:lnTo>
                <a:lnTo>
                  <a:pt x="782" y="20288"/>
                </a:lnTo>
                <a:lnTo>
                  <a:pt x="1021" y="20431"/>
                </a:lnTo>
                <a:lnTo>
                  <a:pt x="1291" y="20573"/>
                </a:lnTo>
                <a:lnTo>
                  <a:pt x="1532" y="20688"/>
                </a:lnTo>
                <a:lnTo>
                  <a:pt x="1803" y="20801"/>
                </a:lnTo>
                <a:lnTo>
                  <a:pt x="2373" y="20973"/>
                </a:lnTo>
                <a:lnTo>
                  <a:pt x="2974" y="21116"/>
                </a:lnTo>
                <a:lnTo>
                  <a:pt x="3576" y="21201"/>
                </a:lnTo>
                <a:lnTo>
                  <a:pt x="4176" y="21258"/>
                </a:lnTo>
                <a:lnTo>
                  <a:pt x="5347" y="21372"/>
                </a:lnTo>
                <a:lnTo>
                  <a:pt x="6730" y="21458"/>
                </a:lnTo>
                <a:lnTo>
                  <a:pt x="8112" y="21514"/>
                </a:lnTo>
                <a:lnTo>
                  <a:pt x="10906" y="21572"/>
                </a:lnTo>
                <a:lnTo>
                  <a:pt x="12257" y="21600"/>
                </a:lnTo>
                <a:lnTo>
                  <a:pt x="13639" y="21600"/>
                </a:lnTo>
                <a:lnTo>
                  <a:pt x="14991" y="21572"/>
                </a:lnTo>
                <a:lnTo>
                  <a:pt x="16373" y="21514"/>
                </a:lnTo>
                <a:lnTo>
                  <a:pt x="16884" y="21486"/>
                </a:lnTo>
                <a:lnTo>
                  <a:pt x="17424" y="21429"/>
                </a:lnTo>
                <a:lnTo>
                  <a:pt x="17936" y="21343"/>
                </a:lnTo>
                <a:lnTo>
                  <a:pt x="18476" y="21258"/>
                </a:lnTo>
                <a:lnTo>
                  <a:pt x="18986" y="21116"/>
                </a:lnTo>
                <a:lnTo>
                  <a:pt x="19467" y="20944"/>
                </a:lnTo>
                <a:lnTo>
                  <a:pt x="19948" y="20744"/>
                </a:lnTo>
                <a:lnTo>
                  <a:pt x="20428" y="20487"/>
                </a:lnTo>
                <a:lnTo>
                  <a:pt x="20759" y="20260"/>
                </a:lnTo>
                <a:lnTo>
                  <a:pt x="21059" y="19973"/>
                </a:lnTo>
                <a:lnTo>
                  <a:pt x="21330" y="19660"/>
                </a:lnTo>
                <a:lnTo>
                  <a:pt x="21420" y="19489"/>
                </a:lnTo>
                <a:lnTo>
                  <a:pt x="21510" y="19318"/>
                </a:lnTo>
                <a:lnTo>
                  <a:pt x="21570" y="19147"/>
                </a:lnTo>
                <a:lnTo>
                  <a:pt x="21600" y="18946"/>
                </a:lnTo>
                <a:lnTo>
                  <a:pt x="21600" y="18776"/>
                </a:lnTo>
                <a:lnTo>
                  <a:pt x="21570" y="18605"/>
                </a:lnTo>
                <a:lnTo>
                  <a:pt x="21480" y="18434"/>
                </a:lnTo>
                <a:lnTo>
                  <a:pt x="21390" y="18291"/>
                </a:lnTo>
                <a:lnTo>
                  <a:pt x="21210" y="18119"/>
                </a:lnTo>
                <a:lnTo>
                  <a:pt x="21030" y="17976"/>
                </a:lnTo>
                <a:lnTo>
                  <a:pt x="20609" y="17720"/>
                </a:lnTo>
                <a:lnTo>
                  <a:pt x="20158" y="17520"/>
                </a:lnTo>
                <a:lnTo>
                  <a:pt x="19678" y="17349"/>
                </a:lnTo>
                <a:lnTo>
                  <a:pt x="19167" y="17206"/>
                </a:lnTo>
                <a:lnTo>
                  <a:pt x="18655" y="17092"/>
                </a:lnTo>
                <a:lnTo>
                  <a:pt x="18145" y="17007"/>
                </a:lnTo>
                <a:lnTo>
                  <a:pt x="17634" y="16949"/>
                </a:lnTo>
                <a:lnTo>
                  <a:pt x="17124" y="16893"/>
                </a:lnTo>
                <a:lnTo>
                  <a:pt x="17334" y="16379"/>
                </a:lnTo>
                <a:lnTo>
                  <a:pt x="17515" y="15865"/>
                </a:lnTo>
                <a:lnTo>
                  <a:pt x="17845" y="14809"/>
                </a:lnTo>
                <a:lnTo>
                  <a:pt x="18265" y="13297"/>
                </a:lnTo>
                <a:lnTo>
                  <a:pt x="18416" y="12527"/>
                </a:lnTo>
                <a:lnTo>
                  <a:pt x="18566" y="11756"/>
                </a:lnTo>
                <a:lnTo>
                  <a:pt x="18686" y="11042"/>
                </a:lnTo>
                <a:lnTo>
                  <a:pt x="18716" y="10643"/>
                </a:lnTo>
                <a:lnTo>
                  <a:pt x="18716" y="9901"/>
                </a:lnTo>
                <a:lnTo>
                  <a:pt x="18655" y="9531"/>
                </a:lnTo>
                <a:lnTo>
                  <a:pt x="18566" y="9188"/>
                </a:lnTo>
                <a:lnTo>
                  <a:pt x="18445" y="8846"/>
                </a:lnTo>
                <a:lnTo>
                  <a:pt x="18416" y="8788"/>
                </a:lnTo>
                <a:lnTo>
                  <a:pt x="18386" y="8760"/>
                </a:lnTo>
                <a:lnTo>
                  <a:pt x="18265" y="8732"/>
                </a:lnTo>
                <a:lnTo>
                  <a:pt x="18206" y="8589"/>
                </a:lnTo>
                <a:lnTo>
                  <a:pt x="18116" y="8475"/>
                </a:lnTo>
                <a:lnTo>
                  <a:pt x="18026" y="8360"/>
                </a:lnTo>
                <a:lnTo>
                  <a:pt x="17875" y="8275"/>
                </a:lnTo>
                <a:lnTo>
                  <a:pt x="17575" y="8133"/>
                </a:lnTo>
                <a:lnTo>
                  <a:pt x="17215" y="8047"/>
                </a:lnTo>
                <a:lnTo>
                  <a:pt x="16823" y="7961"/>
                </a:lnTo>
                <a:lnTo>
                  <a:pt x="16433" y="7932"/>
                </a:lnTo>
                <a:lnTo>
                  <a:pt x="15832" y="7876"/>
                </a:lnTo>
                <a:lnTo>
                  <a:pt x="14691" y="7733"/>
                </a:lnTo>
                <a:lnTo>
                  <a:pt x="13519" y="7647"/>
                </a:lnTo>
                <a:lnTo>
                  <a:pt x="12377" y="7619"/>
                </a:lnTo>
                <a:close/>
              </a:path>
            </a:pathLst>
          </a:custGeom>
          <a:solidFill>
            <a:srgbClr val="FFFFFF"/>
          </a:solidFill>
          <a:ln w="12700">
            <a:miter lim="400000"/>
          </a:ln>
        </p:spPr>
        <p:txBody>
          <a:bodyPr lIns="45719" rIns="45719" anchor="ctr"/>
          <a:lstStyle/>
          <a:p>
            <a:pPr/>
          </a:p>
        </p:txBody>
      </p:sp>
      <p:sp>
        <p:nvSpPr>
          <p:cNvPr id="183" name="Text Placeholder 1"/>
          <p:cNvSpPr txBox="1"/>
          <p:nvPr>
            <p:ph type="body" sz="quarter" idx="1"/>
          </p:nvPr>
        </p:nvSpPr>
        <p:spPr>
          <a:xfrm>
            <a:off x="457199" y="1507925"/>
            <a:ext cx="2631902" cy="3417900"/>
          </a:xfrm>
          <a:prstGeom prst="rect">
            <a:avLst/>
          </a:prstGeom>
        </p:spPr>
        <p:txBody>
          <a:bodyPr/>
          <a:lstStyle/>
          <a:p>
            <a:pPr marL="443484" indent="-307975" defTabSz="886968">
              <a:spcBef>
                <a:spcPts val="500"/>
              </a:spcBef>
              <a:buSzPts val="1300"/>
              <a:defRPr sz="1358"/>
            </a:pPr>
            <a:r>
              <a:t>Casual users tended to ride more so that they could make the most use out of their purchase (ticket) the services may be used for work purposes or tourist the reason is unknown.</a:t>
            </a:r>
          </a:p>
          <a:p>
            <a:pPr marL="443484" indent="-307975" defTabSz="886968">
              <a:spcBef>
                <a:spcPts val="500"/>
              </a:spcBef>
              <a:buSzPts val="1300"/>
              <a:defRPr sz="1358"/>
            </a:pPr>
            <a:r>
              <a:t>Where as the members use their bikes for not more time but are consistent which may be because they are using it for daily work purposes ,  or other purposes</a:t>
            </a:r>
          </a:p>
        </p:txBody>
      </p:sp>
      <p:sp>
        <p:nvSpPr>
          <p:cNvPr id="184" name="Text Placeholder 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indent="-317500">
              <a:buSzPts val="1400"/>
              <a:defRPr sz="1400"/>
            </a:pPr>
            <a:r>
              <a:t>The electric and docked bikes are less used and the classic bikes are  most used this may be varied due to pricing variations or availability of bikes.</a:t>
            </a:r>
          </a:p>
          <a:p>
            <a:pPr indent="-317500">
              <a:buSzPts val="1400"/>
              <a:defRPr sz="1400"/>
            </a:pPr>
            <a:r>
              <a:t>The peak days on which the rides are taken most are during weekends  for causal members , for annual members  its consistent trough out the week </a:t>
            </a:r>
          </a:p>
        </p:txBody>
      </p:sp>
      <p:sp>
        <p:nvSpPr>
          <p:cNvPr id="185" name="Text Placeholder 3"/>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indent="-317500">
              <a:buSzPts val="1400"/>
              <a:defRPr sz="1400"/>
            </a:lvl1pPr>
          </a:lstStyle>
          <a:p>
            <a:pPr/>
            <a:r>
              <a:t>The station’s most used are near the beach side , this may be due to tourists ,or the office may be located in that area.</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31;p19"/>
          <p:cNvSpPr txBox="1"/>
          <p:nvPr>
            <p:ph type="title"/>
          </p:nvPr>
        </p:nvSpPr>
        <p:spPr>
          <a:xfrm>
            <a:off x="-6026" y="967975"/>
            <a:ext cx="9156002" cy="857401"/>
          </a:xfrm>
          <a:prstGeom prst="rect">
            <a:avLst/>
          </a:prstGeom>
        </p:spPr>
        <p:txBody>
          <a:bodyPr/>
          <a:lstStyle/>
          <a:p>
            <a:pPr/>
            <a:r>
              <a:t>Recommendations </a:t>
            </a:r>
          </a:p>
        </p:txBody>
      </p:sp>
      <p:sp>
        <p:nvSpPr>
          <p:cNvPr id="188" name="Google Shape;135;p19"/>
          <p:cNvSpPr/>
          <p:nvPr/>
        </p:nvSpPr>
        <p:spPr>
          <a:xfrm>
            <a:off x="4141749" y="281248"/>
            <a:ext cx="788684" cy="80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189" name="Google Shape;136;p19"/>
          <p:cNvSpPr/>
          <p:nvPr/>
        </p:nvSpPr>
        <p:spPr>
          <a:xfrm>
            <a:off x="4344920" y="482573"/>
            <a:ext cx="382354" cy="4025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62" y="1227"/>
                </a:moveTo>
                <a:lnTo>
                  <a:pt x="9103" y="1255"/>
                </a:lnTo>
                <a:lnTo>
                  <a:pt x="9072" y="1312"/>
                </a:lnTo>
                <a:lnTo>
                  <a:pt x="9042" y="1370"/>
                </a:lnTo>
                <a:lnTo>
                  <a:pt x="9072" y="1541"/>
                </a:lnTo>
                <a:lnTo>
                  <a:pt x="9072" y="1712"/>
                </a:lnTo>
                <a:lnTo>
                  <a:pt x="9042" y="1854"/>
                </a:lnTo>
                <a:lnTo>
                  <a:pt x="9013" y="1997"/>
                </a:lnTo>
                <a:lnTo>
                  <a:pt x="8862" y="2254"/>
                </a:lnTo>
                <a:lnTo>
                  <a:pt x="8652" y="2511"/>
                </a:lnTo>
                <a:lnTo>
                  <a:pt x="8472" y="2796"/>
                </a:lnTo>
                <a:lnTo>
                  <a:pt x="8412" y="2911"/>
                </a:lnTo>
                <a:lnTo>
                  <a:pt x="8352" y="3053"/>
                </a:lnTo>
                <a:lnTo>
                  <a:pt x="8321" y="3224"/>
                </a:lnTo>
                <a:lnTo>
                  <a:pt x="8321" y="3538"/>
                </a:lnTo>
                <a:lnTo>
                  <a:pt x="8382" y="3709"/>
                </a:lnTo>
                <a:lnTo>
                  <a:pt x="8472" y="3852"/>
                </a:lnTo>
                <a:lnTo>
                  <a:pt x="8592" y="4024"/>
                </a:lnTo>
                <a:lnTo>
                  <a:pt x="8833" y="4337"/>
                </a:lnTo>
                <a:lnTo>
                  <a:pt x="8952" y="4508"/>
                </a:lnTo>
                <a:lnTo>
                  <a:pt x="8982" y="4679"/>
                </a:lnTo>
                <a:lnTo>
                  <a:pt x="8982" y="4850"/>
                </a:lnTo>
                <a:lnTo>
                  <a:pt x="8952" y="4908"/>
                </a:lnTo>
                <a:lnTo>
                  <a:pt x="8862" y="4993"/>
                </a:lnTo>
                <a:lnTo>
                  <a:pt x="8833" y="5079"/>
                </a:lnTo>
                <a:lnTo>
                  <a:pt x="8802" y="5165"/>
                </a:lnTo>
                <a:lnTo>
                  <a:pt x="8802" y="5250"/>
                </a:lnTo>
                <a:lnTo>
                  <a:pt x="8862" y="5308"/>
                </a:lnTo>
                <a:lnTo>
                  <a:pt x="8952" y="5364"/>
                </a:lnTo>
                <a:lnTo>
                  <a:pt x="9042" y="5393"/>
                </a:lnTo>
                <a:lnTo>
                  <a:pt x="9133" y="5364"/>
                </a:lnTo>
                <a:lnTo>
                  <a:pt x="9223" y="5308"/>
                </a:lnTo>
                <a:lnTo>
                  <a:pt x="9343" y="5193"/>
                </a:lnTo>
                <a:lnTo>
                  <a:pt x="9403" y="5079"/>
                </a:lnTo>
                <a:lnTo>
                  <a:pt x="9464" y="4965"/>
                </a:lnTo>
                <a:lnTo>
                  <a:pt x="9493" y="4822"/>
                </a:lnTo>
                <a:lnTo>
                  <a:pt x="9493" y="4708"/>
                </a:lnTo>
                <a:lnTo>
                  <a:pt x="9464" y="4593"/>
                </a:lnTo>
                <a:lnTo>
                  <a:pt x="9373" y="4366"/>
                </a:lnTo>
                <a:lnTo>
                  <a:pt x="9223" y="4109"/>
                </a:lnTo>
                <a:lnTo>
                  <a:pt x="9042" y="3880"/>
                </a:lnTo>
                <a:lnTo>
                  <a:pt x="8892" y="3652"/>
                </a:lnTo>
                <a:lnTo>
                  <a:pt x="8772" y="3424"/>
                </a:lnTo>
                <a:lnTo>
                  <a:pt x="8742" y="3309"/>
                </a:lnTo>
                <a:lnTo>
                  <a:pt x="8772" y="3196"/>
                </a:lnTo>
                <a:lnTo>
                  <a:pt x="8833" y="3053"/>
                </a:lnTo>
                <a:lnTo>
                  <a:pt x="8892" y="2911"/>
                </a:lnTo>
                <a:lnTo>
                  <a:pt x="9103" y="2625"/>
                </a:lnTo>
                <a:lnTo>
                  <a:pt x="9313" y="2311"/>
                </a:lnTo>
                <a:lnTo>
                  <a:pt x="9493" y="2025"/>
                </a:lnTo>
                <a:lnTo>
                  <a:pt x="9554" y="1883"/>
                </a:lnTo>
                <a:lnTo>
                  <a:pt x="9583" y="1740"/>
                </a:lnTo>
                <a:lnTo>
                  <a:pt x="9583" y="1597"/>
                </a:lnTo>
                <a:lnTo>
                  <a:pt x="9523" y="1455"/>
                </a:lnTo>
                <a:lnTo>
                  <a:pt x="9403" y="1340"/>
                </a:lnTo>
                <a:lnTo>
                  <a:pt x="9252" y="1255"/>
                </a:lnTo>
                <a:lnTo>
                  <a:pt x="9162" y="1227"/>
                </a:lnTo>
                <a:close/>
                <a:moveTo>
                  <a:pt x="12708" y="1455"/>
                </a:moveTo>
                <a:lnTo>
                  <a:pt x="12677" y="1483"/>
                </a:lnTo>
                <a:lnTo>
                  <a:pt x="12648" y="1597"/>
                </a:lnTo>
                <a:lnTo>
                  <a:pt x="12618" y="1740"/>
                </a:lnTo>
                <a:lnTo>
                  <a:pt x="12587" y="1883"/>
                </a:lnTo>
                <a:lnTo>
                  <a:pt x="12558" y="1969"/>
                </a:lnTo>
                <a:lnTo>
                  <a:pt x="12467" y="2140"/>
                </a:lnTo>
                <a:lnTo>
                  <a:pt x="12348" y="2254"/>
                </a:lnTo>
                <a:lnTo>
                  <a:pt x="12077" y="2539"/>
                </a:lnTo>
                <a:lnTo>
                  <a:pt x="11956" y="2682"/>
                </a:lnTo>
                <a:lnTo>
                  <a:pt x="11866" y="2853"/>
                </a:lnTo>
                <a:lnTo>
                  <a:pt x="11836" y="3053"/>
                </a:lnTo>
                <a:lnTo>
                  <a:pt x="11836" y="3253"/>
                </a:lnTo>
                <a:lnTo>
                  <a:pt x="11897" y="3424"/>
                </a:lnTo>
                <a:lnTo>
                  <a:pt x="11987" y="3566"/>
                </a:lnTo>
                <a:lnTo>
                  <a:pt x="12197" y="3852"/>
                </a:lnTo>
                <a:lnTo>
                  <a:pt x="12348" y="4052"/>
                </a:lnTo>
                <a:lnTo>
                  <a:pt x="12438" y="4251"/>
                </a:lnTo>
                <a:lnTo>
                  <a:pt x="12467" y="4366"/>
                </a:lnTo>
                <a:lnTo>
                  <a:pt x="12467" y="4480"/>
                </a:lnTo>
                <a:lnTo>
                  <a:pt x="12438" y="4593"/>
                </a:lnTo>
                <a:lnTo>
                  <a:pt x="12377" y="4708"/>
                </a:lnTo>
                <a:lnTo>
                  <a:pt x="12287" y="4850"/>
                </a:lnTo>
                <a:lnTo>
                  <a:pt x="12167" y="4965"/>
                </a:lnTo>
                <a:lnTo>
                  <a:pt x="12077" y="5079"/>
                </a:lnTo>
                <a:lnTo>
                  <a:pt x="11987" y="5222"/>
                </a:lnTo>
                <a:lnTo>
                  <a:pt x="11956" y="5278"/>
                </a:lnTo>
                <a:lnTo>
                  <a:pt x="11956" y="5364"/>
                </a:lnTo>
                <a:lnTo>
                  <a:pt x="12017" y="5479"/>
                </a:lnTo>
                <a:lnTo>
                  <a:pt x="12046" y="5535"/>
                </a:lnTo>
                <a:lnTo>
                  <a:pt x="12107" y="5564"/>
                </a:lnTo>
                <a:lnTo>
                  <a:pt x="12167" y="5593"/>
                </a:lnTo>
                <a:lnTo>
                  <a:pt x="12257" y="5564"/>
                </a:lnTo>
                <a:lnTo>
                  <a:pt x="12497" y="5450"/>
                </a:lnTo>
                <a:lnTo>
                  <a:pt x="12677" y="5278"/>
                </a:lnTo>
                <a:lnTo>
                  <a:pt x="12858" y="5079"/>
                </a:lnTo>
                <a:lnTo>
                  <a:pt x="12948" y="4850"/>
                </a:lnTo>
                <a:lnTo>
                  <a:pt x="13008" y="4623"/>
                </a:lnTo>
                <a:lnTo>
                  <a:pt x="13008" y="4366"/>
                </a:lnTo>
                <a:lnTo>
                  <a:pt x="12948" y="4109"/>
                </a:lnTo>
                <a:lnTo>
                  <a:pt x="12858" y="3880"/>
                </a:lnTo>
                <a:lnTo>
                  <a:pt x="12708" y="3681"/>
                </a:lnTo>
                <a:lnTo>
                  <a:pt x="12558" y="3510"/>
                </a:lnTo>
                <a:lnTo>
                  <a:pt x="12438" y="3367"/>
                </a:lnTo>
                <a:lnTo>
                  <a:pt x="12377" y="3253"/>
                </a:lnTo>
                <a:lnTo>
                  <a:pt x="12348" y="3110"/>
                </a:lnTo>
                <a:lnTo>
                  <a:pt x="12377" y="2996"/>
                </a:lnTo>
                <a:lnTo>
                  <a:pt x="12438" y="2853"/>
                </a:lnTo>
                <a:lnTo>
                  <a:pt x="12497" y="2739"/>
                </a:lnTo>
                <a:lnTo>
                  <a:pt x="12708" y="2483"/>
                </a:lnTo>
                <a:lnTo>
                  <a:pt x="12858" y="2282"/>
                </a:lnTo>
                <a:lnTo>
                  <a:pt x="12979" y="2055"/>
                </a:lnTo>
                <a:lnTo>
                  <a:pt x="12979" y="1940"/>
                </a:lnTo>
                <a:lnTo>
                  <a:pt x="13008" y="1826"/>
                </a:lnTo>
                <a:lnTo>
                  <a:pt x="12979" y="1712"/>
                </a:lnTo>
                <a:lnTo>
                  <a:pt x="12948" y="1597"/>
                </a:lnTo>
                <a:lnTo>
                  <a:pt x="12918" y="1512"/>
                </a:lnTo>
                <a:lnTo>
                  <a:pt x="12738" y="1455"/>
                </a:lnTo>
                <a:close/>
                <a:moveTo>
                  <a:pt x="10275" y="0"/>
                </a:moveTo>
                <a:lnTo>
                  <a:pt x="10214" y="56"/>
                </a:lnTo>
                <a:lnTo>
                  <a:pt x="10185" y="114"/>
                </a:lnTo>
                <a:lnTo>
                  <a:pt x="10214" y="199"/>
                </a:lnTo>
                <a:lnTo>
                  <a:pt x="10485" y="599"/>
                </a:lnTo>
                <a:lnTo>
                  <a:pt x="10635" y="799"/>
                </a:lnTo>
                <a:lnTo>
                  <a:pt x="10725" y="1027"/>
                </a:lnTo>
                <a:lnTo>
                  <a:pt x="10755" y="1199"/>
                </a:lnTo>
                <a:lnTo>
                  <a:pt x="10785" y="1340"/>
                </a:lnTo>
                <a:lnTo>
                  <a:pt x="10725" y="1627"/>
                </a:lnTo>
                <a:lnTo>
                  <a:pt x="10635" y="1912"/>
                </a:lnTo>
                <a:lnTo>
                  <a:pt x="10485" y="2168"/>
                </a:lnTo>
                <a:lnTo>
                  <a:pt x="10275" y="2539"/>
                </a:lnTo>
                <a:lnTo>
                  <a:pt x="10185" y="2710"/>
                </a:lnTo>
                <a:lnTo>
                  <a:pt x="10124" y="2881"/>
                </a:lnTo>
                <a:lnTo>
                  <a:pt x="10124" y="3253"/>
                </a:lnTo>
                <a:lnTo>
                  <a:pt x="10185" y="3424"/>
                </a:lnTo>
                <a:lnTo>
                  <a:pt x="10275" y="3624"/>
                </a:lnTo>
                <a:lnTo>
                  <a:pt x="10394" y="3767"/>
                </a:lnTo>
                <a:lnTo>
                  <a:pt x="10514" y="3909"/>
                </a:lnTo>
                <a:lnTo>
                  <a:pt x="10604" y="4024"/>
                </a:lnTo>
                <a:lnTo>
                  <a:pt x="10665" y="4137"/>
                </a:lnTo>
                <a:lnTo>
                  <a:pt x="10694" y="4280"/>
                </a:lnTo>
                <a:lnTo>
                  <a:pt x="10694" y="4394"/>
                </a:lnTo>
                <a:lnTo>
                  <a:pt x="10665" y="4508"/>
                </a:lnTo>
                <a:lnTo>
                  <a:pt x="10635" y="4651"/>
                </a:lnTo>
                <a:lnTo>
                  <a:pt x="10514" y="4880"/>
                </a:lnTo>
                <a:lnTo>
                  <a:pt x="10244" y="5336"/>
                </a:lnTo>
                <a:lnTo>
                  <a:pt x="10124" y="5564"/>
                </a:lnTo>
                <a:lnTo>
                  <a:pt x="10004" y="5792"/>
                </a:lnTo>
                <a:lnTo>
                  <a:pt x="9944" y="5935"/>
                </a:lnTo>
                <a:lnTo>
                  <a:pt x="9944" y="6277"/>
                </a:lnTo>
                <a:lnTo>
                  <a:pt x="9973" y="6421"/>
                </a:lnTo>
                <a:lnTo>
                  <a:pt x="10034" y="6592"/>
                </a:lnTo>
                <a:lnTo>
                  <a:pt x="10154" y="6706"/>
                </a:lnTo>
                <a:lnTo>
                  <a:pt x="10244" y="6819"/>
                </a:lnTo>
                <a:lnTo>
                  <a:pt x="10394" y="6905"/>
                </a:lnTo>
                <a:lnTo>
                  <a:pt x="10485" y="6934"/>
                </a:lnTo>
                <a:lnTo>
                  <a:pt x="10575" y="6934"/>
                </a:lnTo>
                <a:lnTo>
                  <a:pt x="10635" y="6905"/>
                </a:lnTo>
                <a:lnTo>
                  <a:pt x="10755" y="6791"/>
                </a:lnTo>
                <a:lnTo>
                  <a:pt x="10755" y="6706"/>
                </a:lnTo>
                <a:lnTo>
                  <a:pt x="10725" y="6648"/>
                </a:lnTo>
                <a:lnTo>
                  <a:pt x="10694" y="6562"/>
                </a:lnTo>
                <a:lnTo>
                  <a:pt x="10604" y="6421"/>
                </a:lnTo>
                <a:lnTo>
                  <a:pt x="10545" y="6306"/>
                </a:lnTo>
                <a:lnTo>
                  <a:pt x="10514" y="6164"/>
                </a:lnTo>
                <a:lnTo>
                  <a:pt x="10514" y="6049"/>
                </a:lnTo>
                <a:lnTo>
                  <a:pt x="10545" y="5907"/>
                </a:lnTo>
                <a:lnTo>
                  <a:pt x="10575" y="5792"/>
                </a:lnTo>
                <a:lnTo>
                  <a:pt x="10725" y="5535"/>
                </a:lnTo>
                <a:lnTo>
                  <a:pt x="11055" y="5022"/>
                </a:lnTo>
                <a:lnTo>
                  <a:pt x="11206" y="4737"/>
                </a:lnTo>
                <a:lnTo>
                  <a:pt x="11235" y="4623"/>
                </a:lnTo>
                <a:lnTo>
                  <a:pt x="11266" y="4480"/>
                </a:lnTo>
                <a:lnTo>
                  <a:pt x="11266" y="4251"/>
                </a:lnTo>
                <a:lnTo>
                  <a:pt x="11206" y="4080"/>
                </a:lnTo>
                <a:lnTo>
                  <a:pt x="11145" y="3880"/>
                </a:lnTo>
                <a:lnTo>
                  <a:pt x="11025" y="3709"/>
                </a:lnTo>
                <a:lnTo>
                  <a:pt x="10845" y="3424"/>
                </a:lnTo>
                <a:lnTo>
                  <a:pt x="10755" y="3309"/>
                </a:lnTo>
                <a:lnTo>
                  <a:pt x="10694" y="3196"/>
                </a:lnTo>
                <a:lnTo>
                  <a:pt x="10694" y="2939"/>
                </a:lnTo>
                <a:lnTo>
                  <a:pt x="10755" y="2768"/>
                </a:lnTo>
                <a:lnTo>
                  <a:pt x="10845" y="2596"/>
                </a:lnTo>
                <a:lnTo>
                  <a:pt x="11055" y="2226"/>
                </a:lnTo>
                <a:lnTo>
                  <a:pt x="11206" y="1854"/>
                </a:lnTo>
                <a:lnTo>
                  <a:pt x="11266" y="1683"/>
                </a:lnTo>
                <a:lnTo>
                  <a:pt x="11296" y="1483"/>
                </a:lnTo>
                <a:lnTo>
                  <a:pt x="11296" y="1284"/>
                </a:lnTo>
                <a:lnTo>
                  <a:pt x="11266" y="1055"/>
                </a:lnTo>
                <a:lnTo>
                  <a:pt x="11235" y="884"/>
                </a:lnTo>
                <a:lnTo>
                  <a:pt x="11176" y="713"/>
                </a:lnTo>
                <a:lnTo>
                  <a:pt x="11086" y="542"/>
                </a:lnTo>
                <a:lnTo>
                  <a:pt x="10965" y="399"/>
                </a:lnTo>
                <a:lnTo>
                  <a:pt x="10845" y="257"/>
                </a:lnTo>
                <a:lnTo>
                  <a:pt x="10694" y="142"/>
                </a:lnTo>
                <a:lnTo>
                  <a:pt x="10545" y="56"/>
                </a:lnTo>
                <a:lnTo>
                  <a:pt x="10365" y="0"/>
                </a:lnTo>
                <a:close/>
                <a:moveTo>
                  <a:pt x="8021" y="9359"/>
                </a:moveTo>
                <a:lnTo>
                  <a:pt x="7931" y="9473"/>
                </a:lnTo>
                <a:lnTo>
                  <a:pt x="7691" y="9445"/>
                </a:lnTo>
                <a:lnTo>
                  <a:pt x="7150" y="9416"/>
                </a:lnTo>
                <a:lnTo>
                  <a:pt x="7600" y="9387"/>
                </a:lnTo>
                <a:lnTo>
                  <a:pt x="8021" y="9359"/>
                </a:lnTo>
                <a:close/>
                <a:moveTo>
                  <a:pt x="12979" y="8103"/>
                </a:moveTo>
                <a:lnTo>
                  <a:pt x="13880" y="8161"/>
                </a:lnTo>
                <a:lnTo>
                  <a:pt x="14781" y="8218"/>
                </a:lnTo>
                <a:lnTo>
                  <a:pt x="15652" y="8332"/>
                </a:lnTo>
                <a:lnTo>
                  <a:pt x="16553" y="8475"/>
                </a:lnTo>
                <a:lnTo>
                  <a:pt x="17395" y="8646"/>
                </a:lnTo>
                <a:lnTo>
                  <a:pt x="17515" y="8703"/>
                </a:lnTo>
                <a:lnTo>
                  <a:pt x="17605" y="8760"/>
                </a:lnTo>
                <a:lnTo>
                  <a:pt x="17634" y="8818"/>
                </a:lnTo>
                <a:lnTo>
                  <a:pt x="17634" y="8903"/>
                </a:lnTo>
                <a:lnTo>
                  <a:pt x="17605" y="8989"/>
                </a:lnTo>
                <a:lnTo>
                  <a:pt x="17544" y="9045"/>
                </a:lnTo>
                <a:lnTo>
                  <a:pt x="17485" y="9131"/>
                </a:lnTo>
                <a:lnTo>
                  <a:pt x="17395" y="9188"/>
                </a:lnTo>
                <a:lnTo>
                  <a:pt x="17154" y="9274"/>
                </a:lnTo>
                <a:lnTo>
                  <a:pt x="16913" y="9331"/>
                </a:lnTo>
                <a:lnTo>
                  <a:pt x="16433" y="9416"/>
                </a:lnTo>
                <a:lnTo>
                  <a:pt x="15773" y="9473"/>
                </a:lnTo>
                <a:lnTo>
                  <a:pt x="15742" y="9387"/>
                </a:lnTo>
                <a:lnTo>
                  <a:pt x="15652" y="9359"/>
                </a:lnTo>
                <a:lnTo>
                  <a:pt x="15081" y="9216"/>
                </a:lnTo>
                <a:lnTo>
                  <a:pt x="14511" y="9131"/>
                </a:lnTo>
                <a:lnTo>
                  <a:pt x="13939" y="9045"/>
                </a:lnTo>
                <a:lnTo>
                  <a:pt x="13339" y="8989"/>
                </a:lnTo>
                <a:lnTo>
                  <a:pt x="12167" y="8931"/>
                </a:lnTo>
                <a:lnTo>
                  <a:pt x="10996" y="8903"/>
                </a:lnTo>
                <a:lnTo>
                  <a:pt x="9734" y="8903"/>
                </a:lnTo>
                <a:lnTo>
                  <a:pt x="8472" y="8959"/>
                </a:lnTo>
                <a:lnTo>
                  <a:pt x="7931" y="8989"/>
                </a:lnTo>
                <a:lnTo>
                  <a:pt x="7391" y="9045"/>
                </a:lnTo>
                <a:lnTo>
                  <a:pt x="7120" y="9074"/>
                </a:lnTo>
                <a:lnTo>
                  <a:pt x="6850" y="9131"/>
                </a:lnTo>
                <a:lnTo>
                  <a:pt x="6609" y="9216"/>
                </a:lnTo>
                <a:lnTo>
                  <a:pt x="6369" y="9302"/>
                </a:lnTo>
                <a:lnTo>
                  <a:pt x="6369" y="9359"/>
                </a:lnTo>
                <a:lnTo>
                  <a:pt x="6429" y="9387"/>
                </a:lnTo>
                <a:lnTo>
                  <a:pt x="5798" y="9331"/>
                </a:lnTo>
                <a:lnTo>
                  <a:pt x="5347" y="9302"/>
                </a:lnTo>
                <a:lnTo>
                  <a:pt x="4777" y="9274"/>
                </a:lnTo>
                <a:lnTo>
                  <a:pt x="4477" y="9216"/>
                </a:lnTo>
                <a:lnTo>
                  <a:pt x="4236" y="9131"/>
                </a:lnTo>
                <a:lnTo>
                  <a:pt x="4116" y="9074"/>
                </a:lnTo>
                <a:lnTo>
                  <a:pt x="4026" y="8989"/>
                </a:lnTo>
                <a:lnTo>
                  <a:pt x="3966" y="8931"/>
                </a:lnTo>
                <a:lnTo>
                  <a:pt x="3905" y="8818"/>
                </a:lnTo>
                <a:lnTo>
                  <a:pt x="4026" y="8760"/>
                </a:lnTo>
                <a:lnTo>
                  <a:pt x="4146" y="8674"/>
                </a:lnTo>
                <a:lnTo>
                  <a:pt x="4416" y="8589"/>
                </a:lnTo>
                <a:lnTo>
                  <a:pt x="4716" y="8561"/>
                </a:lnTo>
                <a:lnTo>
                  <a:pt x="5018" y="8531"/>
                </a:lnTo>
                <a:lnTo>
                  <a:pt x="6850" y="8360"/>
                </a:lnTo>
                <a:lnTo>
                  <a:pt x="8562" y="8218"/>
                </a:lnTo>
                <a:lnTo>
                  <a:pt x="10275" y="8133"/>
                </a:lnTo>
                <a:lnTo>
                  <a:pt x="11176" y="8103"/>
                </a:lnTo>
                <a:close/>
                <a:moveTo>
                  <a:pt x="8682" y="9302"/>
                </a:moveTo>
                <a:lnTo>
                  <a:pt x="8562" y="9473"/>
                </a:lnTo>
                <a:lnTo>
                  <a:pt x="8562" y="9501"/>
                </a:lnTo>
                <a:lnTo>
                  <a:pt x="8352" y="9473"/>
                </a:lnTo>
                <a:lnTo>
                  <a:pt x="8382" y="9416"/>
                </a:lnTo>
                <a:lnTo>
                  <a:pt x="8472" y="9331"/>
                </a:lnTo>
                <a:lnTo>
                  <a:pt x="8472" y="9302"/>
                </a:lnTo>
                <a:close/>
                <a:moveTo>
                  <a:pt x="9283" y="9274"/>
                </a:moveTo>
                <a:lnTo>
                  <a:pt x="9223" y="9387"/>
                </a:lnTo>
                <a:lnTo>
                  <a:pt x="9162" y="9501"/>
                </a:lnTo>
                <a:lnTo>
                  <a:pt x="8982" y="9501"/>
                </a:lnTo>
                <a:lnTo>
                  <a:pt x="9072" y="9387"/>
                </a:lnTo>
                <a:lnTo>
                  <a:pt x="9162" y="9274"/>
                </a:lnTo>
                <a:close/>
                <a:moveTo>
                  <a:pt x="9944" y="9274"/>
                </a:moveTo>
                <a:lnTo>
                  <a:pt x="9854" y="9387"/>
                </a:lnTo>
                <a:lnTo>
                  <a:pt x="9764" y="9501"/>
                </a:lnTo>
                <a:lnTo>
                  <a:pt x="9764" y="9531"/>
                </a:lnTo>
                <a:lnTo>
                  <a:pt x="9464" y="9531"/>
                </a:lnTo>
                <a:lnTo>
                  <a:pt x="9493" y="9416"/>
                </a:lnTo>
                <a:lnTo>
                  <a:pt x="9613" y="9274"/>
                </a:lnTo>
                <a:close/>
                <a:moveTo>
                  <a:pt x="10455" y="9274"/>
                </a:moveTo>
                <a:lnTo>
                  <a:pt x="10365" y="9387"/>
                </a:lnTo>
                <a:lnTo>
                  <a:pt x="10275" y="9531"/>
                </a:lnTo>
                <a:lnTo>
                  <a:pt x="10154" y="9531"/>
                </a:lnTo>
                <a:lnTo>
                  <a:pt x="10275" y="9274"/>
                </a:lnTo>
                <a:close/>
                <a:moveTo>
                  <a:pt x="10845" y="9274"/>
                </a:moveTo>
                <a:lnTo>
                  <a:pt x="10694" y="9531"/>
                </a:lnTo>
                <a:lnTo>
                  <a:pt x="10545" y="9531"/>
                </a:lnTo>
                <a:lnTo>
                  <a:pt x="10604" y="9274"/>
                </a:lnTo>
                <a:close/>
                <a:moveTo>
                  <a:pt x="12558" y="9331"/>
                </a:moveTo>
                <a:lnTo>
                  <a:pt x="12497" y="9387"/>
                </a:lnTo>
                <a:lnTo>
                  <a:pt x="12348" y="9531"/>
                </a:lnTo>
                <a:lnTo>
                  <a:pt x="12317" y="9531"/>
                </a:lnTo>
                <a:lnTo>
                  <a:pt x="12407" y="9331"/>
                </a:lnTo>
                <a:close/>
                <a:moveTo>
                  <a:pt x="12858" y="9359"/>
                </a:moveTo>
                <a:lnTo>
                  <a:pt x="13069" y="9387"/>
                </a:lnTo>
                <a:lnTo>
                  <a:pt x="13069" y="9445"/>
                </a:lnTo>
                <a:lnTo>
                  <a:pt x="13038" y="9531"/>
                </a:lnTo>
                <a:lnTo>
                  <a:pt x="12767" y="9531"/>
                </a:lnTo>
                <a:lnTo>
                  <a:pt x="12858" y="9359"/>
                </a:lnTo>
                <a:close/>
                <a:moveTo>
                  <a:pt x="13308" y="9387"/>
                </a:moveTo>
                <a:lnTo>
                  <a:pt x="14180" y="9501"/>
                </a:lnTo>
                <a:lnTo>
                  <a:pt x="13339" y="9531"/>
                </a:lnTo>
                <a:lnTo>
                  <a:pt x="13308" y="9445"/>
                </a:lnTo>
                <a:lnTo>
                  <a:pt x="13308" y="9387"/>
                </a:lnTo>
                <a:close/>
                <a:moveTo>
                  <a:pt x="11506" y="9274"/>
                </a:moveTo>
                <a:lnTo>
                  <a:pt x="11386" y="9416"/>
                </a:lnTo>
                <a:lnTo>
                  <a:pt x="11266" y="9559"/>
                </a:lnTo>
                <a:lnTo>
                  <a:pt x="11086" y="9559"/>
                </a:lnTo>
                <a:lnTo>
                  <a:pt x="11145" y="9274"/>
                </a:lnTo>
                <a:close/>
                <a:moveTo>
                  <a:pt x="11627" y="9274"/>
                </a:moveTo>
                <a:lnTo>
                  <a:pt x="12287" y="9331"/>
                </a:lnTo>
                <a:lnTo>
                  <a:pt x="12167" y="9501"/>
                </a:lnTo>
                <a:lnTo>
                  <a:pt x="12167" y="9531"/>
                </a:lnTo>
                <a:lnTo>
                  <a:pt x="11866" y="9531"/>
                </a:lnTo>
                <a:lnTo>
                  <a:pt x="11927" y="9416"/>
                </a:lnTo>
                <a:lnTo>
                  <a:pt x="11927" y="9359"/>
                </a:lnTo>
                <a:lnTo>
                  <a:pt x="11866" y="9302"/>
                </a:lnTo>
                <a:lnTo>
                  <a:pt x="11807" y="9331"/>
                </a:lnTo>
                <a:lnTo>
                  <a:pt x="11656" y="9501"/>
                </a:lnTo>
                <a:lnTo>
                  <a:pt x="11627" y="9559"/>
                </a:lnTo>
                <a:lnTo>
                  <a:pt x="11536" y="9559"/>
                </a:lnTo>
                <a:lnTo>
                  <a:pt x="11627" y="9302"/>
                </a:lnTo>
                <a:lnTo>
                  <a:pt x="11627" y="9274"/>
                </a:lnTo>
                <a:close/>
                <a:moveTo>
                  <a:pt x="2314" y="10500"/>
                </a:moveTo>
                <a:lnTo>
                  <a:pt x="2614" y="10558"/>
                </a:lnTo>
                <a:lnTo>
                  <a:pt x="2914" y="10614"/>
                </a:lnTo>
                <a:lnTo>
                  <a:pt x="3215" y="10614"/>
                </a:lnTo>
                <a:lnTo>
                  <a:pt x="3485" y="12127"/>
                </a:lnTo>
                <a:lnTo>
                  <a:pt x="3846" y="13610"/>
                </a:lnTo>
                <a:lnTo>
                  <a:pt x="4085" y="14496"/>
                </a:lnTo>
                <a:lnTo>
                  <a:pt x="3905" y="14267"/>
                </a:lnTo>
                <a:lnTo>
                  <a:pt x="3695" y="14068"/>
                </a:lnTo>
                <a:lnTo>
                  <a:pt x="3485" y="13867"/>
                </a:lnTo>
                <a:lnTo>
                  <a:pt x="3245" y="13668"/>
                </a:lnTo>
                <a:lnTo>
                  <a:pt x="2945" y="13468"/>
                </a:lnTo>
                <a:lnTo>
                  <a:pt x="2614" y="13268"/>
                </a:lnTo>
                <a:lnTo>
                  <a:pt x="2253" y="13069"/>
                </a:lnTo>
                <a:lnTo>
                  <a:pt x="1922" y="12840"/>
                </a:lnTo>
                <a:lnTo>
                  <a:pt x="1652" y="12583"/>
                </a:lnTo>
                <a:lnTo>
                  <a:pt x="1503" y="12441"/>
                </a:lnTo>
                <a:lnTo>
                  <a:pt x="1412" y="12270"/>
                </a:lnTo>
                <a:lnTo>
                  <a:pt x="1322" y="12127"/>
                </a:lnTo>
                <a:lnTo>
                  <a:pt x="1232" y="11956"/>
                </a:lnTo>
                <a:lnTo>
                  <a:pt x="1201" y="11784"/>
                </a:lnTo>
                <a:lnTo>
                  <a:pt x="1172" y="11585"/>
                </a:lnTo>
                <a:lnTo>
                  <a:pt x="1172" y="11414"/>
                </a:lnTo>
                <a:lnTo>
                  <a:pt x="1232" y="11213"/>
                </a:lnTo>
                <a:lnTo>
                  <a:pt x="1291" y="11071"/>
                </a:lnTo>
                <a:lnTo>
                  <a:pt x="1382" y="10928"/>
                </a:lnTo>
                <a:lnTo>
                  <a:pt x="1532" y="10785"/>
                </a:lnTo>
                <a:lnTo>
                  <a:pt x="1652" y="10672"/>
                </a:lnTo>
                <a:lnTo>
                  <a:pt x="1832" y="10586"/>
                </a:lnTo>
                <a:lnTo>
                  <a:pt x="2012" y="10529"/>
                </a:lnTo>
                <a:lnTo>
                  <a:pt x="2163" y="10500"/>
                </a:lnTo>
                <a:close/>
                <a:moveTo>
                  <a:pt x="17454" y="18205"/>
                </a:moveTo>
                <a:lnTo>
                  <a:pt x="17785" y="18291"/>
                </a:lnTo>
                <a:lnTo>
                  <a:pt x="17785" y="18576"/>
                </a:lnTo>
                <a:lnTo>
                  <a:pt x="17755" y="18691"/>
                </a:lnTo>
                <a:lnTo>
                  <a:pt x="17724" y="18776"/>
                </a:lnTo>
                <a:lnTo>
                  <a:pt x="17634" y="18832"/>
                </a:lnTo>
                <a:lnTo>
                  <a:pt x="17575" y="18862"/>
                </a:lnTo>
                <a:lnTo>
                  <a:pt x="17454" y="18890"/>
                </a:lnTo>
                <a:lnTo>
                  <a:pt x="17334" y="18890"/>
                </a:lnTo>
                <a:lnTo>
                  <a:pt x="16703" y="18918"/>
                </a:lnTo>
                <a:lnTo>
                  <a:pt x="16073" y="18918"/>
                </a:lnTo>
                <a:lnTo>
                  <a:pt x="16313" y="18605"/>
                </a:lnTo>
                <a:lnTo>
                  <a:pt x="16523" y="18233"/>
                </a:lnTo>
                <a:lnTo>
                  <a:pt x="17034" y="18233"/>
                </a:lnTo>
                <a:lnTo>
                  <a:pt x="17454" y="18205"/>
                </a:lnTo>
                <a:close/>
                <a:moveTo>
                  <a:pt x="5708" y="18034"/>
                </a:moveTo>
                <a:lnTo>
                  <a:pt x="6039" y="18490"/>
                </a:lnTo>
                <a:lnTo>
                  <a:pt x="6399" y="18946"/>
                </a:lnTo>
                <a:lnTo>
                  <a:pt x="4687" y="18862"/>
                </a:lnTo>
                <a:lnTo>
                  <a:pt x="4536" y="18890"/>
                </a:lnTo>
                <a:lnTo>
                  <a:pt x="4416" y="18832"/>
                </a:lnTo>
                <a:lnTo>
                  <a:pt x="4326" y="18747"/>
                </a:lnTo>
                <a:lnTo>
                  <a:pt x="4266" y="18576"/>
                </a:lnTo>
                <a:lnTo>
                  <a:pt x="4657" y="18404"/>
                </a:lnTo>
                <a:lnTo>
                  <a:pt x="5167" y="18205"/>
                </a:lnTo>
                <a:lnTo>
                  <a:pt x="5708" y="18034"/>
                </a:lnTo>
                <a:close/>
                <a:moveTo>
                  <a:pt x="3725" y="9359"/>
                </a:moveTo>
                <a:lnTo>
                  <a:pt x="3905" y="9473"/>
                </a:lnTo>
                <a:lnTo>
                  <a:pt x="4085" y="9559"/>
                </a:lnTo>
                <a:lnTo>
                  <a:pt x="4297" y="9616"/>
                </a:lnTo>
                <a:lnTo>
                  <a:pt x="4506" y="9672"/>
                </a:lnTo>
                <a:lnTo>
                  <a:pt x="4927" y="9730"/>
                </a:lnTo>
                <a:lnTo>
                  <a:pt x="5347" y="9758"/>
                </a:lnTo>
                <a:lnTo>
                  <a:pt x="6579" y="9873"/>
                </a:lnTo>
                <a:lnTo>
                  <a:pt x="7781" y="9959"/>
                </a:lnTo>
                <a:lnTo>
                  <a:pt x="9013" y="10015"/>
                </a:lnTo>
                <a:lnTo>
                  <a:pt x="10244" y="10044"/>
                </a:lnTo>
                <a:lnTo>
                  <a:pt x="12708" y="10044"/>
                </a:lnTo>
                <a:lnTo>
                  <a:pt x="15171" y="9987"/>
                </a:lnTo>
                <a:lnTo>
                  <a:pt x="16133" y="9959"/>
                </a:lnTo>
                <a:lnTo>
                  <a:pt x="16584" y="9929"/>
                </a:lnTo>
                <a:lnTo>
                  <a:pt x="17064" y="9844"/>
                </a:lnTo>
                <a:lnTo>
                  <a:pt x="17305" y="9787"/>
                </a:lnTo>
                <a:lnTo>
                  <a:pt x="17575" y="9672"/>
                </a:lnTo>
                <a:lnTo>
                  <a:pt x="17845" y="9559"/>
                </a:lnTo>
                <a:lnTo>
                  <a:pt x="18085" y="9387"/>
                </a:lnTo>
                <a:lnTo>
                  <a:pt x="18085" y="10472"/>
                </a:lnTo>
                <a:lnTo>
                  <a:pt x="17875" y="10472"/>
                </a:lnTo>
                <a:lnTo>
                  <a:pt x="17665" y="10500"/>
                </a:lnTo>
                <a:lnTo>
                  <a:pt x="17215" y="10614"/>
                </a:lnTo>
                <a:lnTo>
                  <a:pt x="16463" y="10757"/>
                </a:lnTo>
                <a:lnTo>
                  <a:pt x="15712" y="10843"/>
                </a:lnTo>
                <a:lnTo>
                  <a:pt x="15381" y="10871"/>
                </a:lnTo>
                <a:lnTo>
                  <a:pt x="15051" y="10871"/>
                </a:lnTo>
                <a:lnTo>
                  <a:pt x="14390" y="10843"/>
                </a:lnTo>
                <a:lnTo>
                  <a:pt x="13069" y="10843"/>
                </a:lnTo>
                <a:lnTo>
                  <a:pt x="13008" y="10871"/>
                </a:lnTo>
                <a:lnTo>
                  <a:pt x="13008" y="10957"/>
                </a:lnTo>
                <a:lnTo>
                  <a:pt x="13038" y="10986"/>
                </a:lnTo>
                <a:lnTo>
                  <a:pt x="13369" y="11071"/>
                </a:lnTo>
                <a:lnTo>
                  <a:pt x="13700" y="11128"/>
                </a:lnTo>
                <a:lnTo>
                  <a:pt x="14029" y="11185"/>
                </a:lnTo>
                <a:lnTo>
                  <a:pt x="14360" y="11213"/>
                </a:lnTo>
                <a:lnTo>
                  <a:pt x="15051" y="11185"/>
                </a:lnTo>
                <a:lnTo>
                  <a:pt x="15712" y="11157"/>
                </a:lnTo>
                <a:lnTo>
                  <a:pt x="16313" y="11128"/>
                </a:lnTo>
                <a:lnTo>
                  <a:pt x="16944" y="11042"/>
                </a:lnTo>
                <a:lnTo>
                  <a:pt x="17244" y="10986"/>
                </a:lnTo>
                <a:lnTo>
                  <a:pt x="17544" y="10928"/>
                </a:lnTo>
                <a:lnTo>
                  <a:pt x="17815" y="10815"/>
                </a:lnTo>
                <a:lnTo>
                  <a:pt x="18085" y="10700"/>
                </a:lnTo>
                <a:lnTo>
                  <a:pt x="18026" y="11271"/>
                </a:lnTo>
                <a:lnTo>
                  <a:pt x="16974" y="11556"/>
                </a:lnTo>
                <a:lnTo>
                  <a:pt x="16433" y="11699"/>
                </a:lnTo>
                <a:lnTo>
                  <a:pt x="15892" y="11784"/>
                </a:lnTo>
                <a:lnTo>
                  <a:pt x="15322" y="11784"/>
                </a:lnTo>
                <a:lnTo>
                  <a:pt x="14750" y="11756"/>
                </a:lnTo>
                <a:lnTo>
                  <a:pt x="14180" y="11699"/>
                </a:lnTo>
                <a:lnTo>
                  <a:pt x="13909" y="11699"/>
                </a:lnTo>
                <a:lnTo>
                  <a:pt x="13639" y="11727"/>
                </a:lnTo>
                <a:lnTo>
                  <a:pt x="13549" y="11756"/>
                </a:lnTo>
                <a:lnTo>
                  <a:pt x="13519" y="11813"/>
                </a:lnTo>
                <a:lnTo>
                  <a:pt x="13519" y="11870"/>
                </a:lnTo>
                <a:lnTo>
                  <a:pt x="13579" y="11928"/>
                </a:lnTo>
                <a:lnTo>
                  <a:pt x="13849" y="12069"/>
                </a:lnTo>
                <a:lnTo>
                  <a:pt x="14150" y="12155"/>
                </a:lnTo>
                <a:lnTo>
                  <a:pt x="14450" y="12241"/>
                </a:lnTo>
                <a:lnTo>
                  <a:pt x="14811" y="12270"/>
                </a:lnTo>
                <a:lnTo>
                  <a:pt x="15142" y="12270"/>
                </a:lnTo>
                <a:lnTo>
                  <a:pt x="15471" y="12241"/>
                </a:lnTo>
                <a:lnTo>
                  <a:pt x="16102" y="12213"/>
                </a:lnTo>
                <a:lnTo>
                  <a:pt x="16584" y="12127"/>
                </a:lnTo>
                <a:lnTo>
                  <a:pt x="17064" y="12041"/>
                </a:lnTo>
                <a:lnTo>
                  <a:pt x="17544" y="11870"/>
                </a:lnTo>
                <a:lnTo>
                  <a:pt x="17965" y="11671"/>
                </a:lnTo>
                <a:lnTo>
                  <a:pt x="17965" y="11813"/>
                </a:lnTo>
                <a:lnTo>
                  <a:pt x="17845" y="12356"/>
                </a:lnTo>
                <a:lnTo>
                  <a:pt x="17424" y="12412"/>
                </a:lnTo>
                <a:lnTo>
                  <a:pt x="17003" y="12497"/>
                </a:lnTo>
                <a:lnTo>
                  <a:pt x="16613" y="12612"/>
                </a:lnTo>
                <a:lnTo>
                  <a:pt x="16223" y="12698"/>
                </a:lnTo>
                <a:lnTo>
                  <a:pt x="15682" y="12726"/>
                </a:lnTo>
                <a:lnTo>
                  <a:pt x="15142" y="12784"/>
                </a:lnTo>
                <a:lnTo>
                  <a:pt x="14601" y="12840"/>
                </a:lnTo>
                <a:lnTo>
                  <a:pt x="14330" y="12897"/>
                </a:lnTo>
                <a:lnTo>
                  <a:pt x="14090" y="12983"/>
                </a:lnTo>
                <a:lnTo>
                  <a:pt x="14060" y="13011"/>
                </a:lnTo>
                <a:lnTo>
                  <a:pt x="14090" y="13040"/>
                </a:lnTo>
                <a:lnTo>
                  <a:pt x="14330" y="13154"/>
                </a:lnTo>
                <a:lnTo>
                  <a:pt x="14601" y="13212"/>
                </a:lnTo>
                <a:lnTo>
                  <a:pt x="14871" y="13240"/>
                </a:lnTo>
                <a:lnTo>
                  <a:pt x="15171" y="13240"/>
                </a:lnTo>
                <a:lnTo>
                  <a:pt x="15742" y="13182"/>
                </a:lnTo>
                <a:lnTo>
                  <a:pt x="16282" y="13126"/>
                </a:lnTo>
                <a:lnTo>
                  <a:pt x="16974" y="13040"/>
                </a:lnTo>
                <a:lnTo>
                  <a:pt x="17364" y="12955"/>
                </a:lnTo>
                <a:lnTo>
                  <a:pt x="17724" y="12840"/>
                </a:lnTo>
                <a:lnTo>
                  <a:pt x="17485" y="13753"/>
                </a:lnTo>
                <a:lnTo>
                  <a:pt x="17094" y="13782"/>
                </a:lnTo>
                <a:lnTo>
                  <a:pt x="16733" y="13811"/>
                </a:lnTo>
                <a:lnTo>
                  <a:pt x="15953" y="13925"/>
                </a:lnTo>
                <a:lnTo>
                  <a:pt x="15622" y="13925"/>
                </a:lnTo>
                <a:lnTo>
                  <a:pt x="15232" y="13953"/>
                </a:lnTo>
                <a:lnTo>
                  <a:pt x="15051" y="13953"/>
                </a:lnTo>
                <a:lnTo>
                  <a:pt x="14901" y="14010"/>
                </a:lnTo>
                <a:lnTo>
                  <a:pt x="14721" y="14068"/>
                </a:lnTo>
                <a:lnTo>
                  <a:pt x="14570" y="14153"/>
                </a:lnTo>
                <a:lnTo>
                  <a:pt x="14570" y="14210"/>
                </a:lnTo>
                <a:lnTo>
                  <a:pt x="14721" y="14295"/>
                </a:lnTo>
                <a:lnTo>
                  <a:pt x="14901" y="14353"/>
                </a:lnTo>
                <a:lnTo>
                  <a:pt x="15051" y="14381"/>
                </a:lnTo>
                <a:lnTo>
                  <a:pt x="15622" y="14381"/>
                </a:lnTo>
                <a:lnTo>
                  <a:pt x="15953" y="14325"/>
                </a:lnTo>
                <a:lnTo>
                  <a:pt x="16674" y="14267"/>
                </a:lnTo>
                <a:lnTo>
                  <a:pt x="17003" y="14239"/>
                </a:lnTo>
                <a:lnTo>
                  <a:pt x="17364" y="14153"/>
                </a:lnTo>
                <a:lnTo>
                  <a:pt x="17215" y="14638"/>
                </a:lnTo>
                <a:lnTo>
                  <a:pt x="17094" y="15066"/>
                </a:lnTo>
                <a:lnTo>
                  <a:pt x="16944" y="15009"/>
                </a:lnTo>
                <a:lnTo>
                  <a:pt x="16823" y="14980"/>
                </a:lnTo>
                <a:lnTo>
                  <a:pt x="16523" y="14980"/>
                </a:lnTo>
                <a:lnTo>
                  <a:pt x="15922" y="15066"/>
                </a:lnTo>
                <a:lnTo>
                  <a:pt x="15232" y="15123"/>
                </a:lnTo>
                <a:lnTo>
                  <a:pt x="14901" y="15181"/>
                </a:lnTo>
                <a:lnTo>
                  <a:pt x="14540" y="15294"/>
                </a:lnTo>
                <a:lnTo>
                  <a:pt x="14511" y="15323"/>
                </a:lnTo>
                <a:lnTo>
                  <a:pt x="14511" y="15380"/>
                </a:lnTo>
                <a:lnTo>
                  <a:pt x="14540" y="15437"/>
                </a:lnTo>
                <a:lnTo>
                  <a:pt x="14570" y="15466"/>
                </a:lnTo>
                <a:lnTo>
                  <a:pt x="14901" y="15523"/>
                </a:lnTo>
                <a:lnTo>
                  <a:pt x="15261" y="15523"/>
                </a:lnTo>
                <a:lnTo>
                  <a:pt x="15922" y="15494"/>
                </a:lnTo>
                <a:lnTo>
                  <a:pt x="16463" y="15466"/>
                </a:lnTo>
                <a:lnTo>
                  <a:pt x="16764" y="15437"/>
                </a:lnTo>
                <a:lnTo>
                  <a:pt x="16884" y="15408"/>
                </a:lnTo>
                <a:lnTo>
                  <a:pt x="17003" y="15352"/>
                </a:lnTo>
                <a:lnTo>
                  <a:pt x="16674" y="16264"/>
                </a:lnTo>
                <a:lnTo>
                  <a:pt x="16433" y="16264"/>
                </a:lnTo>
                <a:lnTo>
                  <a:pt x="16192" y="16294"/>
                </a:lnTo>
                <a:lnTo>
                  <a:pt x="15922" y="16322"/>
                </a:lnTo>
                <a:lnTo>
                  <a:pt x="15682" y="16350"/>
                </a:lnTo>
                <a:lnTo>
                  <a:pt x="15412" y="16350"/>
                </a:lnTo>
                <a:lnTo>
                  <a:pt x="15111" y="16322"/>
                </a:lnTo>
                <a:lnTo>
                  <a:pt x="14540" y="16264"/>
                </a:lnTo>
                <a:lnTo>
                  <a:pt x="14511" y="16294"/>
                </a:lnTo>
                <a:lnTo>
                  <a:pt x="14511" y="16322"/>
                </a:lnTo>
                <a:lnTo>
                  <a:pt x="14750" y="16465"/>
                </a:lnTo>
                <a:lnTo>
                  <a:pt x="14991" y="16578"/>
                </a:lnTo>
                <a:lnTo>
                  <a:pt x="15261" y="16636"/>
                </a:lnTo>
                <a:lnTo>
                  <a:pt x="15561" y="16664"/>
                </a:lnTo>
                <a:lnTo>
                  <a:pt x="15773" y="16692"/>
                </a:lnTo>
                <a:lnTo>
                  <a:pt x="16282" y="16692"/>
                </a:lnTo>
                <a:lnTo>
                  <a:pt x="16523" y="16636"/>
                </a:lnTo>
                <a:lnTo>
                  <a:pt x="16403" y="16921"/>
                </a:lnTo>
                <a:lnTo>
                  <a:pt x="16373" y="16949"/>
                </a:lnTo>
                <a:lnTo>
                  <a:pt x="16343" y="16978"/>
                </a:lnTo>
                <a:lnTo>
                  <a:pt x="16313" y="17092"/>
                </a:lnTo>
                <a:lnTo>
                  <a:pt x="16223" y="17035"/>
                </a:lnTo>
                <a:lnTo>
                  <a:pt x="15892" y="17035"/>
                </a:lnTo>
                <a:lnTo>
                  <a:pt x="15442" y="17064"/>
                </a:lnTo>
                <a:lnTo>
                  <a:pt x="15171" y="17064"/>
                </a:lnTo>
                <a:lnTo>
                  <a:pt x="14901" y="17007"/>
                </a:lnTo>
                <a:lnTo>
                  <a:pt x="14630" y="16978"/>
                </a:lnTo>
                <a:lnTo>
                  <a:pt x="14360" y="16949"/>
                </a:lnTo>
                <a:lnTo>
                  <a:pt x="14300" y="16978"/>
                </a:lnTo>
                <a:lnTo>
                  <a:pt x="14270" y="17007"/>
                </a:lnTo>
                <a:lnTo>
                  <a:pt x="14270" y="17064"/>
                </a:lnTo>
                <a:lnTo>
                  <a:pt x="14300" y="17120"/>
                </a:lnTo>
                <a:lnTo>
                  <a:pt x="14390" y="17206"/>
                </a:lnTo>
                <a:lnTo>
                  <a:pt x="14511" y="17291"/>
                </a:lnTo>
                <a:lnTo>
                  <a:pt x="14750" y="17406"/>
                </a:lnTo>
                <a:lnTo>
                  <a:pt x="15021" y="17492"/>
                </a:lnTo>
                <a:lnTo>
                  <a:pt x="15322" y="17520"/>
                </a:lnTo>
                <a:lnTo>
                  <a:pt x="15742" y="17520"/>
                </a:lnTo>
                <a:lnTo>
                  <a:pt x="15982" y="17463"/>
                </a:lnTo>
                <a:lnTo>
                  <a:pt x="16192" y="17377"/>
                </a:lnTo>
                <a:lnTo>
                  <a:pt x="15892" y="17891"/>
                </a:lnTo>
                <a:lnTo>
                  <a:pt x="15742" y="17863"/>
                </a:lnTo>
                <a:lnTo>
                  <a:pt x="15592" y="17891"/>
                </a:lnTo>
                <a:lnTo>
                  <a:pt x="15291" y="17891"/>
                </a:lnTo>
                <a:lnTo>
                  <a:pt x="15051" y="17863"/>
                </a:lnTo>
                <a:lnTo>
                  <a:pt x="14811" y="17834"/>
                </a:lnTo>
                <a:lnTo>
                  <a:pt x="14570" y="17805"/>
                </a:lnTo>
                <a:lnTo>
                  <a:pt x="14360" y="17805"/>
                </a:lnTo>
                <a:lnTo>
                  <a:pt x="14300" y="17834"/>
                </a:lnTo>
                <a:lnTo>
                  <a:pt x="14330" y="17891"/>
                </a:lnTo>
                <a:lnTo>
                  <a:pt x="14390" y="17976"/>
                </a:lnTo>
                <a:lnTo>
                  <a:pt x="14480" y="18062"/>
                </a:lnTo>
                <a:lnTo>
                  <a:pt x="14570" y="18148"/>
                </a:lnTo>
                <a:lnTo>
                  <a:pt x="14691" y="18205"/>
                </a:lnTo>
                <a:lnTo>
                  <a:pt x="14930" y="18262"/>
                </a:lnTo>
                <a:lnTo>
                  <a:pt x="15171" y="18291"/>
                </a:lnTo>
                <a:lnTo>
                  <a:pt x="15381" y="18319"/>
                </a:lnTo>
                <a:lnTo>
                  <a:pt x="15622" y="18319"/>
                </a:lnTo>
                <a:lnTo>
                  <a:pt x="15381" y="18633"/>
                </a:lnTo>
                <a:lnTo>
                  <a:pt x="15142" y="18605"/>
                </a:lnTo>
                <a:lnTo>
                  <a:pt x="14871" y="18633"/>
                </a:lnTo>
                <a:lnTo>
                  <a:pt x="14601" y="18605"/>
                </a:lnTo>
                <a:lnTo>
                  <a:pt x="14360" y="18576"/>
                </a:lnTo>
                <a:lnTo>
                  <a:pt x="14270" y="18576"/>
                </a:lnTo>
                <a:lnTo>
                  <a:pt x="14150" y="18633"/>
                </a:lnTo>
                <a:lnTo>
                  <a:pt x="14209" y="18747"/>
                </a:lnTo>
                <a:lnTo>
                  <a:pt x="14330" y="18832"/>
                </a:lnTo>
                <a:lnTo>
                  <a:pt x="14480" y="18918"/>
                </a:lnTo>
                <a:lnTo>
                  <a:pt x="14630" y="18946"/>
                </a:lnTo>
                <a:lnTo>
                  <a:pt x="11025" y="19004"/>
                </a:lnTo>
                <a:lnTo>
                  <a:pt x="9042" y="19004"/>
                </a:lnTo>
                <a:lnTo>
                  <a:pt x="7030" y="18975"/>
                </a:lnTo>
                <a:lnTo>
                  <a:pt x="7060" y="18890"/>
                </a:lnTo>
                <a:lnTo>
                  <a:pt x="7060" y="18804"/>
                </a:lnTo>
                <a:lnTo>
                  <a:pt x="7030" y="18719"/>
                </a:lnTo>
                <a:lnTo>
                  <a:pt x="6970" y="18633"/>
                </a:lnTo>
                <a:lnTo>
                  <a:pt x="6550" y="18091"/>
                </a:lnTo>
                <a:lnTo>
                  <a:pt x="6189" y="17548"/>
                </a:lnTo>
                <a:lnTo>
                  <a:pt x="5829" y="16949"/>
                </a:lnTo>
                <a:lnTo>
                  <a:pt x="5527" y="16379"/>
                </a:lnTo>
                <a:lnTo>
                  <a:pt x="5257" y="15751"/>
                </a:lnTo>
                <a:lnTo>
                  <a:pt x="5018" y="15123"/>
                </a:lnTo>
                <a:lnTo>
                  <a:pt x="4777" y="14496"/>
                </a:lnTo>
                <a:lnTo>
                  <a:pt x="4597" y="13867"/>
                </a:lnTo>
                <a:lnTo>
                  <a:pt x="4387" y="13212"/>
                </a:lnTo>
                <a:lnTo>
                  <a:pt x="4236" y="12527"/>
                </a:lnTo>
                <a:lnTo>
                  <a:pt x="3905" y="11185"/>
                </a:lnTo>
                <a:lnTo>
                  <a:pt x="3815" y="10700"/>
                </a:lnTo>
                <a:lnTo>
                  <a:pt x="3756" y="10244"/>
                </a:lnTo>
                <a:lnTo>
                  <a:pt x="3725" y="9816"/>
                </a:lnTo>
                <a:lnTo>
                  <a:pt x="3725" y="9359"/>
                </a:lnTo>
                <a:close/>
                <a:moveTo>
                  <a:pt x="5257" y="17291"/>
                </a:moveTo>
                <a:lnTo>
                  <a:pt x="5558" y="17834"/>
                </a:lnTo>
                <a:lnTo>
                  <a:pt x="5018" y="17891"/>
                </a:lnTo>
                <a:lnTo>
                  <a:pt x="4477" y="18034"/>
                </a:lnTo>
                <a:lnTo>
                  <a:pt x="4266" y="18091"/>
                </a:lnTo>
                <a:lnTo>
                  <a:pt x="4056" y="18177"/>
                </a:lnTo>
                <a:lnTo>
                  <a:pt x="3846" y="18319"/>
                </a:lnTo>
                <a:lnTo>
                  <a:pt x="3756" y="18376"/>
                </a:lnTo>
                <a:lnTo>
                  <a:pt x="3695" y="18462"/>
                </a:lnTo>
                <a:lnTo>
                  <a:pt x="3635" y="18661"/>
                </a:lnTo>
                <a:lnTo>
                  <a:pt x="3635" y="18832"/>
                </a:lnTo>
                <a:lnTo>
                  <a:pt x="3695" y="18975"/>
                </a:lnTo>
                <a:lnTo>
                  <a:pt x="3785" y="19089"/>
                </a:lnTo>
                <a:lnTo>
                  <a:pt x="3905" y="19175"/>
                </a:lnTo>
                <a:lnTo>
                  <a:pt x="4085" y="19232"/>
                </a:lnTo>
                <a:lnTo>
                  <a:pt x="4266" y="19289"/>
                </a:lnTo>
                <a:lnTo>
                  <a:pt x="4446" y="19318"/>
                </a:lnTo>
                <a:lnTo>
                  <a:pt x="5288" y="19404"/>
                </a:lnTo>
                <a:lnTo>
                  <a:pt x="6158" y="19432"/>
                </a:lnTo>
                <a:lnTo>
                  <a:pt x="7871" y="19489"/>
                </a:lnTo>
                <a:lnTo>
                  <a:pt x="11266" y="19489"/>
                </a:lnTo>
                <a:lnTo>
                  <a:pt x="14570" y="19432"/>
                </a:lnTo>
                <a:lnTo>
                  <a:pt x="16073" y="19432"/>
                </a:lnTo>
                <a:lnTo>
                  <a:pt x="16823" y="19404"/>
                </a:lnTo>
                <a:lnTo>
                  <a:pt x="17215" y="19374"/>
                </a:lnTo>
                <a:lnTo>
                  <a:pt x="17575" y="19346"/>
                </a:lnTo>
                <a:lnTo>
                  <a:pt x="17755" y="19289"/>
                </a:lnTo>
                <a:lnTo>
                  <a:pt x="17936" y="19203"/>
                </a:lnTo>
                <a:lnTo>
                  <a:pt x="18116" y="19117"/>
                </a:lnTo>
                <a:lnTo>
                  <a:pt x="18296" y="18975"/>
                </a:lnTo>
                <a:lnTo>
                  <a:pt x="18416" y="18832"/>
                </a:lnTo>
                <a:lnTo>
                  <a:pt x="18476" y="18661"/>
                </a:lnTo>
                <a:lnTo>
                  <a:pt x="18476" y="18462"/>
                </a:lnTo>
                <a:lnTo>
                  <a:pt x="18445" y="18376"/>
                </a:lnTo>
                <a:lnTo>
                  <a:pt x="18416" y="18262"/>
                </a:lnTo>
                <a:lnTo>
                  <a:pt x="18265" y="18062"/>
                </a:lnTo>
                <a:lnTo>
                  <a:pt x="18085" y="17920"/>
                </a:lnTo>
                <a:lnTo>
                  <a:pt x="17875" y="17834"/>
                </a:lnTo>
                <a:lnTo>
                  <a:pt x="17665" y="17805"/>
                </a:lnTo>
                <a:lnTo>
                  <a:pt x="17454" y="17777"/>
                </a:lnTo>
                <a:lnTo>
                  <a:pt x="16733" y="17777"/>
                </a:lnTo>
                <a:lnTo>
                  <a:pt x="16913" y="17377"/>
                </a:lnTo>
                <a:lnTo>
                  <a:pt x="16944" y="17321"/>
                </a:lnTo>
                <a:lnTo>
                  <a:pt x="17845" y="17406"/>
                </a:lnTo>
                <a:lnTo>
                  <a:pt x="18265" y="17492"/>
                </a:lnTo>
                <a:lnTo>
                  <a:pt x="18686" y="17578"/>
                </a:lnTo>
                <a:lnTo>
                  <a:pt x="19137" y="17691"/>
                </a:lnTo>
                <a:lnTo>
                  <a:pt x="19527" y="17805"/>
                </a:lnTo>
                <a:lnTo>
                  <a:pt x="19948" y="17976"/>
                </a:lnTo>
                <a:lnTo>
                  <a:pt x="20368" y="18119"/>
                </a:lnTo>
                <a:lnTo>
                  <a:pt x="20669" y="18291"/>
                </a:lnTo>
                <a:lnTo>
                  <a:pt x="20879" y="18462"/>
                </a:lnTo>
                <a:lnTo>
                  <a:pt x="21030" y="18661"/>
                </a:lnTo>
                <a:lnTo>
                  <a:pt x="21089" y="18832"/>
                </a:lnTo>
                <a:lnTo>
                  <a:pt x="21089" y="19032"/>
                </a:lnTo>
                <a:lnTo>
                  <a:pt x="20999" y="19232"/>
                </a:lnTo>
                <a:lnTo>
                  <a:pt x="20879" y="19404"/>
                </a:lnTo>
                <a:lnTo>
                  <a:pt x="20728" y="19603"/>
                </a:lnTo>
                <a:lnTo>
                  <a:pt x="20548" y="19774"/>
                </a:lnTo>
                <a:lnTo>
                  <a:pt x="20309" y="19945"/>
                </a:lnTo>
                <a:lnTo>
                  <a:pt x="19827" y="20260"/>
                </a:lnTo>
                <a:lnTo>
                  <a:pt x="19347" y="20516"/>
                </a:lnTo>
                <a:lnTo>
                  <a:pt x="18896" y="20688"/>
                </a:lnTo>
                <a:lnTo>
                  <a:pt x="18476" y="20830"/>
                </a:lnTo>
                <a:lnTo>
                  <a:pt x="18026" y="20915"/>
                </a:lnTo>
                <a:lnTo>
                  <a:pt x="17605" y="21001"/>
                </a:lnTo>
                <a:lnTo>
                  <a:pt x="17154" y="21058"/>
                </a:lnTo>
                <a:lnTo>
                  <a:pt x="16223" y="21116"/>
                </a:lnTo>
                <a:lnTo>
                  <a:pt x="15322" y="21172"/>
                </a:lnTo>
                <a:lnTo>
                  <a:pt x="14270" y="21201"/>
                </a:lnTo>
                <a:lnTo>
                  <a:pt x="13218" y="21201"/>
                </a:lnTo>
                <a:lnTo>
                  <a:pt x="11145" y="21172"/>
                </a:lnTo>
                <a:lnTo>
                  <a:pt x="9042" y="21144"/>
                </a:lnTo>
                <a:lnTo>
                  <a:pt x="7992" y="21116"/>
                </a:lnTo>
                <a:lnTo>
                  <a:pt x="6970" y="21086"/>
                </a:lnTo>
                <a:lnTo>
                  <a:pt x="5919" y="21030"/>
                </a:lnTo>
                <a:lnTo>
                  <a:pt x="4867" y="20944"/>
                </a:lnTo>
                <a:lnTo>
                  <a:pt x="3846" y="20801"/>
                </a:lnTo>
                <a:lnTo>
                  <a:pt x="2824" y="20630"/>
                </a:lnTo>
                <a:lnTo>
                  <a:pt x="2343" y="20516"/>
                </a:lnTo>
                <a:lnTo>
                  <a:pt x="1863" y="20345"/>
                </a:lnTo>
                <a:lnTo>
                  <a:pt x="1442" y="20145"/>
                </a:lnTo>
                <a:lnTo>
                  <a:pt x="1021" y="19917"/>
                </a:lnTo>
                <a:lnTo>
                  <a:pt x="782" y="19746"/>
                </a:lnTo>
                <a:lnTo>
                  <a:pt x="601" y="19545"/>
                </a:lnTo>
                <a:lnTo>
                  <a:pt x="451" y="19289"/>
                </a:lnTo>
                <a:lnTo>
                  <a:pt x="390" y="19147"/>
                </a:lnTo>
                <a:lnTo>
                  <a:pt x="390" y="18862"/>
                </a:lnTo>
                <a:lnTo>
                  <a:pt x="421" y="18719"/>
                </a:lnTo>
                <a:lnTo>
                  <a:pt x="511" y="18605"/>
                </a:lnTo>
                <a:lnTo>
                  <a:pt x="631" y="18490"/>
                </a:lnTo>
                <a:lnTo>
                  <a:pt x="901" y="18319"/>
                </a:lnTo>
                <a:lnTo>
                  <a:pt x="1172" y="18177"/>
                </a:lnTo>
                <a:lnTo>
                  <a:pt x="1622" y="17976"/>
                </a:lnTo>
                <a:lnTo>
                  <a:pt x="2133" y="17805"/>
                </a:lnTo>
                <a:lnTo>
                  <a:pt x="2643" y="17663"/>
                </a:lnTo>
                <a:lnTo>
                  <a:pt x="3155" y="17548"/>
                </a:lnTo>
                <a:lnTo>
                  <a:pt x="3695" y="17463"/>
                </a:lnTo>
                <a:lnTo>
                  <a:pt x="4206" y="17406"/>
                </a:lnTo>
                <a:lnTo>
                  <a:pt x="5257" y="17291"/>
                </a:lnTo>
                <a:close/>
                <a:moveTo>
                  <a:pt x="11206" y="7619"/>
                </a:moveTo>
                <a:lnTo>
                  <a:pt x="10004" y="7647"/>
                </a:lnTo>
                <a:lnTo>
                  <a:pt x="8802" y="7705"/>
                </a:lnTo>
                <a:lnTo>
                  <a:pt x="7600" y="7790"/>
                </a:lnTo>
                <a:lnTo>
                  <a:pt x="6399" y="7876"/>
                </a:lnTo>
                <a:lnTo>
                  <a:pt x="5588" y="7932"/>
                </a:lnTo>
                <a:lnTo>
                  <a:pt x="5137" y="7961"/>
                </a:lnTo>
                <a:lnTo>
                  <a:pt x="4687" y="8018"/>
                </a:lnTo>
                <a:lnTo>
                  <a:pt x="4236" y="8103"/>
                </a:lnTo>
                <a:lnTo>
                  <a:pt x="4056" y="8161"/>
                </a:lnTo>
                <a:lnTo>
                  <a:pt x="3846" y="8246"/>
                </a:lnTo>
                <a:lnTo>
                  <a:pt x="3695" y="8332"/>
                </a:lnTo>
                <a:lnTo>
                  <a:pt x="3515" y="8475"/>
                </a:lnTo>
                <a:lnTo>
                  <a:pt x="3395" y="8589"/>
                </a:lnTo>
                <a:lnTo>
                  <a:pt x="3274" y="8760"/>
                </a:lnTo>
                <a:lnTo>
                  <a:pt x="3245" y="8818"/>
                </a:lnTo>
                <a:lnTo>
                  <a:pt x="3245" y="8903"/>
                </a:lnTo>
                <a:lnTo>
                  <a:pt x="3274" y="8989"/>
                </a:lnTo>
                <a:lnTo>
                  <a:pt x="3184" y="9160"/>
                </a:lnTo>
                <a:lnTo>
                  <a:pt x="3125" y="9559"/>
                </a:lnTo>
                <a:lnTo>
                  <a:pt x="3094" y="9730"/>
                </a:lnTo>
                <a:lnTo>
                  <a:pt x="2914" y="9672"/>
                </a:lnTo>
                <a:lnTo>
                  <a:pt x="2733" y="9616"/>
                </a:lnTo>
                <a:lnTo>
                  <a:pt x="2524" y="9587"/>
                </a:lnTo>
                <a:lnTo>
                  <a:pt x="2314" y="9587"/>
                </a:lnTo>
                <a:lnTo>
                  <a:pt x="1922" y="9616"/>
                </a:lnTo>
                <a:lnTo>
                  <a:pt x="1562" y="9672"/>
                </a:lnTo>
                <a:lnTo>
                  <a:pt x="1291" y="9787"/>
                </a:lnTo>
                <a:lnTo>
                  <a:pt x="1021" y="9929"/>
                </a:lnTo>
                <a:lnTo>
                  <a:pt x="811" y="10130"/>
                </a:lnTo>
                <a:lnTo>
                  <a:pt x="601" y="10357"/>
                </a:lnTo>
                <a:lnTo>
                  <a:pt x="451" y="10614"/>
                </a:lnTo>
                <a:lnTo>
                  <a:pt x="331" y="10871"/>
                </a:lnTo>
                <a:lnTo>
                  <a:pt x="241" y="11157"/>
                </a:lnTo>
                <a:lnTo>
                  <a:pt x="210" y="11442"/>
                </a:lnTo>
                <a:lnTo>
                  <a:pt x="210" y="11756"/>
                </a:lnTo>
                <a:lnTo>
                  <a:pt x="270" y="12069"/>
                </a:lnTo>
                <a:lnTo>
                  <a:pt x="361" y="12356"/>
                </a:lnTo>
                <a:lnTo>
                  <a:pt x="480" y="12641"/>
                </a:lnTo>
                <a:lnTo>
                  <a:pt x="661" y="12897"/>
                </a:lnTo>
                <a:lnTo>
                  <a:pt x="872" y="13126"/>
                </a:lnTo>
                <a:lnTo>
                  <a:pt x="1111" y="13354"/>
                </a:lnTo>
                <a:lnTo>
                  <a:pt x="1352" y="13554"/>
                </a:lnTo>
                <a:lnTo>
                  <a:pt x="1683" y="13753"/>
                </a:lnTo>
                <a:lnTo>
                  <a:pt x="1983" y="13953"/>
                </a:lnTo>
                <a:lnTo>
                  <a:pt x="2614" y="14353"/>
                </a:lnTo>
                <a:lnTo>
                  <a:pt x="2974" y="14610"/>
                </a:lnTo>
                <a:lnTo>
                  <a:pt x="3125" y="14753"/>
                </a:lnTo>
                <a:lnTo>
                  <a:pt x="3274" y="14924"/>
                </a:lnTo>
                <a:lnTo>
                  <a:pt x="3364" y="15095"/>
                </a:lnTo>
                <a:lnTo>
                  <a:pt x="3425" y="15294"/>
                </a:lnTo>
                <a:lnTo>
                  <a:pt x="3395" y="15437"/>
                </a:lnTo>
                <a:lnTo>
                  <a:pt x="3364" y="15523"/>
                </a:lnTo>
                <a:lnTo>
                  <a:pt x="3305" y="15551"/>
                </a:lnTo>
                <a:lnTo>
                  <a:pt x="3215" y="15551"/>
                </a:lnTo>
                <a:lnTo>
                  <a:pt x="3125" y="15494"/>
                </a:lnTo>
                <a:lnTo>
                  <a:pt x="3035" y="15466"/>
                </a:lnTo>
                <a:lnTo>
                  <a:pt x="2854" y="15437"/>
                </a:lnTo>
                <a:lnTo>
                  <a:pt x="2704" y="15494"/>
                </a:lnTo>
                <a:lnTo>
                  <a:pt x="2553" y="15579"/>
                </a:lnTo>
                <a:lnTo>
                  <a:pt x="2463" y="15722"/>
                </a:lnTo>
                <a:lnTo>
                  <a:pt x="2433" y="15865"/>
                </a:lnTo>
                <a:lnTo>
                  <a:pt x="2433" y="15951"/>
                </a:lnTo>
                <a:lnTo>
                  <a:pt x="2463" y="16007"/>
                </a:lnTo>
                <a:lnTo>
                  <a:pt x="2494" y="16093"/>
                </a:lnTo>
                <a:lnTo>
                  <a:pt x="2584" y="16150"/>
                </a:lnTo>
                <a:lnTo>
                  <a:pt x="2794" y="16294"/>
                </a:lnTo>
                <a:lnTo>
                  <a:pt x="3035" y="16379"/>
                </a:lnTo>
                <a:lnTo>
                  <a:pt x="3305" y="16407"/>
                </a:lnTo>
                <a:lnTo>
                  <a:pt x="3545" y="16379"/>
                </a:lnTo>
                <a:lnTo>
                  <a:pt x="3785" y="16294"/>
                </a:lnTo>
                <a:lnTo>
                  <a:pt x="3995" y="16150"/>
                </a:lnTo>
                <a:lnTo>
                  <a:pt x="4085" y="16065"/>
                </a:lnTo>
                <a:lnTo>
                  <a:pt x="4146" y="15951"/>
                </a:lnTo>
                <a:lnTo>
                  <a:pt x="4236" y="15836"/>
                </a:lnTo>
                <a:lnTo>
                  <a:pt x="4266" y="15722"/>
                </a:lnTo>
                <a:lnTo>
                  <a:pt x="4326" y="15494"/>
                </a:lnTo>
                <a:lnTo>
                  <a:pt x="4326" y="15266"/>
                </a:lnTo>
                <a:lnTo>
                  <a:pt x="4506" y="15751"/>
                </a:lnTo>
                <a:lnTo>
                  <a:pt x="4716" y="16208"/>
                </a:lnTo>
                <a:lnTo>
                  <a:pt x="4927" y="16664"/>
                </a:lnTo>
                <a:lnTo>
                  <a:pt x="5167" y="17120"/>
                </a:lnTo>
                <a:lnTo>
                  <a:pt x="4597" y="17120"/>
                </a:lnTo>
                <a:lnTo>
                  <a:pt x="4056" y="17150"/>
                </a:lnTo>
                <a:lnTo>
                  <a:pt x="3485" y="17206"/>
                </a:lnTo>
                <a:lnTo>
                  <a:pt x="2945" y="17291"/>
                </a:lnTo>
                <a:lnTo>
                  <a:pt x="2373" y="17377"/>
                </a:lnTo>
                <a:lnTo>
                  <a:pt x="1832" y="17520"/>
                </a:lnTo>
                <a:lnTo>
                  <a:pt x="1322" y="17691"/>
                </a:lnTo>
                <a:lnTo>
                  <a:pt x="811" y="17920"/>
                </a:lnTo>
                <a:lnTo>
                  <a:pt x="601" y="18034"/>
                </a:lnTo>
                <a:lnTo>
                  <a:pt x="421" y="18148"/>
                </a:lnTo>
                <a:lnTo>
                  <a:pt x="270" y="18262"/>
                </a:lnTo>
                <a:lnTo>
                  <a:pt x="151" y="18404"/>
                </a:lnTo>
                <a:lnTo>
                  <a:pt x="60" y="18576"/>
                </a:lnTo>
                <a:lnTo>
                  <a:pt x="30" y="18719"/>
                </a:lnTo>
                <a:lnTo>
                  <a:pt x="0" y="18890"/>
                </a:lnTo>
                <a:lnTo>
                  <a:pt x="0" y="19061"/>
                </a:lnTo>
                <a:lnTo>
                  <a:pt x="30" y="19203"/>
                </a:lnTo>
                <a:lnTo>
                  <a:pt x="60" y="19374"/>
                </a:lnTo>
                <a:lnTo>
                  <a:pt x="151" y="19545"/>
                </a:lnTo>
                <a:lnTo>
                  <a:pt x="241" y="19688"/>
                </a:lnTo>
                <a:lnTo>
                  <a:pt x="361" y="19860"/>
                </a:lnTo>
                <a:lnTo>
                  <a:pt x="480" y="20003"/>
                </a:lnTo>
                <a:lnTo>
                  <a:pt x="631" y="20145"/>
                </a:lnTo>
                <a:lnTo>
                  <a:pt x="782" y="20288"/>
                </a:lnTo>
                <a:lnTo>
                  <a:pt x="1021" y="20431"/>
                </a:lnTo>
                <a:lnTo>
                  <a:pt x="1291" y="20573"/>
                </a:lnTo>
                <a:lnTo>
                  <a:pt x="1532" y="20688"/>
                </a:lnTo>
                <a:lnTo>
                  <a:pt x="1803" y="20801"/>
                </a:lnTo>
                <a:lnTo>
                  <a:pt x="2373" y="20973"/>
                </a:lnTo>
                <a:lnTo>
                  <a:pt x="2974" y="21116"/>
                </a:lnTo>
                <a:lnTo>
                  <a:pt x="3576" y="21201"/>
                </a:lnTo>
                <a:lnTo>
                  <a:pt x="4176" y="21258"/>
                </a:lnTo>
                <a:lnTo>
                  <a:pt x="5347" y="21372"/>
                </a:lnTo>
                <a:lnTo>
                  <a:pt x="6730" y="21458"/>
                </a:lnTo>
                <a:lnTo>
                  <a:pt x="8112" y="21514"/>
                </a:lnTo>
                <a:lnTo>
                  <a:pt x="10906" y="21572"/>
                </a:lnTo>
                <a:lnTo>
                  <a:pt x="12257" y="21600"/>
                </a:lnTo>
                <a:lnTo>
                  <a:pt x="13639" y="21600"/>
                </a:lnTo>
                <a:lnTo>
                  <a:pt x="14991" y="21572"/>
                </a:lnTo>
                <a:lnTo>
                  <a:pt x="16373" y="21514"/>
                </a:lnTo>
                <a:lnTo>
                  <a:pt x="16884" y="21486"/>
                </a:lnTo>
                <a:lnTo>
                  <a:pt x="17424" y="21429"/>
                </a:lnTo>
                <a:lnTo>
                  <a:pt x="17936" y="21343"/>
                </a:lnTo>
                <a:lnTo>
                  <a:pt x="18476" y="21258"/>
                </a:lnTo>
                <a:lnTo>
                  <a:pt x="18986" y="21116"/>
                </a:lnTo>
                <a:lnTo>
                  <a:pt x="19467" y="20944"/>
                </a:lnTo>
                <a:lnTo>
                  <a:pt x="19948" y="20744"/>
                </a:lnTo>
                <a:lnTo>
                  <a:pt x="20428" y="20487"/>
                </a:lnTo>
                <a:lnTo>
                  <a:pt x="20759" y="20260"/>
                </a:lnTo>
                <a:lnTo>
                  <a:pt x="21059" y="19973"/>
                </a:lnTo>
                <a:lnTo>
                  <a:pt x="21330" y="19660"/>
                </a:lnTo>
                <a:lnTo>
                  <a:pt x="21420" y="19489"/>
                </a:lnTo>
                <a:lnTo>
                  <a:pt x="21510" y="19318"/>
                </a:lnTo>
                <a:lnTo>
                  <a:pt x="21570" y="19147"/>
                </a:lnTo>
                <a:lnTo>
                  <a:pt x="21600" y="18946"/>
                </a:lnTo>
                <a:lnTo>
                  <a:pt x="21600" y="18776"/>
                </a:lnTo>
                <a:lnTo>
                  <a:pt x="21570" y="18605"/>
                </a:lnTo>
                <a:lnTo>
                  <a:pt x="21480" y="18434"/>
                </a:lnTo>
                <a:lnTo>
                  <a:pt x="21390" y="18291"/>
                </a:lnTo>
                <a:lnTo>
                  <a:pt x="21210" y="18119"/>
                </a:lnTo>
                <a:lnTo>
                  <a:pt x="21030" y="17976"/>
                </a:lnTo>
                <a:lnTo>
                  <a:pt x="20609" y="17720"/>
                </a:lnTo>
                <a:lnTo>
                  <a:pt x="20158" y="17520"/>
                </a:lnTo>
                <a:lnTo>
                  <a:pt x="19678" y="17349"/>
                </a:lnTo>
                <a:lnTo>
                  <a:pt x="19167" y="17206"/>
                </a:lnTo>
                <a:lnTo>
                  <a:pt x="18655" y="17092"/>
                </a:lnTo>
                <a:lnTo>
                  <a:pt x="18145" y="17007"/>
                </a:lnTo>
                <a:lnTo>
                  <a:pt x="17634" y="16949"/>
                </a:lnTo>
                <a:lnTo>
                  <a:pt x="17124" y="16893"/>
                </a:lnTo>
                <a:lnTo>
                  <a:pt x="17334" y="16379"/>
                </a:lnTo>
                <a:lnTo>
                  <a:pt x="17515" y="15865"/>
                </a:lnTo>
                <a:lnTo>
                  <a:pt x="17845" y="14809"/>
                </a:lnTo>
                <a:lnTo>
                  <a:pt x="18265" y="13297"/>
                </a:lnTo>
                <a:lnTo>
                  <a:pt x="18416" y="12527"/>
                </a:lnTo>
                <a:lnTo>
                  <a:pt x="18566" y="11756"/>
                </a:lnTo>
                <a:lnTo>
                  <a:pt x="18686" y="11042"/>
                </a:lnTo>
                <a:lnTo>
                  <a:pt x="18716" y="10643"/>
                </a:lnTo>
                <a:lnTo>
                  <a:pt x="18716" y="9901"/>
                </a:lnTo>
                <a:lnTo>
                  <a:pt x="18655" y="9531"/>
                </a:lnTo>
                <a:lnTo>
                  <a:pt x="18566" y="9188"/>
                </a:lnTo>
                <a:lnTo>
                  <a:pt x="18445" y="8846"/>
                </a:lnTo>
                <a:lnTo>
                  <a:pt x="18416" y="8788"/>
                </a:lnTo>
                <a:lnTo>
                  <a:pt x="18386" y="8760"/>
                </a:lnTo>
                <a:lnTo>
                  <a:pt x="18265" y="8732"/>
                </a:lnTo>
                <a:lnTo>
                  <a:pt x="18206" y="8589"/>
                </a:lnTo>
                <a:lnTo>
                  <a:pt x="18116" y="8475"/>
                </a:lnTo>
                <a:lnTo>
                  <a:pt x="18026" y="8360"/>
                </a:lnTo>
                <a:lnTo>
                  <a:pt x="17875" y="8275"/>
                </a:lnTo>
                <a:lnTo>
                  <a:pt x="17575" y="8133"/>
                </a:lnTo>
                <a:lnTo>
                  <a:pt x="17215" y="8047"/>
                </a:lnTo>
                <a:lnTo>
                  <a:pt x="16823" y="7961"/>
                </a:lnTo>
                <a:lnTo>
                  <a:pt x="16433" y="7932"/>
                </a:lnTo>
                <a:lnTo>
                  <a:pt x="15832" y="7876"/>
                </a:lnTo>
                <a:lnTo>
                  <a:pt x="14691" y="7733"/>
                </a:lnTo>
                <a:lnTo>
                  <a:pt x="13519" y="7647"/>
                </a:lnTo>
                <a:lnTo>
                  <a:pt x="12377" y="7619"/>
                </a:lnTo>
                <a:close/>
              </a:path>
            </a:pathLst>
          </a:custGeom>
          <a:solidFill>
            <a:srgbClr val="FFFFFF"/>
          </a:solidFill>
          <a:ln w="12700">
            <a:miter lim="400000"/>
          </a:ln>
        </p:spPr>
        <p:txBody>
          <a:bodyPr lIns="45719" rIns="45719" anchor="ctr"/>
          <a:lstStyle/>
          <a:p>
            <a:pPr/>
          </a:p>
        </p:txBody>
      </p:sp>
      <p:sp>
        <p:nvSpPr>
          <p:cNvPr id="190" name="Text Placeholder 1"/>
          <p:cNvSpPr txBox="1"/>
          <p:nvPr>
            <p:ph type="body" sz="quarter" idx="1"/>
          </p:nvPr>
        </p:nvSpPr>
        <p:spPr>
          <a:xfrm>
            <a:off x="1509849" y="1496143"/>
            <a:ext cx="2631901" cy="3417900"/>
          </a:xfrm>
          <a:prstGeom prst="rect">
            <a:avLst/>
          </a:prstGeom>
        </p:spPr>
        <p:txBody>
          <a:bodyPr/>
          <a:lstStyle/>
          <a:p>
            <a:pPr/>
            <a:r>
              <a:t>Introducing annual plans considering weekends as main objective  that would be more appealing to casual riders .</a:t>
            </a:r>
          </a:p>
        </p:txBody>
      </p:sp>
      <p:sp>
        <p:nvSpPr>
          <p:cNvPr id="191" name="Text Placeholder 2"/>
          <p:cNvSpPr txBox="1"/>
          <p:nvPr>
            <p:ph type="body" idx="21"/>
          </p:nvPr>
        </p:nvSpPr>
        <p:spPr>
          <a:xfrm>
            <a:off x="4930444" y="1507925"/>
            <a:ext cx="2631901" cy="3417900"/>
          </a:xfrm>
          <a:prstGeom prst="rect">
            <a:avLst/>
          </a:prstGeom>
          <a:extLst>
            <a:ext uri="{C572A759-6A51-4108-AA02-DFA0A04FC94B}">
              <ma14:wrappingTextBoxFlag xmlns:ma14="http://schemas.microsoft.com/office/mac/drawingml/2011/main" val="1"/>
            </a:ext>
          </a:extLst>
        </p:spPr>
        <p:txBody>
          <a:bodyPr/>
          <a:lstStyle>
            <a:lvl1pPr indent="-317500">
              <a:buSzPts val="1400"/>
              <a:defRPr sz="1400"/>
            </a:lvl1pPr>
          </a:lstStyle>
          <a:p>
            <a:pPr/>
            <a:r>
              <a:t>We could alter the plans by making the single use more costly and as well as decreasing the annual membership / or giving them promotional discounts.</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6026" y="967975"/>
            <a:ext cx="9156002" cy="857401"/>
          </a:xfrm>
          <a:prstGeom prst="rect">
            <a:avLst/>
          </a:prstGeom>
        </p:spPr>
        <p:txBody>
          <a:bodyPr/>
          <a:lstStyle/>
          <a:p>
            <a:pPr/>
            <a:r>
              <a:t>Things to consider before taking action  </a:t>
            </a:r>
          </a:p>
        </p:txBody>
      </p:sp>
      <p:sp>
        <p:nvSpPr>
          <p:cNvPr id="194" name="Text Placeholder 2"/>
          <p:cNvSpPr txBox="1"/>
          <p:nvPr>
            <p:ph type="body" idx="1"/>
          </p:nvPr>
        </p:nvSpPr>
        <p:spPr>
          <a:xfrm>
            <a:off x="457200" y="1563400"/>
            <a:ext cx="8229600" cy="2503200"/>
          </a:xfrm>
          <a:prstGeom prst="rect">
            <a:avLst/>
          </a:prstGeom>
        </p:spPr>
        <p:txBody>
          <a:bodyPr/>
          <a:lstStyle/>
          <a:p>
            <a:pPr/>
            <a:r>
              <a:t>As the scope of data is limited  which makes the decisions taken from this analysis a bit less reliable. </a:t>
            </a:r>
          </a:p>
          <a:p>
            <a:pPr/>
            <a:r>
              <a:t>Even more data points could have brought in a lot of variation in the decisions to be taken.</a:t>
            </a:r>
          </a:p>
          <a:p>
            <a:pPr/>
            <a:r>
              <a:t>Data points like data from whole year or even more, age, gender, occupation, pricing structure, recommendations from the users . </a:t>
            </a:r>
          </a:p>
        </p:txBody>
      </p:sp>
      <p:sp>
        <p:nvSpPr>
          <p:cNvPr id="195" name="Slide Number Placeholder 3"/>
          <p:cNvSpPr txBox="1"/>
          <p:nvPr>
            <p:ph type="sldNum" sz="quarter" idx="2"/>
          </p:nvPr>
        </p:nvSpPr>
        <p:spPr>
          <a:xfrm>
            <a:off x="4403593" y="4832975"/>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itle 1"/>
          <p:cNvSpPr txBox="1"/>
          <p:nvPr>
            <p:ph type="title"/>
          </p:nvPr>
        </p:nvSpPr>
        <p:spPr>
          <a:xfrm>
            <a:off x="-6026" y="967975"/>
            <a:ext cx="9156002" cy="857401"/>
          </a:xfrm>
          <a:prstGeom prst="rect">
            <a:avLst/>
          </a:prstGeom>
        </p:spPr>
        <p:txBody>
          <a:bodyPr/>
          <a:lstStyle/>
          <a:p>
            <a:pPr/>
            <a:r>
              <a:t>Resources </a:t>
            </a:r>
          </a:p>
        </p:txBody>
      </p:sp>
      <p:sp>
        <p:nvSpPr>
          <p:cNvPr id="198" name="Text Placeholder 2"/>
          <p:cNvSpPr txBox="1"/>
          <p:nvPr>
            <p:ph type="body" idx="1"/>
          </p:nvPr>
        </p:nvSpPr>
        <p:spPr>
          <a:xfrm>
            <a:off x="457200" y="1563400"/>
            <a:ext cx="8229600" cy="2503200"/>
          </a:xfrm>
          <a:prstGeom prst="rect">
            <a:avLst/>
          </a:prstGeom>
        </p:spPr>
        <p:txBody>
          <a:bodyPr/>
          <a:lstStyle/>
          <a:p>
            <a:pPr>
              <a:defRPr>
                <a:solidFill>
                  <a:srgbClr val="C9DAF8"/>
                </a:solidFill>
              </a:defRPr>
            </a:pPr>
            <a:r>
              <a:t>This template is free to use under </a:t>
            </a:r>
            <a:r>
              <a:rPr u="sng">
                <a:solidFill>
                  <a:srgbClr val="FFFFFF"/>
                </a:solidFill>
                <a:uFill>
                  <a:solidFill>
                    <a:srgbClr val="FFFFFF"/>
                  </a:solidFill>
                </a:uFill>
                <a:hlinkClick r:id="rId2" invalidUrl="" action="" tgtFrame="" tooltip="" history="1" highlightClick="0" endSnd="0"/>
              </a:rPr>
              <a:t>Creative Commons Attribution </a:t>
            </a:r>
            <a:r>
              <a:rPr u="sng">
                <a:solidFill>
                  <a:srgbClr val="FFFFFF"/>
                </a:solidFill>
                <a:uFill>
                  <a:solidFill>
                    <a:srgbClr val="FFFFFF"/>
                  </a:solidFill>
                </a:uFill>
                <a:hlinkClick r:id="rId2" invalidUrl="" action="" tgtFrame="" tooltip="" history="1" highlightClick="0" endSnd="0"/>
              </a:rPr>
              <a:t>license</a:t>
            </a:r>
            <a:r>
              <a:rPr u="sng"/>
              <a:t>. By slides carnival</a:t>
            </a:r>
            <a:endParaRPr u="sng"/>
          </a:p>
          <a:p>
            <a:pPr>
              <a:defRPr u="sng">
                <a:solidFill>
                  <a:srgbClr val="C9DAF8"/>
                </a:solidFill>
              </a:defRPr>
            </a:pPr>
            <a:r>
              <a:t>The data was made available by coursera </a:t>
            </a:r>
            <a:r>
              <a:rPr u="none">
                <a:solidFill>
                  <a:srgbClr val="FFFFFF"/>
                </a:solidFill>
              </a:rPr>
              <a:t>by Motivate International Inc.</a:t>
            </a:r>
          </a:p>
        </p:txBody>
      </p:sp>
      <p:sp>
        <p:nvSpPr>
          <p:cNvPr id="199" name="Slide Number Placeholder 3"/>
          <p:cNvSpPr txBox="1"/>
          <p:nvPr>
            <p:ph type="sldNum" sz="quarter" idx="2"/>
          </p:nvPr>
        </p:nvSpPr>
        <p:spPr>
          <a:xfrm>
            <a:off x="4403593" y="4832975"/>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318;p33"/>
          <p:cNvSpPr txBox="1"/>
          <p:nvPr>
            <p:ph type="title" idx="4294967295"/>
          </p:nvPr>
        </p:nvSpPr>
        <p:spPr>
          <a:xfrm>
            <a:off x="1822499" y="841761"/>
            <a:ext cx="5457002" cy="1159801"/>
          </a:xfrm>
          <a:prstGeom prst="rect">
            <a:avLst/>
          </a:prstGeom>
        </p:spPr>
        <p:txBody>
          <a:bodyPr>
            <a:normAutofit fontScale="100000" lnSpcReduction="0"/>
          </a:bodyPr>
          <a:lstStyle>
            <a:lvl1pPr>
              <a:defRPr sz="4800"/>
            </a:lvl1pPr>
          </a:lstStyle>
          <a:p>
            <a:pPr/>
            <a:r>
              <a:t>thanks!</a:t>
            </a:r>
          </a:p>
        </p:txBody>
      </p:sp>
      <p:sp>
        <p:nvSpPr>
          <p:cNvPr id="202" name="Google Shape;319;p33"/>
          <p:cNvSpPr txBox="1"/>
          <p:nvPr>
            <p:ph type="body" sz="half" idx="4294967295"/>
          </p:nvPr>
        </p:nvSpPr>
        <p:spPr>
          <a:xfrm>
            <a:off x="1275150" y="1623288"/>
            <a:ext cx="6593700" cy="2327101"/>
          </a:xfrm>
          <a:prstGeom prst="rect">
            <a:avLst/>
          </a:prstGeom>
        </p:spPr>
        <p:txBody>
          <a:bodyPr>
            <a:normAutofit fontScale="100000" lnSpcReduction="0"/>
          </a:bodyPr>
          <a:lstStyle/>
          <a:p>
            <a:pPr marL="0" indent="0" algn="ctr" defTabSz="777240">
              <a:spcBef>
                <a:spcPts val="500"/>
              </a:spcBef>
              <a:buSzTx/>
              <a:buNone/>
              <a:defRPr sz="3060"/>
            </a:pPr>
            <a:r>
              <a:t>Any questions? Or recommendations</a:t>
            </a:r>
          </a:p>
          <a:p>
            <a:pPr marL="0" indent="0" algn="ctr" defTabSz="777240">
              <a:spcBef>
                <a:spcPts val="500"/>
              </a:spcBef>
              <a:buSzTx/>
              <a:buNone/>
              <a:defRPr sz="1700"/>
            </a:pPr>
            <a:endParaRPr sz="3060"/>
          </a:p>
          <a:p>
            <a:pPr marL="0" indent="0" algn="ctr" defTabSz="777240">
              <a:spcBef>
                <a:spcPts val="500"/>
              </a:spcBef>
              <a:buSzTx/>
              <a:buNone/>
              <a:defRPr sz="1700"/>
            </a:pPr>
            <a:r>
              <a:t>You can find me at</a:t>
            </a:r>
          </a:p>
          <a:p>
            <a:pPr marL="0" indent="0" algn="ctr" defTabSz="777240">
              <a:spcBef>
                <a:spcPts val="0"/>
              </a:spcBef>
              <a:buSzTx/>
              <a:buNone/>
              <a:defRPr sz="1700"/>
            </a:pPr>
            <a:r>
              <a:rPr u="sng">
                <a:uFill>
                  <a:solidFill>
                    <a:srgbClr val="FFFFFF"/>
                  </a:solidFill>
                </a:uFill>
                <a:hlinkClick r:id="rId2" invalidUrl="" action="" tgtFrame="" tooltip="" history="1" highlightClick="0" endSnd="0"/>
              </a:rPr>
              <a:t>richardrc20072001@gmail.com</a:t>
            </a:r>
          </a:p>
          <a:p>
            <a:pPr marL="0" indent="0" algn="ctr" defTabSz="777240">
              <a:spcBef>
                <a:spcPts val="0"/>
              </a:spcBef>
              <a:buSzTx/>
              <a:buNone/>
              <a:defRPr sz="1700"/>
            </a:pPr>
            <a:r>
              <a:t> LinkedIn: https://www.linkedin.com/in/richard-carvalho-4640a718a</a:t>
            </a:r>
          </a:p>
        </p:txBody>
      </p:sp>
      <p:sp>
        <p:nvSpPr>
          <p:cNvPr id="203" name="Google Shape;320;p33"/>
          <p:cNvSpPr/>
          <p:nvPr/>
        </p:nvSpPr>
        <p:spPr>
          <a:xfrm>
            <a:off x="4207311" y="242865"/>
            <a:ext cx="687378" cy="691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36" y="10124"/>
                </a:moveTo>
                <a:lnTo>
                  <a:pt x="6635" y="10158"/>
                </a:lnTo>
                <a:lnTo>
                  <a:pt x="6735" y="10223"/>
                </a:lnTo>
                <a:lnTo>
                  <a:pt x="6802" y="10322"/>
                </a:lnTo>
                <a:lnTo>
                  <a:pt x="6835" y="10454"/>
                </a:lnTo>
                <a:lnTo>
                  <a:pt x="6835" y="10553"/>
                </a:lnTo>
                <a:lnTo>
                  <a:pt x="6802" y="10717"/>
                </a:lnTo>
                <a:lnTo>
                  <a:pt x="6702" y="10816"/>
                </a:lnTo>
                <a:lnTo>
                  <a:pt x="6603" y="10915"/>
                </a:lnTo>
                <a:lnTo>
                  <a:pt x="6436" y="10949"/>
                </a:lnTo>
                <a:lnTo>
                  <a:pt x="6271" y="10915"/>
                </a:lnTo>
                <a:lnTo>
                  <a:pt x="6172" y="10816"/>
                </a:lnTo>
                <a:lnTo>
                  <a:pt x="6072" y="10717"/>
                </a:lnTo>
                <a:lnTo>
                  <a:pt x="6038" y="10553"/>
                </a:lnTo>
                <a:lnTo>
                  <a:pt x="6072" y="10388"/>
                </a:lnTo>
                <a:lnTo>
                  <a:pt x="6172" y="10223"/>
                </a:lnTo>
                <a:lnTo>
                  <a:pt x="6271" y="10158"/>
                </a:lnTo>
                <a:lnTo>
                  <a:pt x="6404" y="10124"/>
                </a:lnTo>
                <a:close/>
                <a:moveTo>
                  <a:pt x="15229" y="10124"/>
                </a:moveTo>
                <a:lnTo>
                  <a:pt x="15329" y="10158"/>
                </a:lnTo>
                <a:lnTo>
                  <a:pt x="15428" y="10223"/>
                </a:lnTo>
                <a:lnTo>
                  <a:pt x="15495" y="10322"/>
                </a:lnTo>
                <a:lnTo>
                  <a:pt x="15528" y="10454"/>
                </a:lnTo>
                <a:lnTo>
                  <a:pt x="15528" y="10553"/>
                </a:lnTo>
                <a:lnTo>
                  <a:pt x="15495" y="10717"/>
                </a:lnTo>
                <a:lnTo>
                  <a:pt x="15395" y="10816"/>
                </a:lnTo>
                <a:lnTo>
                  <a:pt x="15296" y="10915"/>
                </a:lnTo>
                <a:lnTo>
                  <a:pt x="15130" y="10949"/>
                </a:lnTo>
                <a:lnTo>
                  <a:pt x="14965" y="10915"/>
                </a:lnTo>
                <a:lnTo>
                  <a:pt x="14865" y="10816"/>
                </a:lnTo>
                <a:lnTo>
                  <a:pt x="14765" y="10717"/>
                </a:lnTo>
                <a:lnTo>
                  <a:pt x="14731" y="10553"/>
                </a:lnTo>
                <a:lnTo>
                  <a:pt x="14765" y="10388"/>
                </a:lnTo>
                <a:lnTo>
                  <a:pt x="14865" y="10223"/>
                </a:lnTo>
                <a:lnTo>
                  <a:pt x="14965" y="10158"/>
                </a:lnTo>
                <a:lnTo>
                  <a:pt x="15097" y="10124"/>
                </a:lnTo>
                <a:close/>
                <a:moveTo>
                  <a:pt x="6503" y="9597"/>
                </a:moveTo>
                <a:lnTo>
                  <a:pt x="6271" y="9629"/>
                </a:lnTo>
                <a:lnTo>
                  <a:pt x="6038" y="9728"/>
                </a:lnTo>
                <a:lnTo>
                  <a:pt x="5873" y="9893"/>
                </a:lnTo>
                <a:lnTo>
                  <a:pt x="5707" y="10091"/>
                </a:lnTo>
                <a:lnTo>
                  <a:pt x="5607" y="10257"/>
                </a:lnTo>
                <a:lnTo>
                  <a:pt x="5540" y="10454"/>
                </a:lnTo>
                <a:lnTo>
                  <a:pt x="5475" y="10618"/>
                </a:lnTo>
                <a:lnTo>
                  <a:pt x="5475" y="10816"/>
                </a:lnTo>
                <a:lnTo>
                  <a:pt x="5408" y="11147"/>
                </a:lnTo>
                <a:lnTo>
                  <a:pt x="5408" y="11377"/>
                </a:lnTo>
                <a:lnTo>
                  <a:pt x="5475" y="11608"/>
                </a:lnTo>
                <a:lnTo>
                  <a:pt x="5540" y="11806"/>
                </a:lnTo>
                <a:lnTo>
                  <a:pt x="5674" y="11971"/>
                </a:lnTo>
                <a:lnTo>
                  <a:pt x="5806" y="12136"/>
                </a:lnTo>
                <a:lnTo>
                  <a:pt x="5973" y="12235"/>
                </a:lnTo>
                <a:lnTo>
                  <a:pt x="6172" y="12334"/>
                </a:lnTo>
                <a:lnTo>
                  <a:pt x="6404" y="12399"/>
                </a:lnTo>
                <a:lnTo>
                  <a:pt x="6670" y="12433"/>
                </a:lnTo>
                <a:lnTo>
                  <a:pt x="6901" y="12399"/>
                </a:lnTo>
                <a:lnTo>
                  <a:pt x="7133" y="12334"/>
                </a:lnTo>
                <a:lnTo>
                  <a:pt x="7332" y="12235"/>
                </a:lnTo>
                <a:lnTo>
                  <a:pt x="7499" y="12102"/>
                </a:lnTo>
                <a:lnTo>
                  <a:pt x="7665" y="11938"/>
                </a:lnTo>
                <a:lnTo>
                  <a:pt x="7797" y="11741"/>
                </a:lnTo>
                <a:lnTo>
                  <a:pt x="7897" y="11543"/>
                </a:lnTo>
                <a:lnTo>
                  <a:pt x="7964" y="11311"/>
                </a:lnTo>
                <a:lnTo>
                  <a:pt x="7996" y="11081"/>
                </a:lnTo>
                <a:lnTo>
                  <a:pt x="7964" y="10850"/>
                </a:lnTo>
                <a:lnTo>
                  <a:pt x="7930" y="10618"/>
                </a:lnTo>
                <a:lnTo>
                  <a:pt x="7864" y="10421"/>
                </a:lnTo>
                <a:lnTo>
                  <a:pt x="7765" y="10190"/>
                </a:lnTo>
                <a:lnTo>
                  <a:pt x="7598" y="10025"/>
                </a:lnTo>
                <a:lnTo>
                  <a:pt x="7399" y="9827"/>
                </a:lnTo>
                <a:lnTo>
                  <a:pt x="7200" y="9695"/>
                </a:lnTo>
                <a:lnTo>
                  <a:pt x="6968" y="9629"/>
                </a:lnTo>
                <a:lnTo>
                  <a:pt x="6735" y="9597"/>
                </a:lnTo>
                <a:close/>
                <a:moveTo>
                  <a:pt x="15196" y="9597"/>
                </a:moveTo>
                <a:lnTo>
                  <a:pt x="14965" y="9629"/>
                </a:lnTo>
                <a:lnTo>
                  <a:pt x="14731" y="9728"/>
                </a:lnTo>
                <a:lnTo>
                  <a:pt x="14566" y="9893"/>
                </a:lnTo>
                <a:lnTo>
                  <a:pt x="14400" y="10091"/>
                </a:lnTo>
                <a:lnTo>
                  <a:pt x="14300" y="10257"/>
                </a:lnTo>
                <a:lnTo>
                  <a:pt x="14234" y="10454"/>
                </a:lnTo>
                <a:lnTo>
                  <a:pt x="14168" y="10618"/>
                </a:lnTo>
                <a:lnTo>
                  <a:pt x="14168" y="10816"/>
                </a:lnTo>
                <a:lnTo>
                  <a:pt x="14101" y="11147"/>
                </a:lnTo>
                <a:lnTo>
                  <a:pt x="14101" y="11377"/>
                </a:lnTo>
                <a:lnTo>
                  <a:pt x="14168" y="11608"/>
                </a:lnTo>
                <a:lnTo>
                  <a:pt x="14234" y="11806"/>
                </a:lnTo>
                <a:lnTo>
                  <a:pt x="14367" y="11971"/>
                </a:lnTo>
                <a:lnTo>
                  <a:pt x="14500" y="12136"/>
                </a:lnTo>
                <a:lnTo>
                  <a:pt x="14666" y="12235"/>
                </a:lnTo>
                <a:lnTo>
                  <a:pt x="14865" y="12334"/>
                </a:lnTo>
                <a:lnTo>
                  <a:pt x="15097" y="12399"/>
                </a:lnTo>
                <a:lnTo>
                  <a:pt x="15363" y="12433"/>
                </a:lnTo>
                <a:lnTo>
                  <a:pt x="15595" y="12399"/>
                </a:lnTo>
                <a:lnTo>
                  <a:pt x="15826" y="12334"/>
                </a:lnTo>
                <a:lnTo>
                  <a:pt x="16025" y="12235"/>
                </a:lnTo>
                <a:lnTo>
                  <a:pt x="16192" y="12102"/>
                </a:lnTo>
                <a:lnTo>
                  <a:pt x="16358" y="11938"/>
                </a:lnTo>
                <a:lnTo>
                  <a:pt x="16490" y="11741"/>
                </a:lnTo>
                <a:lnTo>
                  <a:pt x="16590" y="11543"/>
                </a:lnTo>
                <a:lnTo>
                  <a:pt x="16657" y="11311"/>
                </a:lnTo>
                <a:lnTo>
                  <a:pt x="16690" y="11081"/>
                </a:lnTo>
                <a:lnTo>
                  <a:pt x="16657" y="10850"/>
                </a:lnTo>
                <a:lnTo>
                  <a:pt x="16623" y="10618"/>
                </a:lnTo>
                <a:lnTo>
                  <a:pt x="16557" y="10421"/>
                </a:lnTo>
                <a:lnTo>
                  <a:pt x="16458" y="10190"/>
                </a:lnTo>
                <a:lnTo>
                  <a:pt x="16291" y="10025"/>
                </a:lnTo>
                <a:lnTo>
                  <a:pt x="16092" y="9827"/>
                </a:lnTo>
                <a:lnTo>
                  <a:pt x="15893" y="9695"/>
                </a:lnTo>
                <a:lnTo>
                  <a:pt x="15661" y="9629"/>
                </a:lnTo>
                <a:lnTo>
                  <a:pt x="15428" y="9597"/>
                </a:lnTo>
                <a:close/>
                <a:moveTo>
                  <a:pt x="16324" y="14806"/>
                </a:moveTo>
                <a:lnTo>
                  <a:pt x="16192" y="14873"/>
                </a:lnTo>
                <a:lnTo>
                  <a:pt x="16060" y="14971"/>
                </a:lnTo>
                <a:lnTo>
                  <a:pt x="15826" y="15301"/>
                </a:lnTo>
                <a:lnTo>
                  <a:pt x="15562" y="15565"/>
                </a:lnTo>
                <a:lnTo>
                  <a:pt x="15263" y="15829"/>
                </a:lnTo>
                <a:lnTo>
                  <a:pt x="14930" y="16060"/>
                </a:lnTo>
                <a:lnTo>
                  <a:pt x="14599" y="16258"/>
                </a:lnTo>
                <a:lnTo>
                  <a:pt x="14234" y="16423"/>
                </a:lnTo>
                <a:lnTo>
                  <a:pt x="13870" y="16554"/>
                </a:lnTo>
                <a:lnTo>
                  <a:pt x="13471" y="16686"/>
                </a:lnTo>
                <a:lnTo>
                  <a:pt x="13073" y="16785"/>
                </a:lnTo>
                <a:lnTo>
                  <a:pt x="12675" y="16851"/>
                </a:lnTo>
                <a:lnTo>
                  <a:pt x="11879" y="16950"/>
                </a:lnTo>
                <a:lnTo>
                  <a:pt x="11082" y="16983"/>
                </a:lnTo>
                <a:lnTo>
                  <a:pt x="10319" y="16950"/>
                </a:lnTo>
                <a:lnTo>
                  <a:pt x="9987" y="16918"/>
                </a:lnTo>
                <a:lnTo>
                  <a:pt x="9689" y="16851"/>
                </a:lnTo>
                <a:lnTo>
                  <a:pt x="9091" y="16686"/>
                </a:lnTo>
                <a:lnTo>
                  <a:pt x="8494" y="16488"/>
                </a:lnTo>
                <a:lnTo>
                  <a:pt x="7930" y="16258"/>
                </a:lnTo>
                <a:lnTo>
                  <a:pt x="7399" y="16027"/>
                </a:lnTo>
                <a:lnTo>
                  <a:pt x="6835" y="15763"/>
                </a:lnTo>
                <a:lnTo>
                  <a:pt x="6536" y="15598"/>
                </a:lnTo>
                <a:lnTo>
                  <a:pt x="6271" y="15434"/>
                </a:lnTo>
                <a:lnTo>
                  <a:pt x="6072" y="15236"/>
                </a:lnTo>
                <a:lnTo>
                  <a:pt x="5873" y="15038"/>
                </a:lnTo>
                <a:lnTo>
                  <a:pt x="5806" y="14971"/>
                </a:lnTo>
                <a:lnTo>
                  <a:pt x="5740" y="14939"/>
                </a:lnTo>
                <a:lnTo>
                  <a:pt x="5575" y="14939"/>
                </a:lnTo>
                <a:lnTo>
                  <a:pt x="5508" y="15004"/>
                </a:lnTo>
                <a:lnTo>
                  <a:pt x="5441" y="15038"/>
                </a:lnTo>
                <a:lnTo>
                  <a:pt x="5441" y="15236"/>
                </a:lnTo>
                <a:lnTo>
                  <a:pt x="5475" y="15367"/>
                </a:lnTo>
                <a:lnTo>
                  <a:pt x="5540" y="15499"/>
                </a:lnTo>
                <a:lnTo>
                  <a:pt x="5740" y="15763"/>
                </a:lnTo>
                <a:lnTo>
                  <a:pt x="5973" y="15993"/>
                </a:lnTo>
                <a:lnTo>
                  <a:pt x="6237" y="16191"/>
                </a:lnTo>
                <a:lnTo>
                  <a:pt x="6536" y="16357"/>
                </a:lnTo>
                <a:lnTo>
                  <a:pt x="6869" y="16522"/>
                </a:lnTo>
                <a:lnTo>
                  <a:pt x="7432" y="16785"/>
                </a:lnTo>
                <a:lnTo>
                  <a:pt x="8096" y="17082"/>
                </a:lnTo>
                <a:lnTo>
                  <a:pt x="8759" y="17346"/>
                </a:lnTo>
                <a:lnTo>
                  <a:pt x="9455" y="17544"/>
                </a:lnTo>
                <a:lnTo>
                  <a:pt x="10152" y="17675"/>
                </a:lnTo>
                <a:lnTo>
                  <a:pt x="10585" y="17709"/>
                </a:lnTo>
                <a:lnTo>
                  <a:pt x="11015" y="17742"/>
                </a:lnTo>
                <a:lnTo>
                  <a:pt x="11480" y="17742"/>
                </a:lnTo>
                <a:lnTo>
                  <a:pt x="11944" y="17709"/>
                </a:lnTo>
                <a:lnTo>
                  <a:pt x="12409" y="17675"/>
                </a:lnTo>
                <a:lnTo>
                  <a:pt x="12874" y="17576"/>
                </a:lnTo>
                <a:lnTo>
                  <a:pt x="13305" y="17477"/>
                </a:lnTo>
                <a:lnTo>
                  <a:pt x="13770" y="17346"/>
                </a:lnTo>
                <a:lnTo>
                  <a:pt x="14201" y="17214"/>
                </a:lnTo>
                <a:lnTo>
                  <a:pt x="14632" y="17017"/>
                </a:lnTo>
                <a:lnTo>
                  <a:pt x="15030" y="16819"/>
                </a:lnTo>
                <a:lnTo>
                  <a:pt x="15428" y="16587"/>
                </a:lnTo>
                <a:lnTo>
                  <a:pt x="15794" y="16324"/>
                </a:lnTo>
                <a:lnTo>
                  <a:pt x="16125" y="16027"/>
                </a:lnTo>
                <a:lnTo>
                  <a:pt x="16424" y="15697"/>
                </a:lnTo>
                <a:lnTo>
                  <a:pt x="16722" y="15367"/>
                </a:lnTo>
                <a:lnTo>
                  <a:pt x="16789" y="15202"/>
                </a:lnTo>
                <a:lnTo>
                  <a:pt x="16756" y="15070"/>
                </a:lnTo>
                <a:lnTo>
                  <a:pt x="16690" y="14971"/>
                </a:lnTo>
                <a:lnTo>
                  <a:pt x="16590" y="14873"/>
                </a:lnTo>
                <a:lnTo>
                  <a:pt x="16458" y="14840"/>
                </a:lnTo>
                <a:lnTo>
                  <a:pt x="16324" y="14806"/>
                </a:lnTo>
                <a:close/>
                <a:moveTo>
                  <a:pt x="11580" y="924"/>
                </a:moveTo>
                <a:lnTo>
                  <a:pt x="11812" y="957"/>
                </a:lnTo>
                <a:lnTo>
                  <a:pt x="12409" y="1023"/>
                </a:lnTo>
                <a:lnTo>
                  <a:pt x="13006" y="1088"/>
                </a:lnTo>
                <a:lnTo>
                  <a:pt x="13636" y="1221"/>
                </a:lnTo>
                <a:lnTo>
                  <a:pt x="14234" y="1385"/>
                </a:lnTo>
                <a:lnTo>
                  <a:pt x="14699" y="1518"/>
                </a:lnTo>
                <a:lnTo>
                  <a:pt x="15164" y="1682"/>
                </a:lnTo>
                <a:lnTo>
                  <a:pt x="15595" y="1912"/>
                </a:lnTo>
                <a:lnTo>
                  <a:pt x="16025" y="2110"/>
                </a:lnTo>
                <a:lnTo>
                  <a:pt x="16025" y="2144"/>
                </a:lnTo>
                <a:lnTo>
                  <a:pt x="15993" y="2243"/>
                </a:lnTo>
                <a:lnTo>
                  <a:pt x="15993" y="2374"/>
                </a:lnTo>
                <a:lnTo>
                  <a:pt x="16025" y="2441"/>
                </a:lnTo>
                <a:lnTo>
                  <a:pt x="16125" y="2473"/>
                </a:lnTo>
                <a:lnTo>
                  <a:pt x="16225" y="2473"/>
                </a:lnTo>
                <a:lnTo>
                  <a:pt x="16291" y="2407"/>
                </a:lnTo>
                <a:lnTo>
                  <a:pt x="16324" y="2374"/>
                </a:lnTo>
                <a:lnTo>
                  <a:pt x="16358" y="2374"/>
                </a:lnTo>
                <a:lnTo>
                  <a:pt x="16358" y="2342"/>
                </a:lnTo>
                <a:lnTo>
                  <a:pt x="16391" y="2342"/>
                </a:lnTo>
                <a:lnTo>
                  <a:pt x="16557" y="2441"/>
                </a:lnTo>
                <a:lnTo>
                  <a:pt x="16490" y="2540"/>
                </a:lnTo>
                <a:lnTo>
                  <a:pt x="16490" y="2704"/>
                </a:lnTo>
                <a:lnTo>
                  <a:pt x="16557" y="2738"/>
                </a:lnTo>
                <a:lnTo>
                  <a:pt x="16590" y="2770"/>
                </a:lnTo>
                <a:lnTo>
                  <a:pt x="16657" y="2738"/>
                </a:lnTo>
                <a:lnTo>
                  <a:pt x="16690" y="2704"/>
                </a:lnTo>
                <a:lnTo>
                  <a:pt x="16789" y="2605"/>
                </a:lnTo>
                <a:lnTo>
                  <a:pt x="16822" y="2605"/>
                </a:lnTo>
                <a:lnTo>
                  <a:pt x="17088" y="2803"/>
                </a:lnTo>
                <a:lnTo>
                  <a:pt x="17021" y="2968"/>
                </a:lnTo>
                <a:lnTo>
                  <a:pt x="17021" y="3034"/>
                </a:lnTo>
                <a:lnTo>
                  <a:pt x="17055" y="3166"/>
                </a:lnTo>
                <a:lnTo>
                  <a:pt x="17088" y="3232"/>
                </a:lnTo>
                <a:lnTo>
                  <a:pt x="17120" y="3265"/>
                </a:lnTo>
                <a:lnTo>
                  <a:pt x="17155" y="3265"/>
                </a:lnTo>
                <a:lnTo>
                  <a:pt x="17220" y="3232"/>
                </a:lnTo>
                <a:lnTo>
                  <a:pt x="17287" y="3198"/>
                </a:lnTo>
                <a:lnTo>
                  <a:pt x="17386" y="3099"/>
                </a:lnTo>
                <a:lnTo>
                  <a:pt x="17419" y="3034"/>
                </a:lnTo>
                <a:lnTo>
                  <a:pt x="17685" y="3265"/>
                </a:lnTo>
                <a:lnTo>
                  <a:pt x="17553" y="3430"/>
                </a:lnTo>
                <a:lnTo>
                  <a:pt x="17519" y="3529"/>
                </a:lnTo>
                <a:lnTo>
                  <a:pt x="17486" y="3628"/>
                </a:lnTo>
                <a:lnTo>
                  <a:pt x="17486" y="3693"/>
                </a:lnTo>
                <a:lnTo>
                  <a:pt x="17553" y="3727"/>
                </a:lnTo>
                <a:lnTo>
                  <a:pt x="17618" y="3759"/>
                </a:lnTo>
                <a:lnTo>
                  <a:pt x="17652" y="3759"/>
                </a:lnTo>
                <a:lnTo>
                  <a:pt x="17817" y="3661"/>
                </a:lnTo>
                <a:lnTo>
                  <a:pt x="17984" y="3529"/>
                </a:lnTo>
                <a:lnTo>
                  <a:pt x="18150" y="3693"/>
                </a:lnTo>
                <a:lnTo>
                  <a:pt x="18250" y="3826"/>
                </a:lnTo>
                <a:lnTo>
                  <a:pt x="18083" y="4089"/>
                </a:lnTo>
                <a:lnTo>
                  <a:pt x="18016" y="4155"/>
                </a:lnTo>
                <a:lnTo>
                  <a:pt x="17984" y="4287"/>
                </a:lnTo>
                <a:lnTo>
                  <a:pt x="17951" y="4386"/>
                </a:lnTo>
                <a:lnTo>
                  <a:pt x="17984" y="4452"/>
                </a:lnTo>
                <a:lnTo>
                  <a:pt x="18050" y="4485"/>
                </a:lnTo>
                <a:lnTo>
                  <a:pt x="18183" y="4452"/>
                </a:lnTo>
                <a:lnTo>
                  <a:pt x="18282" y="4386"/>
                </a:lnTo>
                <a:lnTo>
                  <a:pt x="18481" y="4222"/>
                </a:lnTo>
                <a:lnTo>
                  <a:pt x="18514" y="4123"/>
                </a:lnTo>
                <a:lnTo>
                  <a:pt x="18780" y="4485"/>
                </a:lnTo>
                <a:lnTo>
                  <a:pt x="18648" y="4617"/>
                </a:lnTo>
                <a:lnTo>
                  <a:pt x="18481" y="4749"/>
                </a:lnTo>
                <a:lnTo>
                  <a:pt x="18415" y="4848"/>
                </a:lnTo>
                <a:lnTo>
                  <a:pt x="18382" y="4947"/>
                </a:lnTo>
                <a:lnTo>
                  <a:pt x="18382" y="5013"/>
                </a:lnTo>
                <a:lnTo>
                  <a:pt x="18415" y="5046"/>
                </a:lnTo>
                <a:lnTo>
                  <a:pt x="18548" y="5078"/>
                </a:lnTo>
                <a:lnTo>
                  <a:pt x="18680" y="5046"/>
                </a:lnTo>
                <a:lnTo>
                  <a:pt x="18780" y="4979"/>
                </a:lnTo>
                <a:lnTo>
                  <a:pt x="18912" y="4914"/>
                </a:lnTo>
                <a:lnTo>
                  <a:pt x="19046" y="4848"/>
                </a:lnTo>
                <a:lnTo>
                  <a:pt x="19310" y="5310"/>
                </a:lnTo>
                <a:lnTo>
                  <a:pt x="19178" y="5409"/>
                </a:lnTo>
                <a:lnTo>
                  <a:pt x="18912" y="5639"/>
                </a:lnTo>
                <a:lnTo>
                  <a:pt x="18780" y="5738"/>
                </a:lnTo>
                <a:lnTo>
                  <a:pt x="18680" y="5870"/>
                </a:lnTo>
                <a:lnTo>
                  <a:pt x="18680" y="5903"/>
                </a:lnTo>
                <a:lnTo>
                  <a:pt x="18713" y="5936"/>
                </a:lnTo>
                <a:lnTo>
                  <a:pt x="18880" y="5936"/>
                </a:lnTo>
                <a:lnTo>
                  <a:pt x="19012" y="5903"/>
                </a:lnTo>
                <a:lnTo>
                  <a:pt x="19178" y="5837"/>
                </a:lnTo>
                <a:lnTo>
                  <a:pt x="19310" y="5738"/>
                </a:lnTo>
                <a:lnTo>
                  <a:pt x="19477" y="5639"/>
                </a:lnTo>
                <a:lnTo>
                  <a:pt x="19775" y="6364"/>
                </a:lnTo>
                <a:lnTo>
                  <a:pt x="19542" y="6463"/>
                </a:lnTo>
                <a:lnTo>
                  <a:pt x="19377" y="6562"/>
                </a:lnTo>
                <a:lnTo>
                  <a:pt x="19178" y="6695"/>
                </a:lnTo>
                <a:lnTo>
                  <a:pt x="19046" y="6859"/>
                </a:lnTo>
                <a:lnTo>
                  <a:pt x="18979" y="6958"/>
                </a:lnTo>
                <a:lnTo>
                  <a:pt x="18946" y="7057"/>
                </a:lnTo>
                <a:lnTo>
                  <a:pt x="18946" y="7123"/>
                </a:lnTo>
                <a:lnTo>
                  <a:pt x="18979" y="7156"/>
                </a:lnTo>
                <a:lnTo>
                  <a:pt x="19046" y="7190"/>
                </a:lnTo>
                <a:lnTo>
                  <a:pt x="19111" y="7190"/>
                </a:lnTo>
                <a:lnTo>
                  <a:pt x="19245" y="7123"/>
                </a:lnTo>
                <a:lnTo>
                  <a:pt x="19410" y="7024"/>
                </a:lnTo>
                <a:lnTo>
                  <a:pt x="19841" y="6826"/>
                </a:lnTo>
                <a:lnTo>
                  <a:pt x="19908" y="6794"/>
                </a:lnTo>
                <a:lnTo>
                  <a:pt x="20140" y="7486"/>
                </a:lnTo>
                <a:lnTo>
                  <a:pt x="19676" y="7684"/>
                </a:lnTo>
                <a:lnTo>
                  <a:pt x="19310" y="7848"/>
                </a:lnTo>
                <a:lnTo>
                  <a:pt x="18979" y="8046"/>
                </a:lnTo>
                <a:lnTo>
                  <a:pt x="18979" y="8113"/>
                </a:lnTo>
                <a:lnTo>
                  <a:pt x="19012" y="8145"/>
                </a:lnTo>
                <a:lnTo>
                  <a:pt x="19211" y="8179"/>
                </a:lnTo>
                <a:lnTo>
                  <a:pt x="19410" y="8211"/>
                </a:lnTo>
                <a:lnTo>
                  <a:pt x="19609" y="8179"/>
                </a:lnTo>
                <a:lnTo>
                  <a:pt x="19808" y="8145"/>
                </a:lnTo>
                <a:lnTo>
                  <a:pt x="20239" y="7981"/>
                </a:lnTo>
                <a:lnTo>
                  <a:pt x="20405" y="8706"/>
                </a:lnTo>
                <a:lnTo>
                  <a:pt x="20174" y="8805"/>
                </a:lnTo>
                <a:lnTo>
                  <a:pt x="19642" y="8970"/>
                </a:lnTo>
                <a:lnTo>
                  <a:pt x="19145" y="9134"/>
                </a:lnTo>
                <a:lnTo>
                  <a:pt x="19079" y="9201"/>
                </a:lnTo>
                <a:lnTo>
                  <a:pt x="19079" y="9300"/>
                </a:lnTo>
                <a:lnTo>
                  <a:pt x="19145" y="9332"/>
                </a:lnTo>
                <a:lnTo>
                  <a:pt x="19410" y="9332"/>
                </a:lnTo>
                <a:lnTo>
                  <a:pt x="19676" y="9300"/>
                </a:lnTo>
                <a:lnTo>
                  <a:pt x="20174" y="9233"/>
                </a:lnTo>
                <a:lnTo>
                  <a:pt x="20505" y="9134"/>
                </a:lnTo>
                <a:lnTo>
                  <a:pt x="20605" y="9728"/>
                </a:lnTo>
                <a:lnTo>
                  <a:pt x="20239" y="9794"/>
                </a:lnTo>
                <a:lnTo>
                  <a:pt x="19676" y="9960"/>
                </a:lnTo>
                <a:lnTo>
                  <a:pt x="19410" y="10059"/>
                </a:lnTo>
                <a:lnTo>
                  <a:pt x="19178" y="10223"/>
                </a:lnTo>
                <a:lnTo>
                  <a:pt x="19145" y="10289"/>
                </a:lnTo>
                <a:lnTo>
                  <a:pt x="19145" y="10388"/>
                </a:lnTo>
                <a:lnTo>
                  <a:pt x="19211" y="10454"/>
                </a:lnTo>
                <a:lnTo>
                  <a:pt x="19278" y="10487"/>
                </a:lnTo>
                <a:lnTo>
                  <a:pt x="19576" y="10454"/>
                </a:lnTo>
                <a:lnTo>
                  <a:pt x="19841" y="10388"/>
                </a:lnTo>
                <a:lnTo>
                  <a:pt x="20373" y="10257"/>
                </a:lnTo>
                <a:lnTo>
                  <a:pt x="20637" y="10190"/>
                </a:lnTo>
                <a:lnTo>
                  <a:pt x="20704" y="10816"/>
                </a:lnTo>
                <a:lnTo>
                  <a:pt x="20273" y="10883"/>
                </a:lnTo>
                <a:lnTo>
                  <a:pt x="19940" y="10915"/>
                </a:lnTo>
                <a:lnTo>
                  <a:pt x="19609" y="10949"/>
                </a:lnTo>
                <a:lnTo>
                  <a:pt x="19410" y="10982"/>
                </a:lnTo>
                <a:lnTo>
                  <a:pt x="19278" y="11048"/>
                </a:lnTo>
                <a:lnTo>
                  <a:pt x="19111" y="11113"/>
                </a:lnTo>
                <a:lnTo>
                  <a:pt x="19012" y="11246"/>
                </a:lnTo>
                <a:lnTo>
                  <a:pt x="18979" y="11278"/>
                </a:lnTo>
                <a:lnTo>
                  <a:pt x="18979" y="11311"/>
                </a:lnTo>
                <a:lnTo>
                  <a:pt x="19012" y="11377"/>
                </a:lnTo>
                <a:lnTo>
                  <a:pt x="19046" y="11377"/>
                </a:lnTo>
                <a:lnTo>
                  <a:pt x="19211" y="11410"/>
                </a:lnTo>
                <a:lnTo>
                  <a:pt x="19377" y="11444"/>
                </a:lnTo>
                <a:lnTo>
                  <a:pt x="19741" y="11444"/>
                </a:lnTo>
                <a:lnTo>
                  <a:pt x="20438" y="11377"/>
                </a:lnTo>
                <a:lnTo>
                  <a:pt x="20737" y="11377"/>
                </a:lnTo>
                <a:lnTo>
                  <a:pt x="20737" y="12003"/>
                </a:lnTo>
                <a:lnTo>
                  <a:pt x="20074" y="12037"/>
                </a:lnTo>
                <a:lnTo>
                  <a:pt x="19775" y="12037"/>
                </a:lnTo>
                <a:lnTo>
                  <a:pt x="19477" y="12070"/>
                </a:lnTo>
                <a:lnTo>
                  <a:pt x="19178" y="12136"/>
                </a:lnTo>
                <a:lnTo>
                  <a:pt x="19046" y="12169"/>
                </a:lnTo>
                <a:lnTo>
                  <a:pt x="18912" y="12235"/>
                </a:lnTo>
                <a:lnTo>
                  <a:pt x="18912" y="12300"/>
                </a:lnTo>
                <a:lnTo>
                  <a:pt x="19046" y="12367"/>
                </a:lnTo>
                <a:lnTo>
                  <a:pt x="19178" y="12433"/>
                </a:lnTo>
                <a:lnTo>
                  <a:pt x="19477" y="12498"/>
                </a:lnTo>
                <a:lnTo>
                  <a:pt x="20074" y="12498"/>
                </a:lnTo>
                <a:lnTo>
                  <a:pt x="20373" y="12532"/>
                </a:lnTo>
                <a:lnTo>
                  <a:pt x="20704" y="12532"/>
                </a:lnTo>
                <a:lnTo>
                  <a:pt x="20671" y="12827"/>
                </a:lnTo>
                <a:lnTo>
                  <a:pt x="20405" y="12894"/>
                </a:lnTo>
                <a:lnTo>
                  <a:pt x="20074" y="12960"/>
                </a:lnTo>
                <a:lnTo>
                  <a:pt x="19775" y="13092"/>
                </a:lnTo>
                <a:lnTo>
                  <a:pt x="19444" y="13223"/>
                </a:lnTo>
                <a:lnTo>
                  <a:pt x="19145" y="13389"/>
                </a:lnTo>
                <a:lnTo>
                  <a:pt x="19111" y="13421"/>
                </a:lnTo>
                <a:lnTo>
                  <a:pt x="19111" y="13487"/>
                </a:lnTo>
                <a:lnTo>
                  <a:pt x="19145" y="13520"/>
                </a:lnTo>
                <a:lnTo>
                  <a:pt x="19211" y="13520"/>
                </a:lnTo>
                <a:lnTo>
                  <a:pt x="19510" y="13554"/>
                </a:lnTo>
                <a:lnTo>
                  <a:pt x="19808" y="13520"/>
                </a:lnTo>
                <a:lnTo>
                  <a:pt x="20405" y="13421"/>
                </a:lnTo>
                <a:lnTo>
                  <a:pt x="20572" y="13389"/>
                </a:lnTo>
                <a:lnTo>
                  <a:pt x="20438" y="14081"/>
                </a:lnTo>
                <a:lnTo>
                  <a:pt x="19808" y="14180"/>
                </a:lnTo>
                <a:lnTo>
                  <a:pt x="19576" y="14213"/>
                </a:lnTo>
                <a:lnTo>
                  <a:pt x="19310" y="14246"/>
                </a:lnTo>
                <a:lnTo>
                  <a:pt x="19079" y="14311"/>
                </a:lnTo>
                <a:lnTo>
                  <a:pt x="18979" y="14378"/>
                </a:lnTo>
                <a:lnTo>
                  <a:pt x="18912" y="14477"/>
                </a:lnTo>
                <a:lnTo>
                  <a:pt x="18880" y="14543"/>
                </a:lnTo>
                <a:lnTo>
                  <a:pt x="18880" y="14642"/>
                </a:lnTo>
                <a:lnTo>
                  <a:pt x="18912" y="14707"/>
                </a:lnTo>
                <a:lnTo>
                  <a:pt x="18979" y="14774"/>
                </a:lnTo>
                <a:lnTo>
                  <a:pt x="19079" y="14806"/>
                </a:lnTo>
                <a:lnTo>
                  <a:pt x="19178" y="14840"/>
                </a:lnTo>
                <a:lnTo>
                  <a:pt x="19410" y="14840"/>
                </a:lnTo>
                <a:lnTo>
                  <a:pt x="19908" y="14774"/>
                </a:lnTo>
                <a:lnTo>
                  <a:pt x="20206" y="14741"/>
                </a:lnTo>
                <a:lnTo>
                  <a:pt x="19940" y="15367"/>
                </a:lnTo>
                <a:lnTo>
                  <a:pt x="19741" y="15367"/>
                </a:lnTo>
                <a:lnTo>
                  <a:pt x="19510" y="15335"/>
                </a:lnTo>
                <a:lnTo>
                  <a:pt x="19245" y="15367"/>
                </a:lnTo>
                <a:lnTo>
                  <a:pt x="18979" y="15400"/>
                </a:lnTo>
                <a:lnTo>
                  <a:pt x="18747" y="15499"/>
                </a:lnTo>
                <a:lnTo>
                  <a:pt x="18713" y="15533"/>
                </a:lnTo>
                <a:lnTo>
                  <a:pt x="18747" y="15565"/>
                </a:lnTo>
                <a:lnTo>
                  <a:pt x="18979" y="15664"/>
                </a:lnTo>
                <a:lnTo>
                  <a:pt x="19211" y="15730"/>
                </a:lnTo>
                <a:lnTo>
                  <a:pt x="19676" y="15795"/>
                </a:lnTo>
                <a:lnTo>
                  <a:pt x="19709" y="15795"/>
                </a:lnTo>
                <a:lnTo>
                  <a:pt x="19377" y="16357"/>
                </a:lnTo>
                <a:lnTo>
                  <a:pt x="19046" y="16357"/>
                </a:lnTo>
                <a:lnTo>
                  <a:pt x="18713" y="16389"/>
                </a:lnTo>
                <a:lnTo>
                  <a:pt x="18548" y="16357"/>
                </a:lnTo>
                <a:lnTo>
                  <a:pt x="18382" y="16324"/>
                </a:lnTo>
                <a:lnTo>
                  <a:pt x="18183" y="16290"/>
                </a:lnTo>
                <a:lnTo>
                  <a:pt x="18016" y="16290"/>
                </a:lnTo>
                <a:lnTo>
                  <a:pt x="17984" y="16324"/>
                </a:lnTo>
                <a:lnTo>
                  <a:pt x="17984" y="16488"/>
                </a:lnTo>
                <a:lnTo>
                  <a:pt x="18050" y="16587"/>
                </a:lnTo>
                <a:lnTo>
                  <a:pt x="18150" y="16686"/>
                </a:lnTo>
                <a:lnTo>
                  <a:pt x="18282" y="16752"/>
                </a:lnTo>
                <a:lnTo>
                  <a:pt x="18449" y="16785"/>
                </a:lnTo>
                <a:lnTo>
                  <a:pt x="18614" y="16819"/>
                </a:lnTo>
                <a:lnTo>
                  <a:pt x="19012" y="16851"/>
                </a:lnTo>
                <a:lnTo>
                  <a:pt x="18548" y="17378"/>
                </a:lnTo>
                <a:lnTo>
                  <a:pt x="17817" y="17247"/>
                </a:lnTo>
                <a:lnTo>
                  <a:pt x="17519" y="17181"/>
                </a:lnTo>
                <a:lnTo>
                  <a:pt x="17354" y="17181"/>
                </a:lnTo>
                <a:lnTo>
                  <a:pt x="17220" y="17214"/>
                </a:lnTo>
                <a:lnTo>
                  <a:pt x="17187" y="17247"/>
                </a:lnTo>
                <a:lnTo>
                  <a:pt x="17187" y="17313"/>
                </a:lnTo>
                <a:lnTo>
                  <a:pt x="17220" y="17412"/>
                </a:lnTo>
                <a:lnTo>
                  <a:pt x="17287" y="17511"/>
                </a:lnTo>
                <a:lnTo>
                  <a:pt x="17386" y="17576"/>
                </a:lnTo>
                <a:lnTo>
                  <a:pt x="17486" y="17643"/>
                </a:lnTo>
                <a:lnTo>
                  <a:pt x="17785" y="17774"/>
                </a:lnTo>
                <a:lnTo>
                  <a:pt x="18083" y="17841"/>
                </a:lnTo>
                <a:lnTo>
                  <a:pt x="17884" y="18006"/>
                </a:lnTo>
                <a:lnTo>
                  <a:pt x="17817" y="18006"/>
                </a:lnTo>
                <a:lnTo>
                  <a:pt x="17187" y="17972"/>
                </a:lnTo>
                <a:lnTo>
                  <a:pt x="16856" y="17907"/>
                </a:lnTo>
                <a:lnTo>
                  <a:pt x="16690" y="17873"/>
                </a:lnTo>
                <a:lnTo>
                  <a:pt x="16490" y="17873"/>
                </a:lnTo>
                <a:lnTo>
                  <a:pt x="16391" y="17907"/>
                </a:lnTo>
                <a:lnTo>
                  <a:pt x="16358" y="17972"/>
                </a:lnTo>
                <a:lnTo>
                  <a:pt x="16324" y="18071"/>
                </a:lnTo>
                <a:lnTo>
                  <a:pt x="16391" y="18137"/>
                </a:lnTo>
                <a:lnTo>
                  <a:pt x="16557" y="18303"/>
                </a:lnTo>
                <a:lnTo>
                  <a:pt x="16756" y="18402"/>
                </a:lnTo>
                <a:lnTo>
                  <a:pt x="17021" y="18467"/>
                </a:lnTo>
                <a:lnTo>
                  <a:pt x="17254" y="18501"/>
                </a:lnTo>
                <a:lnTo>
                  <a:pt x="16690" y="18896"/>
                </a:lnTo>
                <a:lnTo>
                  <a:pt x="16557" y="18862"/>
                </a:lnTo>
                <a:lnTo>
                  <a:pt x="15926" y="18731"/>
                </a:lnTo>
                <a:lnTo>
                  <a:pt x="15627" y="18665"/>
                </a:lnTo>
                <a:lnTo>
                  <a:pt x="15363" y="18599"/>
                </a:lnTo>
                <a:lnTo>
                  <a:pt x="15296" y="18632"/>
                </a:lnTo>
                <a:lnTo>
                  <a:pt x="15296" y="18731"/>
                </a:lnTo>
                <a:lnTo>
                  <a:pt x="15329" y="18830"/>
                </a:lnTo>
                <a:lnTo>
                  <a:pt x="15428" y="18929"/>
                </a:lnTo>
                <a:lnTo>
                  <a:pt x="15595" y="19060"/>
                </a:lnTo>
                <a:lnTo>
                  <a:pt x="15826" y="19159"/>
                </a:lnTo>
                <a:lnTo>
                  <a:pt x="16092" y="19258"/>
                </a:lnTo>
                <a:lnTo>
                  <a:pt x="15595" y="19490"/>
                </a:lnTo>
                <a:lnTo>
                  <a:pt x="15528" y="19423"/>
                </a:lnTo>
                <a:lnTo>
                  <a:pt x="15428" y="19391"/>
                </a:lnTo>
                <a:lnTo>
                  <a:pt x="15263" y="19325"/>
                </a:lnTo>
                <a:lnTo>
                  <a:pt x="14865" y="19292"/>
                </a:lnTo>
                <a:lnTo>
                  <a:pt x="14500" y="19258"/>
                </a:lnTo>
                <a:lnTo>
                  <a:pt x="14333" y="19258"/>
                </a:lnTo>
                <a:lnTo>
                  <a:pt x="14168" y="19292"/>
                </a:lnTo>
                <a:lnTo>
                  <a:pt x="14134" y="19292"/>
                </a:lnTo>
                <a:lnTo>
                  <a:pt x="14134" y="19423"/>
                </a:lnTo>
                <a:lnTo>
                  <a:pt x="14168" y="19490"/>
                </a:lnTo>
                <a:lnTo>
                  <a:pt x="14300" y="19621"/>
                </a:lnTo>
                <a:lnTo>
                  <a:pt x="14467" y="19720"/>
                </a:lnTo>
                <a:lnTo>
                  <a:pt x="14632" y="19753"/>
                </a:lnTo>
                <a:lnTo>
                  <a:pt x="14831" y="19819"/>
                </a:lnTo>
                <a:lnTo>
                  <a:pt x="14333" y="19985"/>
                </a:lnTo>
                <a:lnTo>
                  <a:pt x="14069" y="19886"/>
                </a:lnTo>
                <a:lnTo>
                  <a:pt x="13803" y="19819"/>
                </a:lnTo>
                <a:lnTo>
                  <a:pt x="13504" y="19787"/>
                </a:lnTo>
                <a:lnTo>
                  <a:pt x="13372" y="19787"/>
                </a:lnTo>
                <a:lnTo>
                  <a:pt x="13238" y="19852"/>
                </a:lnTo>
                <a:lnTo>
                  <a:pt x="13173" y="19886"/>
                </a:lnTo>
                <a:lnTo>
                  <a:pt x="13205" y="19951"/>
                </a:lnTo>
                <a:lnTo>
                  <a:pt x="13272" y="20050"/>
                </a:lnTo>
                <a:lnTo>
                  <a:pt x="13372" y="20116"/>
                </a:lnTo>
                <a:lnTo>
                  <a:pt x="13537" y="20215"/>
                </a:lnTo>
                <a:lnTo>
                  <a:pt x="13106" y="20314"/>
                </a:lnTo>
                <a:lnTo>
                  <a:pt x="13073" y="20247"/>
                </a:lnTo>
                <a:lnTo>
                  <a:pt x="13006" y="20215"/>
                </a:lnTo>
                <a:lnTo>
                  <a:pt x="12840" y="20149"/>
                </a:lnTo>
                <a:lnTo>
                  <a:pt x="12575" y="20116"/>
                </a:lnTo>
                <a:lnTo>
                  <a:pt x="12476" y="20116"/>
                </a:lnTo>
                <a:lnTo>
                  <a:pt x="12342" y="20149"/>
                </a:lnTo>
                <a:lnTo>
                  <a:pt x="12277" y="20215"/>
                </a:lnTo>
                <a:lnTo>
                  <a:pt x="12243" y="20281"/>
                </a:lnTo>
                <a:lnTo>
                  <a:pt x="12243" y="20346"/>
                </a:lnTo>
                <a:lnTo>
                  <a:pt x="12277" y="20413"/>
                </a:lnTo>
                <a:lnTo>
                  <a:pt x="12277" y="20445"/>
                </a:lnTo>
                <a:lnTo>
                  <a:pt x="11812" y="20512"/>
                </a:lnTo>
                <a:lnTo>
                  <a:pt x="11314" y="20544"/>
                </a:lnTo>
                <a:lnTo>
                  <a:pt x="9854" y="20544"/>
                </a:lnTo>
                <a:lnTo>
                  <a:pt x="9356" y="20479"/>
                </a:lnTo>
                <a:lnTo>
                  <a:pt x="8858" y="20413"/>
                </a:lnTo>
                <a:lnTo>
                  <a:pt x="8395" y="20314"/>
                </a:lnTo>
                <a:lnTo>
                  <a:pt x="7930" y="20215"/>
                </a:lnTo>
                <a:lnTo>
                  <a:pt x="7432" y="20083"/>
                </a:lnTo>
                <a:lnTo>
                  <a:pt x="7001" y="19918"/>
                </a:lnTo>
                <a:lnTo>
                  <a:pt x="6536" y="19753"/>
                </a:lnTo>
                <a:lnTo>
                  <a:pt x="6105" y="19522"/>
                </a:lnTo>
                <a:lnTo>
                  <a:pt x="5674" y="19325"/>
                </a:lnTo>
                <a:lnTo>
                  <a:pt x="5242" y="19060"/>
                </a:lnTo>
                <a:lnTo>
                  <a:pt x="4844" y="18797"/>
                </a:lnTo>
                <a:lnTo>
                  <a:pt x="4480" y="18533"/>
                </a:lnTo>
                <a:lnTo>
                  <a:pt x="4114" y="18236"/>
                </a:lnTo>
                <a:lnTo>
                  <a:pt x="3783" y="17939"/>
                </a:lnTo>
                <a:lnTo>
                  <a:pt x="3450" y="17610"/>
                </a:lnTo>
                <a:lnTo>
                  <a:pt x="3151" y="17313"/>
                </a:lnTo>
                <a:lnTo>
                  <a:pt x="2887" y="16950"/>
                </a:lnTo>
                <a:lnTo>
                  <a:pt x="2588" y="16587"/>
                </a:lnTo>
                <a:lnTo>
                  <a:pt x="2355" y="16225"/>
                </a:lnTo>
                <a:lnTo>
                  <a:pt x="2123" y="15862"/>
                </a:lnTo>
                <a:lnTo>
                  <a:pt x="1924" y="15466"/>
                </a:lnTo>
                <a:lnTo>
                  <a:pt x="1725" y="15070"/>
                </a:lnTo>
                <a:lnTo>
                  <a:pt x="1559" y="14675"/>
                </a:lnTo>
                <a:lnTo>
                  <a:pt x="1426" y="14246"/>
                </a:lnTo>
                <a:lnTo>
                  <a:pt x="1294" y="13817"/>
                </a:lnTo>
                <a:lnTo>
                  <a:pt x="1195" y="13389"/>
                </a:lnTo>
                <a:lnTo>
                  <a:pt x="1128" y="12926"/>
                </a:lnTo>
                <a:lnTo>
                  <a:pt x="1061" y="12201"/>
                </a:lnTo>
                <a:lnTo>
                  <a:pt x="1028" y="11476"/>
                </a:lnTo>
                <a:lnTo>
                  <a:pt x="1028" y="10751"/>
                </a:lnTo>
                <a:lnTo>
                  <a:pt x="1061" y="10025"/>
                </a:lnTo>
                <a:lnTo>
                  <a:pt x="1160" y="9300"/>
                </a:lnTo>
                <a:lnTo>
                  <a:pt x="1294" y="8607"/>
                </a:lnTo>
                <a:lnTo>
                  <a:pt x="1493" y="7915"/>
                </a:lnTo>
                <a:lnTo>
                  <a:pt x="1725" y="7255"/>
                </a:lnTo>
                <a:lnTo>
                  <a:pt x="1891" y="6859"/>
                </a:lnTo>
                <a:lnTo>
                  <a:pt x="2123" y="6431"/>
                </a:lnTo>
                <a:lnTo>
                  <a:pt x="2389" y="5969"/>
                </a:lnTo>
                <a:lnTo>
                  <a:pt x="2720" y="5508"/>
                </a:lnTo>
                <a:lnTo>
                  <a:pt x="3086" y="5013"/>
                </a:lnTo>
                <a:lnTo>
                  <a:pt x="3484" y="4518"/>
                </a:lnTo>
                <a:lnTo>
                  <a:pt x="3948" y="3990"/>
                </a:lnTo>
                <a:lnTo>
                  <a:pt x="4445" y="3529"/>
                </a:lnTo>
                <a:lnTo>
                  <a:pt x="4977" y="3067"/>
                </a:lnTo>
                <a:lnTo>
                  <a:pt x="5575" y="2605"/>
                </a:lnTo>
                <a:lnTo>
                  <a:pt x="6172" y="2209"/>
                </a:lnTo>
                <a:lnTo>
                  <a:pt x="6835" y="1847"/>
                </a:lnTo>
                <a:lnTo>
                  <a:pt x="7531" y="1550"/>
                </a:lnTo>
                <a:lnTo>
                  <a:pt x="8228" y="1320"/>
                </a:lnTo>
                <a:lnTo>
                  <a:pt x="8626" y="1254"/>
                </a:lnTo>
                <a:lnTo>
                  <a:pt x="8992" y="1187"/>
                </a:lnTo>
                <a:lnTo>
                  <a:pt x="9390" y="1122"/>
                </a:lnTo>
                <a:lnTo>
                  <a:pt x="9788" y="1088"/>
                </a:lnTo>
                <a:lnTo>
                  <a:pt x="10286" y="1056"/>
                </a:lnTo>
                <a:lnTo>
                  <a:pt x="10816" y="989"/>
                </a:lnTo>
                <a:lnTo>
                  <a:pt x="11347" y="924"/>
                </a:lnTo>
                <a:close/>
                <a:moveTo>
                  <a:pt x="11115" y="0"/>
                </a:moveTo>
                <a:lnTo>
                  <a:pt x="10585" y="34"/>
                </a:lnTo>
                <a:lnTo>
                  <a:pt x="10053" y="99"/>
                </a:lnTo>
                <a:lnTo>
                  <a:pt x="9655" y="66"/>
                </a:lnTo>
                <a:lnTo>
                  <a:pt x="9256" y="66"/>
                </a:lnTo>
                <a:lnTo>
                  <a:pt x="8825" y="99"/>
                </a:lnTo>
                <a:lnTo>
                  <a:pt x="8395" y="198"/>
                </a:lnTo>
                <a:lnTo>
                  <a:pt x="7964" y="297"/>
                </a:lnTo>
                <a:lnTo>
                  <a:pt x="7565" y="430"/>
                </a:lnTo>
                <a:lnTo>
                  <a:pt x="7133" y="594"/>
                </a:lnTo>
                <a:lnTo>
                  <a:pt x="6702" y="759"/>
                </a:lnTo>
                <a:lnTo>
                  <a:pt x="5906" y="1187"/>
                </a:lnTo>
                <a:lnTo>
                  <a:pt x="5110" y="1649"/>
                </a:lnTo>
                <a:lnTo>
                  <a:pt x="4413" y="2177"/>
                </a:lnTo>
                <a:lnTo>
                  <a:pt x="3783" y="2704"/>
                </a:lnTo>
                <a:lnTo>
                  <a:pt x="3417" y="3034"/>
                </a:lnTo>
                <a:lnTo>
                  <a:pt x="3086" y="3364"/>
                </a:lnTo>
                <a:lnTo>
                  <a:pt x="2787" y="3693"/>
                </a:lnTo>
                <a:lnTo>
                  <a:pt x="2489" y="4056"/>
                </a:lnTo>
                <a:lnTo>
                  <a:pt x="2223" y="4419"/>
                </a:lnTo>
                <a:lnTo>
                  <a:pt x="1991" y="4781"/>
                </a:lnTo>
                <a:lnTo>
                  <a:pt x="1526" y="5540"/>
                </a:lnTo>
                <a:lnTo>
                  <a:pt x="1160" y="6364"/>
                </a:lnTo>
                <a:lnTo>
                  <a:pt x="829" y="7190"/>
                </a:lnTo>
                <a:lnTo>
                  <a:pt x="563" y="8080"/>
                </a:lnTo>
                <a:lnTo>
                  <a:pt x="299" y="9003"/>
                </a:lnTo>
                <a:lnTo>
                  <a:pt x="165" y="9498"/>
                </a:lnTo>
                <a:lnTo>
                  <a:pt x="100" y="9992"/>
                </a:lnTo>
                <a:lnTo>
                  <a:pt x="33" y="10487"/>
                </a:lnTo>
                <a:lnTo>
                  <a:pt x="0" y="10982"/>
                </a:lnTo>
                <a:lnTo>
                  <a:pt x="0" y="11476"/>
                </a:lnTo>
                <a:lnTo>
                  <a:pt x="33" y="11938"/>
                </a:lnTo>
                <a:lnTo>
                  <a:pt x="65" y="12433"/>
                </a:lnTo>
                <a:lnTo>
                  <a:pt x="132" y="12894"/>
                </a:lnTo>
                <a:lnTo>
                  <a:pt x="265" y="13389"/>
                </a:lnTo>
                <a:lnTo>
                  <a:pt x="364" y="13851"/>
                </a:lnTo>
                <a:lnTo>
                  <a:pt x="530" y="14311"/>
                </a:lnTo>
                <a:lnTo>
                  <a:pt x="697" y="14774"/>
                </a:lnTo>
                <a:lnTo>
                  <a:pt x="896" y="15236"/>
                </a:lnTo>
                <a:lnTo>
                  <a:pt x="1095" y="15697"/>
                </a:lnTo>
                <a:lnTo>
                  <a:pt x="1593" y="16621"/>
                </a:lnTo>
                <a:lnTo>
                  <a:pt x="1891" y="17115"/>
                </a:lnTo>
                <a:lnTo>
                  <a:pt x="2223" y="17610"/>
                </a:lnTo>
                <a:lnTo>
                  <a:pt x="2588" y="18071"/>
                </a:lnTo>
                <a:lnTo>
                  <a:pt x="2952" y="18501"/>
                </a:lnTo>
                <a:lnTo>
                  <a:pt x="3318" y="18896"/>
                </a:lnTo>
                <a:lnTo>
                  <a:pt x="3749" y="19292"/>
                </a:lnTo>
                <a:lnTo>
                  <a:pt x="4147" y="19654"/>
                </a:lnTo>
                <a:lnTo>
                  <a:pt x="4612" y="19985"/>
                </a:lnTo>
                <a:lnTo>
                  <a:pt x="5043" y="20281"/>
                </a:lnTo>
                <a:lnTo>
                  <a:pt x="5540" y="20544"/>
                </a:lnTo>
                <a:lnTo>
                  <a:pt x="6038" y="20809"/>
                </a:lnTo>
                <a:lnTo>
                  <a:pt x="6536" y="21006"/>
                </a:lnTo>
                <a:lnTo>
                  <a:pt x="7068" y="21172"/>
                </a:lnTo>
                <a:lnTo>
                  <a:pt x="7631" y="21336"/>
                </a:lnTo>
                <a:lnTo>
                  <a:pt x="8195" y="21435"/>
                </a:lnTo>
                <a:lnTo>
                  <a:pt x="8759" y="21534"/>
                </a:lnTo>
                <a:lnTo>
                  <a:pt x="9356" y="21567"/>
                </a:lnTo>
                <a:lnTo>
                  <a:pt x="9953" y="21600"/>
                </a:lnTo>
                <a:lnTo>
                  <a:pt x="10550" y="21600"/>
                </a:lnTo>
                <a:lnTo>
                  <a:pt x="11115" y="21567"/>
                </a:lnTo>
                <a:lnTo>
                  <a:pt x="11712" y="21534"/>
                </a:lnTo>
                <a:lnTo>
                  <a:pt x="12277" y="21469"/>
                </a:lnTo>
                <a:lnTo>
                  <a:pt x="12874" y="21370"/>
                </a:lnTo>
                <a:lnTo>
                  <a:pt x="13437" y="21237"/>
                </a:lnTo>
                <a:lnTo>
                  <a:pt x="13969" y="21105"/>
                </a:lnTo>
                <a:lnTo>
                  <a:pt x="14532" y="20940"/>
                </a:lnTo>
                <a:lnTo>
                  <a:pt x="15064" y="20742"/>
                </a:lnTo>
                <a:lnTo>
                  <a:pt x="15627" y="20512"/>
                </a:lnTo>
                <a:lnTo>
                  <a:pt x="16125" y="20247"/>
                </a:lnTo>
                <a:lnTo>
                  <a:pt x="16657" y="19951"/>
                </a:lnTo>
                <a:lnTo>
                  <a:pt x="17155" y="19621"/>
                </a:lnTo>
                <a:lnTo>
                  <a:pt x="17618" y="19292"/>
                </a:lnTo>
                <a:lnTo>
                  <a:pt x="18116" y="18896"/>
                </a:lnTo>
                <a:lnTo>
                  <a:pt x="18548" y="18501"/>
                </a:lnTo>
                <a:lnTo>
                  <a:pt x="18946" y="18071"/>
                </a:lnTo>
                <a:lnTo>
                  <a:pt x="19345" y="17643"/>
                </a:lnTo>
                <a:lnTo>
                  <a:pt x="19709" y="17214"/>
                </a:lnTo>
                <a:lnTo>
                  <a:pt x="20040" y="16752"/>
                </a:lnTo>
                <a:lnTo>
                  <a:pt x="20339" y="16258"/>
                </a:lnTo>
                <a:lnTo>
                  <a:pt x="20605" y="15763"/>
                </a:lnTo>
                <a:lnTo>
                  <a:pt x="20637" y="15763"/>
                </a:lnTo>
                <a:lnTo>
                  <a:pt x="20671" y="15697"/>
                </a:lnTo>
                <a:lnTo>
                  <a:pt x="20671" y="15631"/>
                </a:lnTo>
                <a:lnTo>
                  <a:pt x="20903" y="15038"/>
                </a:lnTo>
                <a:lnTo>
                  <a:pt x="21135" y="14444"/>
                </a:lnTo>
                <a:lnTo>
                  <a:pt x="21301" y="13817"/>
                </a:lnTo>
                <a:lnTo>
                  <a:pt x="21434" y="13191"/>
                </a:lnTo>
                <a:lnTo>
                  <a:pt x="21468" y="13158"/>
                </a:lnTo>
                <a:lnTo>
                  <a:pt x="21500" y="13124"/>
                </a:lnTo>
                <a:lnTo>
                  <a:pt x="21533" y="13059"/>
                </a:lnTo>
                <a:lnTo>
                  <a:pt x="21500" y="13025"/>
                </a:lnTo>
                <a:lnTo>
                  <a:pt x="21468" y="12960"/>
                </a:lnTo>
                <a:lnTo>
                  <a:pt x="21533" y="12433"/>
                </a:lnTo>
                <a:lnTo>
                  <a:pt x="21600" y="11872"/>
                </a:lnTo>
                <a:lnTo>
                  <a:pt x="21600" y="11345"/>
                </a:lnTo>
                <a:lnTo>
                  <a:pt x="21567" y="10784"/>
                </a:lnTo>
                <a:lnTo>
                  <a:pt x="21468" y="9629"/>
                </a:lnTo>
                <a:lnTo>
                  <a:pt x="21368" y="9035"/>
                </a:lnTo>
                <a:lnTo>
                  <a:pt x="21269" y="8476"/>
                </a:lnTo>
                <a:lnTo>
                  <a:pt x="21169" y="7915"/>
                </a:lnTo>
                <a:lnTo>
                  <a:pt x="21003" y="7354"/>
                </a:lnTo>
                <a:lnTo>
                  <a:pt x="20836" y="6794"/>
                </a:lnTo>
                <a:lnTo>
                  <a:pt x="20671" y="6265"/>
                </a:lnTo>
                <a:lnTo>
                  <a:pt x="20438" y="5738"/>
                </a:lnTo>
                <a:lnTo>
                  <a:pt x="20206" y="5211"/>
                </a:lnTo>
                <a:lnTo>
                  <a:pt x="19940" y="4716"/>
                </a:lnTo>
                <a:lnTo>
                  <a:pt x="19642" y="4222"/>
                </a:lnTo>
                <a:lnTo>
                  <a:pt x="19310" y="3759"/>
                </a:lnTo>
                <a:lnTo>
                  <a:pt x="18946" y="3331"/>
                </a:lnTo>
                <a:lnTo>
                  <a:pt x="18548" y="2902"/>
                </a:lnTo>
                <a:lnTo>
                  <a:pt x="18116" y="2506"/>
                </a:lnTo>
                <a:lnTo>
                  <a:pt x="17685" y="2144"/>
                </a:lnTo>
                <a:lnTo>
                  <a:pt x="17254" y="1847"/>
                </a:lnTo>
                <a:lnTo>
                  <a:pt x="16789" y="1550"/>
                </a:lnTo>
                <a:lnTo>
                  <a:pt x="16291" y="1286"/>
                </a:lnTo>
                <a:lnTo>
                  <a:pt x="15826" y="1056"/>
                </a:lnTo>
                <a:lnTo>
                  <a:pt x="15296" y="825"/>
                </a:lnTo>
                <a:lnTo>
                  <a:pt x="14798" y="660"/>
                </a:lnTo>
                <a:lnTo>
                  <a:pt x="14268" y="495"/>
                </a:lnTo>
                <a:lnTo>
                  <a:pt x="13770" y="363"/>
                </a:lnTo>
                <a:lnTo>
                  <a:pt x="13238" y="232"/>
                </a:lnTo>
                <a:lnTo>
                  <a:pt x="12708" y="133"/>
                </a:lnTo>
                <a:lnTo>
                  <a:pt x="12177" y="66"/>
                </a:lnTo>
                <a:lnTo>
                  <a:pt x="11645" y="34"/>
                </a:lnTo>
                <a:lnTo>
                  <a:pt x="11115" y="0"/>
                </a:lnTo>
                <a:close/>
              </a:path>
            </a:pathLst>
          </a:custGeom>
          <a:solidFill>
            <a:srgbClr val="FFFFFF"/>
          </a:solidFill>
          <a:ln w="12700">
            <a:miter lim="400000"/>
          </a:ln>
        </p:spPr>
        <p:txBody>
          <a:bodyPr lIns="45719" rIns="45719" anchor="ctr"/>
          <a:lstStyle/>
          <a:p>
            <a:pPr/>
          </a:p>
        </p:txBody>
      </p:sp>
      <p:sp>
        <p:nvSpPr>
          <p:cNvPr id="204" name="Google Shape;321;p33"/>
          <p:cNvSpPr/>
          <p:nvPr/>
        </p:nvSpPr>
        <p:spPr>
          <a:xfrm>
            <a:off x="3799453" y="1568680"/>
            <a:ext cx="1442378" cy="102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1" y="7197"/>
                </a:moveTo>
                <a:lnTo>
                  <a:pt x="21234" y="8281"/>
                </a:lnTo>
                <a:lnTo>
                  <a:pt x="21234" y="7197"/>
                </a:lnTo>
                <a:close/>
                <a:moveTo>
                  <a:pt x="21234" y="8281"/>
                </a:moveTo>
                <a:lnTo>
                  <a:pt x="21234" y="8640"/>
                </a:lnTo>
                <a:lnTo>
                  <a:pt x="21245" y="8434"/>
                </a:lnTo>
                <a:lnTo>
                  <a:pt x="21234" y="8281"/>
                </a:lnTo>
                <a:close/>
                <a:moveTo>
                  <a:pt x="21307" y="7197"/>
                </a:moveTo>
                <a:lnTo>
                  <a:pt x="21245" y="8434"/>
                </a:lnTo>
                <a:lnTo>
                  <a:pt x="21307" y="9357"/>
                </a:lnTo>
                <a:lnTo>
                  <a:pt x="21307" y="7197"/>
                </a:lnTo>
                <a:close/>
                <a:moveTo>
                  <a:pt x="21454" y="7923"/>
                </a:moveTo>
                <a:lnTo>
                  <a:pt x="21307" y="9357"/>
                </a:lnTo>
                <a:lnTo>
                  <a:pt x="21307" y="10800"/>
                </a:lnTo>
                <a:lnTo>
                  <a:pt x="21600" y="10800"/>
                </a:lnTo>
                <a:lnTo>
                  <a:pt x="21600" y="9357"/>
                </a:lnTo>
                <a:lnTo>
                  <a:pt x="21527" y="10083"/>
                </a:lnTo>
                <a:lnTo>
                  <a:pt x="21527" y="8640"/>
                </a:lnTo>
                <a:lnTo>
                  <a:pt x="21454" y="7923"/>
                </a:lnTo>
                <a:close/>
                <a:moveTo>
                  <a:pt x="15669" y="0"/>
                </a:moveTo>
                <a:lnTo>
                  <a:pt x="15596" y="1443"/>
                </a:lnTo>
                <a:lnTo>
                  <a:pt x="15523" y="717"/>
                </a:lnTo>
                <a:lnTo>
                  <a:pt x="15450" y="2160"/>
                </a:lnTo>
                <a:lnTo>
                  <a:pt x="15377" y="3603"/>
                </a:lnTo>
                <a:lnTo>
                  <a:pt x="15157" y="2160"/>
                </a:lnTo>
                <a:lnTo>
                  <a:pt x="15010" y="717"/>
                </a:lnTo>
                <a:lnTo>
                  <a:pt x="14937" y="717"/>
                </a:lnTo>
                <a:lnTo>
                  <a:pt x="14937" y="1443"/>
                </a:lnTo>
                <a:lnTo>
                  <a:pt x="14864" y="2877"/>
                </a:lnTo>
                <a:lnTo>
                  <a:pt x="15083" y="1443"/>
                </a:lnTo>
                <a:lnTo>
                  <a:pt x="14937" y="3603"/>
                </a:lnTo>
                <a:lnTo>
                  <a:pt x="15083" y="2877"/>
                </a:lnTo>
                <a:lnTo>
                  <a:pt x="15083" y="4320"/>
                </a:lnTo>
                <a:lnTo>
                  <a:pt x="14864" y="4320"/>
                </a:lnTo>
                <a:lnTo>
                  <a:pt x="14864" y="1443"/>
                </a:lnTo>
                <a:lnTo>
                  <a:pt x="14791" y="717"/>
                </a:lnTo>
                <a:lnTo>
                  <a:pt x="14718" y="717"/>
                </a:lnTo>
                <a:lnTo>
                  <a:pt x="14571" y="2160"/>
                </a:lnTo>
                <a:lnTo>
                  <a:pt x="14498" y="3603"/>
                </a:lnTo>
                <a:lnTo>
                  <a:pt x="14424" y="2877"/>
                </a:lnTo>
                <a:lnTo>
                  <a:pt x="14351" y="1443"/>
                </a:lnTo>
                <a:lnTo>
                  <a:pt x="14278" y="2877"/>
                </a:lnTo>
                <a:lnTo>
                  <a:pt x="13912" y="4320"/>
                </a:lnTo>
                <a:lnTo>
                  <a:pt x="13985" y="2160"/>
                </a:lnTo>
                <a:lnTo>
                  <a:pt x="13839" y="2877"/>
                </a:lnTo>
                <a:lnTo>
                  <a:pt x="13692" y="4320"/>
                </a:lnTo>
                <a:lnTo>
                  <a:pt x="13692" y="5037"/>
                </a:lnTo>
                <a:lnTo>
                  <a:pt x="13546" y="4320"/>
                </a:lnTo>
                <a:lnTo>
                  <a:pt x="13326" y="3603"/>
                </a:lnTo>
                <a:lnTo>
                  <a:pt x="12960" y="3603"/>
                </a:lnTo>
                <a:lnTo>
                  <a:pt x="12960" y="4320"/>
                </a:lnTo>
                <a:lnTo>
                  <a:pt x="12887" y="5037"/>
                </a:lnTo>
                <a:lnTo>
                  <a:pt x="12741" y="2877"/>
                </a:lnTo>
                <a:lnTo>
                  <a:pt x="12594" y="2877"/>
                </a:lnTo>
                <a:lnTo>
                  <a:pt x="12155" y="5037"/>
                </a:lnTo>
                <a:lnTo>
                  <a:pt x="12155" y="3603"/>
                </a:lnTo>
                <a:lnTo>
                  <a:pt x="12082" y="5763"/>
                </a:lnTo>
                <a:lnTo>
                  <a:pt x="11935" y="3603"/>
                </a:lnTo>
                <a:lnTo>
                  <a:pt x="12082" y="3603"/>
                </a:lnTo>
                <a:lnTo>
                  <a:pt x="12008" y="2877"/>
                </a:lnTo>
                <a:lnTo>
                  <a:pt x="11935" y="2877"/>
                </a:lnTo>
                <a:lnTo>
                  <a:pt x="11788" y="3603"/>
                </a:lnTo>
                <a:lnTo>
                  <a:pt x="11642" y="5763"/>
                </a:lnTo>
                <a:lnTo>
                  <a:pt x="11569" y="5037"/>
                </a:lnTo>
                <a:lnTo>
                  <a:pt x="11496" y="3603"/>
                </a:lnTo>
                <a:lnTo>
                  <a:pt x="11276" y="5763"/>
                </a:lnTo>
                <a:lnTo>
                  <a:pt x="11349" y="4320"/>
                </a:lnTo>
                <a:lnTo>
                  <a:pt x="11276" y="5037"/>
                </a:lnTo>
                <a:lnTo>
                  <a:pt x="11129" y="5763"/>
                </a:lnTo>
                <a:lnTo>
                  <a:pt x="11129" y="4320"/>
                </a:lnTo>
                <a:lnTo>
                  <a:pt x="11057" y="3603"/>
                </a:lnTo>
                <a:lnTo>
                  <a:pt x="10837" y="2877"/>
                </a:lnTo>
                <a:lnTo>
                  <a:pt x="10543" y="2160"/>
                </a:lnTo>
                <a:lnTo>
                  <a:pt x="10324" y="2160"/>
                </a:lnTo>
                <a:lnTo>
                  <a:pt x="10324" y="3603"/>
                </a:lnTo>
                <a:lnTo>
                  <a:pt x="10251" y="3603"/>
                </a:lnTo>
                <a:lnTo>
                  <a:pt x="10251" y="5037"/>
                </a:lnTo>
                <a:lnTo>
                  <a:pt x="10178" y="5037"/>
                </a:lnTo>
                <a:lnTo>
                  <a:pt x="10104" y="4320"/>
                </a:lnTo>
                <a:lnTo>
                  <a:pt x="10031" y="2877"/>
                </a:lnTo>
                <a:lnTo>
                  <a:pt x="9958" y="717"/>
                </a:lnTo>
                <a:lnTo>
                  <a:pt x="9958" y="2877"/>
                </a:lnTo>
                <a:lnTo>
                  <a:pt x="9885" y="2877"/>
                </a:lnTo>
                <a:lnTo>
                  <a:pt x="9812" y="2160"/>
                </a:lnTo>
                <a:lnTo>
                  <a:pt x="9739" y="1443"/>
                </a:lnTo>
                <a:lnTo>
                  <a:pt x="9519" y="1443"/>
                </a:lnTo>
                <a:lnTo>
                  <a:pt x="9445" y="3603"/>
                </a:lnTo>
                <a:lnTo>
                  <a:pt x="9372" y="2877"/>
                </a:lnTo>
                <a:lnTo>
                  <a:pt x="9226" y="2160"/>
                </a:lnTo>
                <a:lnTo>
                  <a:pt x="8933" y="2877"/>
                </a:lnTo>
                <a:lnTo>
                  <a:pt x="8347" y="5037"/>
                </a:lnTo>
                <a:lnTo>
                  <a:pt x="8274" y="3603"/>
                </a:lnTo>
                <a:lnTo>
                  <a:pt x="8201" y="2877"/>
                </a:lnTo>
                <a:lnTo>
                  <a:pt x="7835" y="2877"/>
                </a:lnTo>
                <a:lnTo>
                  <a:pt x="7395" y="3603"/>
                </a:lnTo>
                <a:lnTo>
                  <a:pt x="7249" y="3603"/>
                </a:lnTo>
                <a:lnTo>
                  <a:pt x="7103" y="2877"/>
                </a:lnTo>
                <a:lnTo>
                  <a:pt x="7103" y="4320"/>
                </a:lnTo>
                <a:lnTo>
                  <a:pt x="6956" y="5037"/>
                </a:lnTo>
                <a:lnTo>
                  <a:pt x="6883" y="4320"/>
                </a:lnTo>
                <a:lnTo>
                  <a:pt x="6736" y="3603"/>
                </a:lnTo>
                <a:lnTo>
                  <a:pt x="6736" y="5763"/>
                </a:lnTo>
                <a:lnTo>
                  <a:pt x="6590" y="5037"/>
                </a:lnTo>
                <a:lnTo>
                  <a:pt x="6370" y="4320"/>
                </a:lnTo>
                <a:lnTo>
                  <a:pt x="6150" y="5037"/>
                </a:lnTo>
                <a:lnTo>
                  <a:pt x="6077" y="5763"/>
                </a:lnTo>
                <a:lnTo>
                  <a:pt x="5858" y="4320"/>
                </a:lnTo>
                <a:lnTo>
                  <a:pt x="5711" y="3603"/>
                </a:lnTo>
                <a:lnTo>
                  <a:pt x="5564" y="7197"/>
                </a:lnTo>
                <a:lnTo>
                  <a:pt x="5418" y="5037"/>
                </a:lnTo>
                <a:lnTo>
                  <a:pt x="5272" y="5037"/>
                </a:lnTo>
                <a:lnTo>
                  <a:pt x="5125" y="5763"/>
                </a:lnTo>
                <a:lnTo>
                  <a:pt x="5052" y="5037"/>
                </a:lnTo>
                <a:lnTo>
                  <a:pt x="4979" y="5763"/>
                </a:lnTo>
                <a:lnTo>
                  <a:pt x="4686" y="7197"/>
                </a:lnTo>
                <a:lnTo>
                  <a:pt x="4686" y="7923"/>
                </a:lnTo>
                <a:lnTo>
                  <a:pt x="4540" y="8640"/>
                </a:lnTo>
                <a:lnTo>
                  <a:pt x="4540" y="7923"/>
                </a:lnTo>
                <a:lnTo>
                  <a:pt x="4466" y="7923"/>
                </a:lnTo>
                <a:lnTo>
                  <a:pt x="4320" y="9357"/>
                </a:lnTo>
                <a:lnTo>
                  <a:pt x="4246" y="9357"/>
                </a:lnTo>
                <a:lnTo>
                  <a:pt x="4173" y="7923"/>
                </a:lnTo>
                <a:lnTo>
                  <a:pt x="4173" y="8640"/>
                </a:lnTo>
                <a:lnTo>
                  <a:pt x="4027" y="9357"/>
                </a:lnTo>
                <a:lnTo>
                  <a:pt x="3954" y="8640"/>
                </a:lnTo>
                <a:lnTo>
                  <a:pt x="3807" y="7923"/>
                </a:lnTo>
                <a:lnTo>
                  <a:pt x="4027" y="7923"/>
                </a:lnTo>
                <a:lnTo>
                  <a:pt x="3954" y="7197"/>
                </a:lnTo>
                <a:lnTo>
                  <a:pt x="3954" y="5763"/>
                </a:lnTo>
                <a:lnTo>
                  <a:pt x="3881" y="7197"/>
                </a:lnTo>
                <a:lnTo>
                  <a:pt x="3514" y="7197"/>
                </a:lnTo>
                <a:lnTo>
                  <a:pt x="3514" y="8640"/>
                </a:lnTo>
                <a:lnTo>
                  <a:pt x="3661" y="8640"/>
                </a:lnTo>
                <a:lnTo>
                  <a:pt x="3587" y="9357"/>
                </a:lnTo>
                <a:lnTo>
                  <a:pt x="3587" y="8640"/>
                </a:lnTo>
                <a:lnTo>
                  <a:pt x="3514" y="10800"/>
                </a:lnTo>
                <a:lnTo>
                  <a:pt x="3368" y="9357"/>
                </a:lnTo>
                <a:lnTo>
                  <a:pt x="3222" y="7923"/>
                </a:lnTo>
                <a:lnTo>
                  <a:pt x="3075" y="7923"/>
                </a:lnTo>
                <a:lnTo>
                  <a:pt x="2928" y="10800"/>
                </a:lnTo>
                <a:lnTo>
                  <a:pt x="2928" y="9357"/>
                </a:lnTo>
                <a:lnTo>
                  <a:pt x="2856" y="10083"/>
                </a:lnTo>
                <a:lnTo>
                  <a:pt x="2783" y="11517"/>
                </a:lnTo>
                <a:lnTo>
                  <a:pt x="2489" y="10800"/>
                </a:lnTo>
                <a:lnTo>
                  <a:pt x="1904" y="10800"/>
                </a:lnTo>
                <a:lnTo>
                  <a:pt x="1391" y="11517"/>
                </a:lnTo>
                <a:lnTo>
                  <a:pt x="1171" y="12243"/>
                </a:lnTo>
                <a:lnTo>
                  <a:pt x="1025" y="12960"/>
                </a:lnTo>
                <a:lnTo>
                  <a:pt x="1025" y="12243"/>
                </a:lnTo>
                <a:lnTo>
                  <a:pt x="805" y="12960"/>
                </a:lnTo>
                <a:lnTo>
                  <a:pt x="585" y="13677"/>
                </a:lnTo>
                <a:lnTo>
                  <a:pt x="439" y="13677"/>
                </a:lnTo>
                <a:lnTo>
                  <a:pt x="293" y="14403"/>
                </a:lnTo>
                <a:lnTo>
                  <a:pt x="220" y="12960"/>
                </a:lnTo>
                <a:lnTo>
                  <a:pt x="73" y="12243"/>
                </a:lnTo>
                <a:lnTo>
                  <a:pt x="0" y="13677"/>
                </a:lnTo>
                <a:lnTo>
                  <a:pt x="0" y="15837"/>
                </a:lnTo>
                <a:lnTo>
                  <a:pt x="73" y="19440"/>
                </a:lnTo>
                <a:lnTo>
                  <a:pt x="146" y="21600"/>
                </a:lnTo>
                <a:lnTo>
                  <a:pt x="220" y="20883"/>
                </a:lnTo>
                <a:lnTo>
                  <a:pt x="366" y="21600"/>
                </a:lnTo>
                <a:lnTo>
                  <a:pt x="439" y="19440"/>
                </a:lnTo>
                <a:lnTo>
                  <a:pt x="512" y="20157"/>
                </a:lnTo>
                <a:lnTo>
                  <a:pt x="512" y="20883"/>
                </a:lnTo>
                <a:lnTo>
                  <a:pt x="585" y="20157"/>
                </a:lnTo>
                <a:lnTo>
                  <a:pt x="732" y="19440"/>
                </a:lnTo>
                <a:lnTo>
                  <a:pt x="952" y="19440"/>
                </a:lnTo>
                <a:lnTo>
                  <a:pt x="952" y="20157"/>
                </a:lnTo>
                <a:lnTo>
                  <a:pt x="1025" y="20883"/>
                </a:lnTo>
                <a:lnTo>
                  <a:pt x="1098" y="21600"/>
                </a:lnTo>
                <a:lnTo>
                  <a:pt x="1171" y="20157"/>
                </a:lnTo>
                <a:lnTo>
                  <a:pt x="1391" y="19440"/>
                </a:lnTo>
                <a:lnTo>
                  <a:pt x="1318" y="20157"/>
                </a:lnTo>
                <a:lnTo>
                  <a:pt x="1464" y="20883"/>
                </a:lnTo>
                <a:lnTo>
                  <a:pt x="1464" y="18723"/>
                </a:lnTo>
                <a:lnTo>
                  <a:pt x="1538" y="17280"/>
                </a:lnTo>
                <a:lnTo>
                  <a:pt x="1611" y="20883"/>
                </a:lnTo>
                <a:lnTo>
                  <a:pt x="1684" y="17997"/>
                </a:lnTo>
                <a:lnTo>
                  <a:pt x="1757" y="20157"/>
                </a:lnTo>
                <a:lnTo>
                  <a:pt x="1757" y="19440"/>
                </a:lnTo>
                <a:lnTo>
                  <a:pt x="1830" y="18723"/>
                </a:lnTo>
                <a:lnTo>
                  <a:pt x="1904" y="19440"/>
                </a:lnTo>
                <a:lnTo>
                  <a:pt x="1904" y="20883"/>
                </a:lnTo>
                <a:lnTo>
                  <a:pt x="1977" y="19440"/>
                </a:lnTo>
                <a:lnTo>
                  <a:pt x="1977" y="18723"/>
                </a:lnTo>
                <a:lnTo>
                  <a:pt x="2050" y="19440"/>
                </a:lnTo>
                <a:lnTo>
                  <a:pt x="2050" y="20157"/>
                </a:lnTo>
                <a:lnTo>
                  <a:pt x="2197" y="18723"/>
                </a:lnTo>
                <a:lnTo>
                  <a:pt x="2343" y="18723"/>
                </a:lnTo>
                <a:lnTo>
                  <a:pt x="2416" y="17280"/>
                </a:lnTo>
                <a:lnTo>
                  <a:pt x="2416" y="15837"/>
                </a:lnTo>
                <a:lnTo>
                  <a:pt x="2489" y="15120"/>
                </a:lnTo>
                <a:lnTo>
                  <a:pt x="2489" y="17280"/>
                </a:lnTo>
                <a:lnTo>
                  <a:pt x="2563" y="15837"/>
                </a:lnTo>
                <a:lnTo>
                  <a:pt x="2709" y="15837"/>
                </a:lnTo>
                <a:lnTo>
                  <a:pt x="2709" y="16563"/>
                </a:lnTo>
                <a:lnTo>
                  <a:pt x="2636" y="17280"/>
                </a:lnTo>
                <a:lnTo>
                  <a:pt x="2563" y="17997"/>
                </a:lnTo>
                <a:lnTo>
                  <a:pt x="2563" y="19440"/>
                </a:lnTo>
                <a:lnTo>
                  <a:pt x="2709" y="19440"/>
                </a:lnTo>
                <a:lnTo>
                  <a:pt x="2783" y="18723"/>
                </a:lnTo>
                <a:lnTo>
                  <a:pt x="2856" y="17280"/>
                </a:lnTo>
                <a:lnTo>
                  <a:pt x="3222" y="17280"/>
                </a:lnTo>
                <a:lnTo>
                  <a:pt x="3222" y="17997"/>
                </a:lnTo>
                <a:lnTo>
                  <a:pt x="3295" y="16563"/>
                </a:lnTo>
                <a:lnTo>
                  <a:pt x="3368" y="16563"/>
                </a:lnTo>
                <a:lnTo>
                  <a:pt x="3295" y="17280"/>
                </a:lnTo>
                <a:lnTo>
                  <a:pt x="4100" y="17280"/>
                </a:lnTo>
                <a:lnTo>
                  <a:pt x="4320" y="16563"/>
                </a:lnTo>
                <a:lnTo>
                  <a:pt x="4466" y="16563"/>
                </a:lnTo>
                <a:lnTo>
                  <a:pt x="4466" y="15837"/>
                </a:lnTo>
                <a:lnTo>
                  <a:pt x="4979" y="15837"/>
                </a:lnTo>
                <a:lnTo>
                  <a:pt x="5052" y="14403"/>
                </a:lnTo>
                <a:lnTo>
                  <a:pt x="5125" y="14403"/>
                </a:lnTo>
                <a:lnTo>
                  <a:pt x="5564" y="15120"/>
                </a:lnTo>
                <a:lnTo>
                  <a:pt x="5784" y="14403"/>
                </a:lnTo>
                <a:lnTo>
                  <a:pt x="5858" y="14403"/>
                </a:lnTo>
                <a:lnTo>
                  <a:pt x="5931" y="12960"/>
                </a:lnTo>
                <a:lnTo>
                  <a:pt x="6004" y="14403"/>
                </a:lnTo>
                <a:lnTo>
                  <a:pt x="6150" y="15837"/>
                </a:lnTo>
                <a:lnTo>
                  <a:pt x="6297" y="13677"/>
                </a:lnTo>
                <a:lnTo>
                  <a:pt x="6297" y="15120"/>
                </a:lnTo>
                <a:lnTo>
                  <a:pt x="6370" y="13677"/>
                </a:lnTo>
                <a:lnTo>
                  <a:pt x="6443" y="15120"/>
                </a:lnTo>
                <a:lnTo>
                  <a:pt x="6443" y="13677"/>
                </a:lnTo>
                <a:lnTo>
                  <a:pt x="6590" y="13677"/>
                </a:lnTo>
                <a:lnTo>
                  <a:pt x="6663" y="14403"/>
                </a:lnTo>
                <a:lnTo>
                  <a:pt x="6809" y="13677"/>
                </a:lnTo>
                <a:lnTo>
                  <a:pt x="6809" y="15120"/>
                </a:lnTo>
                <a:lnTo>
                  <a:pt x="6883" y="14403"/>
                </a:lnTo>
                <a:lnTo>
                  <a:pt x="7542" y="14403"/>
                </a:lnTo>
                <a:lnTo>
                  <a:pt x="7468" y="13677"/>
                </a:lnTo>
                <a:lnTo>
                  <a:pt x="7542" y="12243"/>
                </a:lnTo>
                <a:lnTo>
                  <a:pt x="7615" y="12960"/>
                </a:lnTo>
                <a:lnTo>
                  <a:pt x="7615" y="13677"/>
                </a:lnTo>
                <a:lnTo>
                  <a:pt x="7688" y="14403"/>
                </a:lnTo>
                <a:lnTo>
                  <a:pt x="7835" y="15120"/>
                </a:lnTo>
                <a:lnTo>
                  <a:pt x="8274" y="13677"/>
                </a:lnTo>
                <a:lnTo>
                  <a:pt x="8567" y="11517"/>
                </a:lnTo>
                <a:lnTo>
                  <a:pt x="8640" y="12960"/>
                </a:lnTo>
                <a:lnTo>
                  <a:pt x="8786" y="12960"/>
                </a:lnTo>
                <a:lnTo>
                  <a:pt x="8933" y="12243"/>
                </a:lnTo>
                <a:lnTo>
                  <a:pt x="9006" y="10800"/>
                </a:lnTo>
                <a:lnTo>
                  <a:pt x="9299" y="12243"/>
                </a:lnTo>
                <a:lnTo>
                  <a:pt x="9665" y="12960"/>
                </a:lnTo>
                <a:lnTo>
                  <a:pt x="9812" y="11517"/>
                </a:lnTo>
                <a:lnTo>
                  <a:pt x="9812" y="12960"/>
                </a:lnTo>
                <a:lnTo>
                  <a:pt x="10031" y="11517"/>
                </a:lnTo>
                <a:lnTo>
                  <a:pt x="10251" y="11517"/>
                </a:lnTo>
                <a:lnTo>
                  <a:pt x="10910" y="12960"/>
                </a:lnTo>
                <a:lnTo>
                  <a:pt x="11202" y="13677"/>
                </a:lnTo>
                <a:lnTo>
                  <a:pt x="11496" y="13677"/>
                </a:lnTo>
                <a:lnTo>
                  <a:pt x="11715" y="12960"/>
                </a:lnTo>
                <a:lnTo>
                  <a:pt x="11935" y="11517"/>
                </a:lnTo>
                <a:lnTo>
                  <a:pt x="12008" y="10800"/>
                </a:lnTo>
                <a:lnTo>
                  <a:pt x="12008" y="12960"/>
                </a:lnTo>
                <a:lnTo>
                  <a:pt x="12741" y="11517"/>
                </a:lnTo>
                <a:lnTo>
                  <a:pt x="12741" y="12243"/>
                </a:lnTo>
                <a:lnTo>
                  <a:pt x="12814" y="12243"/>
                </a:lnTo>
                <a:lnTo>
                  <a:pt x="12887" y="11517"/>
                </a:lnTo>
                <a:lnTo>
                  <a:pt x="13692" y="11517"/>
                </a:lnTo>
                <a:lnTo>
                  <a:pt x="13765" y="12243"/>
                </a:lnTo>
                <a:lnTo>
                  <a:pt x="13839" y="12243"/>
                </a:lnTo>
                <a:lnTo>
                  <a:pt x="14278" y="11517"/>
                </a:lnTo>
                <a:lnTo>
                  <a:pt x="14791" y="10083"/>
                </a:lnTo>
                <a:lnTo>
                  <a:pt x="14571" y="12243"/>
                </a:lnTo>
                <a:lnTo>
                  <a:pt x="14864" y="10083"/>
                </a:lnTo>
                <a:lnTo>
                  <a:pt x="15010" y="10083"/>
                </a:lnTo>
                <a:lnTo>
                  <a:pt x="15010" y="11517"/>
                </a:lnTo>
                <a:lnTo>
                  <a:pt x="15157" y="10800"/>
                </a:lnTo>
                <a:lnTo>
                  <a:pt x="15450" y="10800"/>
                </a:lnTo>
                <a:lnTo>
                  <a:pt x="15523" y="10083"/>
                </a:lnTo>
                <a:lnTo>
                  <a:pt x="15596" y="7197"/>
                </a:lnTo>
                <a:lnTo>
                  <a:pt x="15596" y="8640"/>
                </a:lnTo>
                <a:lnTo>
                  <a:pt x="15669" y="9357"/>
                </a:lnTo>
                <a:lnTo>
                  <a:pt x="15669" y="10800"/>
                </a:lnTo>
                <a:lnTo>
                  <a:pt x="15742" y="10083"/>
                </a:lnTo>
                <a:lnTo>
                  <a:pt x="15816" y="10083"/>
                </a:lnTo>
                <a:lnTo>
                  <a:pt x="15816" y="10800"/>
                </a:lnTo>
                <a:lnTo>
                  <a:pt x="16036" y="9357"/>
                </a:lnTo>
                <a:lnTo>
                  <a:pt x="16255" y="8640"/>
                </a:lnTo>
                <a:lnTo>
                  <a:pt x="16328" y="8640"/>
                </a:lnTo>
                <a:lnTo>
                  <a:pt x="16401" y="10800"/>
                </a:lnTo>
                <a:lnTo>
                  <a:pt x="16768" y="9357"/>
                </a:lnTo>
                <a:lnTo>
                  <a:pt x="16695" y="7923"/>
                </a:lnTo>
                <a:lnTo>
                  <a:pt x="16695" y="7197"/>
                </a:lnTo>
                <a:lnTo>
                  <a:pt x="16841" y="7197"/>
                </a:lnTo>
                <a:lnTo>
                  <a:pt x="16768" y="7923"/>
                </a:lnTo>
                <a:lnTo>
                  <a:pt x="17061" y="7923"/>
                </a:lnTo>
                <a:lnTo>
                  <a:pt x="16987" y="9357"/>
                </a:lnTo>
                <a:lnTo>
                  <a:pt x="17207" y="7923"/>
                </a:lnTo>
                <a:lnTo>
                  <a:pt x="17281" y="9357"/>
                </a:lnTo>
                <a:lnTo>
                  <a:pt x="17281" y="7923"/>
                </a:lnTo>
                <a:lnTo>
                  <a:pt x="17500" y="7923"/>
                </a:lnTo>
                <a:lnTo>
                  <a:pt x="17573" y="10083"/>
                </a:lnTo>
                <a:lnTo>
                  <a:pt x="17866" y="9357"/>
                </a:lnTo>
                <a:lnTo>
                  <a:pt x="18013" y="8640"/>
                </a:lnTo>
                <a:lnTo>
                  <a:pt x="18086" y="7923"/>
                </a:lnTo>
                <a:lnTo>
                  <a:pt x="18159" y="8640"/>
                </a:lnTo>
                <a:lnTo>
                  <a:pt x="18159" y="9357"/>
                </a:lnTo>
                <a:lnTo>
                  <a:pt x="18379" y="9357"/>
                </a:lnTo>
                <a:lnTo>
                  <a:pt x="18525" y="8640"/>
                </a:lnTo>
                <a:lnTo>
                  <a:pt x="18672" y="9357"/>
                </a:lnTo>
                <a:lnTo>
                  <a:pt x="18818" y="9357"/>
                </a:lnTo>
                <a:lnTo>
                  <a:pt x="18818" y="8640"/>
                </a:lnTo>
                <a:lnTo>
                  <a:pt x="19038" y="9357"/>
                </a:lnTo>
                <a:lnTo>
                  <a:pt x="19330" y="10083"/>
                </a:lnTo>
                <a:lnTo>
                  <a:pt x="19542" y="7991"/>
                </a:lnTo>
                <a:lnTo>
                  <a:pt x="19477" y="8640"/>
                </a:lnTo>
                <a:lnTo>
                  <a:pt x="19550" y="9357"/>
                </a:lnTo>
                <a:lnTo>
                  <a:pt x="19550" y="8640"/>
                </a:lnTo>
                <a:lnTo>
                  <a:pt x="19623" y="7923"/>
                </a:lnTo>
                <a:lnTo>
                  <a:pt x="19697" y="7197"/>
                </a:lnTo>
                <a:lnTo>
                  <a:pt x="19770" y="7197"/>
                </a:lnTo>
                <a:lnTo>
                  <a:pt x="19770" y="8640"/>
                </a:lnTo>
                <a:lnTo>
                  <a:pt x="19843" y="7923"/>
                </a:lnTo>
                <a:lnTo>
                  <a:pt x="19916" y="7923"/>
                </a:lnTo>
                <a:lnTo>
                  <a:pt x="19843" y="8640"/>
                </a:lnTo>
                <a:lnTo>
                  <a:pt x="19916" y="9357"/>
                </a:lnTo>
                <a:lnTo>
                  <a:pt x="20062" y="10083"/>
                </a:lnTo>
                <a:lnTo>
                  <a:pt x="20136" y="8640"/>
                </a:lnTo>
                <a:lnTo>
                  <a:pt x="20282" y="7923"/>
                </a:lnTo>
                <a:lnTo>
                  <a:pt x="20209" y="9357"/>
                </a:lnTo>
                <a:lnTo>
                  <a:pt x="20282" y="10083"/>
                </a:lnTo>
                <a:lnTo>
                  <a:pt x="20429" y="10800"/>
                </a:lnTo>
                <a:lnTo>
                  <a:pt x="20502" y="10800"/>
                </a:lnTo>
                <a:lnTo>
                  <a:pt x="20868" y="9357"/>
                </a:lnTo>
                <a:lnTo>
                  <a:pt x="21161" y="7197"/>
                </a:lnTo>
                <a:lnTo>
                  <a:pt x="21088" y="7197"/>
                </a:lnTo>
                <a:lnTo>
                  <a:pt x="21161" y="6480"/>
                </a:lnTo>
                <a:lnTo>
                  <a:pt x="20941" y="5763"/>
                </a:lnTo>
                <a:lnTo>
                  <a:pt x="20868" y="7197"/>
                </a:lnTo>
                <a:lnTo>
                  <a:pt x="20795" y="8640"/>
                </a:lnTo>
                <a:lnTo>
                  <a:pt x="20795" y="5037"/>
                </a:lnTo>
                <a:lnTo>
                  <a:pt x="20648" y="7197"/>
                </a:lnTo>
                <a:lnTo>
                  <a:pt x="20575" y="6480"/>
                </a:lnTo>
                <a:lnTo>
                  <a:pt x="20502" y="5763"/>
                </a:lnTo>
                <a:lnTo>
                  <a:pt x="20429" y="7197"/>
                </a:lnTo>
                <a:lnTo>
                  <a:pt x="20356" y="5037"/>
                </a:lnTo>
                <a:lnTo>
                  <a:pt x="20209" y="5763"/>
                </a:lnTo>
                <a:lnTo>
                  <a:pt x="20062" y="5037"/>
                </a:lnTo>
                <a:lnTo>
                  <a:pt x="19697" y="4320"/>
                </a:lnTo>
                <a:lnTo>
                  <a:pt x="19623" y="5037"/>
                </a:lnTo>
                <a:lnTo>
                  <a:pt x="19477" y="5763"/>
                </a:lnTo>
                <a:lnTo>
                  <a:pt x="19550" y="3603"/>
                </a:lnTo>
                <a:lnTo>
                  <a:pt x="19403" y="5037"/>
                </a:lnTo>
                <a:lnTo>
                  <a:pt x="19477" y="3603"/>
                </a:lnTo>
                <a:lnTo>
                  <a:pt x="19330" y="4320"/>
                </a:lnTo>
                <a:lnTo>
                  <a:pt x="19184" y="4320"/>
                </a:lnTo>
                <a:lnTo>
                  <a:pt x="19184" y="5763"/>
                </a:lnTo>
                <a:lnTo>
                  <a:pt x="19111" y="7923"/>
                </a:lnTo>
                <a:lnTo>
                  <a:pt x="19111" y="6480"/>
                </a:lnTo>
                <a:lnTo>
                  <a:pt x="19184" y="5037"/>
                </a:lnTo>
                <a:lnTo>
                  <a:pt x="19111" y="5763"/>
                </a:lnTo>
                <a:lnTo>
                  <a:pt x="19111" y="5037"/>
                </a:lnTo>
                <a:lnTo>
                  <a:pt x="19038" y="3603"/>
                </a:lnTo>
                <a:lnTo>
                  <a:pt x="19038" y="5037"/>
                </a:lnTo>
                <a:lnTo>
                  <a:pt x="18964" y="4320"/>
                </a:lnTo>
                <a:lnTo>
                  <a:pt x="18891" y="2877"/>
                </a:lnTo>
                <a:lnTo>
                  <a:pt x="18818" y="4320"/>
                </a:lnTo>
                <a:lnTo>
                  <a:pt x="18599" y="4320"/>
                </a:lnTo>
                <a:lnTo>
                  <a:pt x="18159" y="5037"/>
                </a:lnTo>
                <a:lnTo>
                  <a:pt x="17940" y="5037"/>
                </a:lnTo>
                <a:lnTo>
                  <a:pt x="17793" y="4320"/>
                </a:lnTo>
                <a:lnTo>
                  <a:pt x="17793" y="3603"/>
                </a:lnTo>
                <a:lnTo>
                  <a:pt x="17866" y="3603"/>
                </a:lnTo>
                <a:lnTo>
                  <a:pt x="17573" y="2877"/>
                </a:lnTo>
                <a:lnTo>
                  <a:pt x="17646" y="3603"/>
                </a:lnTo>
                <a:lnTo>
                  <a:pt x="17500" y="3603"/>
                </a:lnTo>
                <a:lnTo>
                  <a:pt x="17573" y="2160"/>
                </a:lnTo>
                <a:lnTo>
                  <a:pt x="17500" y="1443"/>
                </a:lnTo>
                <a:lnTo>
                  <a:pt x="17427" y="1443"/>
                </a:lnTo>
                <a:lnTo>
                  <a:pt x="17354" y="2160"/>
                </a:lnTo>
                <a:lnTo>
                  <a:pt x="17207" y="2877"/>
                </a:lnTo>
                <a:lnTo>
                  <a:pt x="17134" y="2160"/>
                </a:lnTo>
                <a:lnTo>
                  <a:pt x="17207" y="3603"/>
                </a:lnTo>
                <a:lnTo>
                  <a:pt x="16987" y="1443"/>
                </a:lnTo>
                <a:lnTo>
                  <a:pt x="16914" y="1443"/>
                </a:lnTo>
                <a:lnTo>
                  <a:pt x="16841" y="2877"/>
                </a:lnTo>
                <a:lnTo>
                  <a:pt x="16768" y="5763"/>
                </a:lnTo>
                <a:lnTo>
                  <a:pt x="16621" y="5037"/>
                </a:lnTo>
                <a:lnTo>
                  <a:pt x="16695" y="3603"/>
                </a:lnTo>
                <a:lnTo>
                  <a:pt x="16768" y="2160"/>
                </a:lnTo>
                <a:lnTo>
                  <a:pt x="16621" y="2160"/>
                </a:lnTo>
                <a:lnTo>
                  <a:pt x="16621" y="1443"/>
                </a:lnTo>
                <a:lnTo>
                  <a:pt x="16475" y="2877"/>
                </a:lnTo>
                <a:lnTo>
                  <a:pt x="16255" y="4320"/>
                </a:lnTo>
                <a:lnTo>
                  <a:pt x="15962" y="0"/>
                </a:lnTo>
                <a:lnTo>
                  <a:pt x="15889" y="717"/>
                </a:lnTo>
                <a:lnTo>
                  <a:pt x="15889" y="2877"/>
                </a:lnTo>
                <a:lnTo>
                  <a:pt x="15742" y="2160"/>
                </a:lnTo>
                <a:lnTo>
                  <a:pt x="15742" y="1443"/>
                </a:lnTo>
                <a:lnTo>
                  <a:pt x="15816" y="717"/>
                </a:lnTo>
                <a:lnTo>
                  <a:pt x="15742" y="0"/>
                </a:lnTo>
                <a:close/>
              </a:path>
            </a:pathLst>
          </a:custGeom>
          <a:solidFill>
            <a:srgbClr val="FFFFFF"/>
          </a:solidFill>
          <a:ln w="12700">
            <a:miter lim="400000"/>
          </a:ln>
        </p:spPr>
        <p:txBody>
          <a:bodyPr lIns="45719" rIns="45719" anchor="ctr"/>
          <a:lstStyle/>
          <a:p>
            <a:pPr/>
          </a:p>
        </p:txBody>
      </p:sp>
      <p:sp>
        <p:nvSpPr>
          <p:cNvPr id="205" name="Google Shape;322;p33"/>
          <p:cNvSpPr txBox="1"/>
          <p:nvPr>
            <p:ph type="sldNum" sz="quarter" idx="2"/>
          </p:nvPr>
        </p:nvSpPr>
        <p:spPr>
          <a:xfrm>
            <a:off x="4403593" y="4832975"/>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Google Shape;72;p13"/>
          <p:cNvSpPr txBox="1"/>
          <p:nvPr>
            <p:ph type="title" idx="4294967295"/>
          </p:nvPr>
        </p:nvSpPr>
        <p:spPr>
          <a:xfrm>
            <a:off x="1822499" y="1202349"/>
            <a:ext cx="5457002" cy="1159801"/>
          </a:xfrm>
          <a:prstGeom prst="rect">
            <a:avLst/>
          </a:prstGeom>
        </p:spPr>
        <p:txBody>
          <a:bodyPr>
            <a:normAutofit fontScale="100000" lnSpcReduction="0"/>
          </a:bodyPr>
          <a:lstStyle>
            <a:lvl1pPr>
              <a:defRPr sz="4800"/>
            </a:lvl1pPr>
          </a:lstStyle>
          <a:p>
            <a:pPr/>
            <a:r>
              <a:t>hello!</a:t>
            </a:r>
          </a:p>
        </p:txBody>
      </p:sp>
      <p:sp>
        <p:nvSpPr>
          <p:cNvPr id="89" name="Google Shape;73;p13"/>
          <p:cNvSpPr txBox="1"/>
          <p:nvPr>
            <p:ph type="body" sz="quarter" idx="4294967295"/>
          </p:nvPr>
        </p:nvSpPr>
        <p:spPr>
          <a:xfrm>
            <a:off x="1275150" y="2376672"/>
            <a:ext cx="6593700" cy="784801"/>
          </a:xfrm>
          <a:prstGeom prst="rect">
            <a:avLst/>
          </a:prstGeom>
        </p:spPr>
        <p:txBody>
          <a:bodyPr>
            <a:normAutofit fontScale="100000" lnSpcReduction="0"/>
          </a:bodyPr>
          <a:lstStyle/>
          <a:p>
            <a:pPr marL="0" indent="0" algn="ctr" defTabSz="365760">
              <a:spcBef>
                <a:spcPts val="200"/>
              </a:spcBef>
              <a:buSzTx/>
              <a:buNone/>
              <a:defRPr sz="1440"/>
            </a:pPr>
            <a:r>
              <a:t>I am Richard Carvalho</a:t>
            </a:r>
          </a:p>
          <a:p>
            <a:pPr marL="0" indent="0" algn="ctr" defTabSz="365760">
              <a:spcBef>
                <a:spcPts val="200"/>
              </a:spcBef>
              <a:buSzTx/>
              <a:buNone/>
              <a:defRPr sz="800"/>
            </a:pPr>
            <a:r>
              <a:t>I am here to give the presentation on the case study of a fictional company named Cyclistic . </a:t>
            </a:r>
          </a:p>
          <a:p>
            <a:pPr marL="0" indent="0" algn="ctr" defTabSz="365760">
              <a:spcBef>
                <a:spcPts val="200"/>
              </a:spcBef>
              <a:buSzTx/>
              <a:buNone/>
              <a:defRPr sz="800"/>
            </a:pPr>
            <a:r>
              <a:t>You can find me at Email: </a:t>
            </a:r>
            <a:r>
              <a:rPr u="sng">
                <a:uFill>
                  <a:solidFill>
                    <a:srgbClr val="FFFFFF"/>
                  </a:solidFill>
                </a:uFill>
                <a:hlinkClick r:id="rId2" invalidUrl="" action="" tgtFrame="" tooltip="" history="1" highlightClick="0" endSnd="0"/>
              </a:rPr>
              <a:t>richardrc20072001@gmail.com</a:t>
            </a:r>
          </a:p>
          <a:p>
            <a:pPr marL="0" indent="0" algn="ctr" defTabSz="365760">
              <a:spcBef>
                <a:spcPts val="200"/>
              </a:spcBef>
              <a:buSzTx/>
              <a:buNone/>
              <a:defRPr sz="800"/>
            </a:pPr>
            <a:r>
              <a:t>And at LinkedIn: https://www.linkedin.com/in/richard-carvalho-4640a718a</a:t>
            </a:r>
          </a:p>
        </p:txBody>
      </p:sp>
      <p:sp>
        <p:nvSpPr>
          <p:cNvPr id="90" name="Google Shape;74;p13"/>
          <p:cNvSpPr/>
          <p:nvPr/>
        </p:nvSpPr>
        <p:spPr>
          <a:xfrm>
            <a:off x="3799453" y="2051611"/>
            <a:ext cx="1442378" cy="102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1" y="7197"/>
                </a:moveTo>
                <a:lnTo>
                  <a:pt x="21234" y="8281"/>
                </a:lnTo>
                <a:lnTo>
                  <a:pt x="21234" y="7197"/>
                </a:lnTo>
                <a:close/>
                <a:moveTo>
                  <a:pt x="21234" y="8281"/>
                </a:moveTo>
                <a:lnTo>
                  <a:pt x="21234" y="8640"/>
                </a:lnTo>
                <a:lnTo>
                  <a:pt x="21245" y="8434"/>
                </a:lnTo>
                <a:lnTo>
                  <a:pt x="21234" y="8281"/>
                </a:lnTo>
                <a:close/>
                <a:moveTo>
                  <a:pt x="21307" y="7197"/>
                </a:moveTo>
                <a:lnTo>
                  <a:pt x="21245" y="8434"/>
                </a:lnTo>
                <a:lnTo>
                  <a:pt x="21307" y="9357"/>
                </a:lnTo>
                <a:lnTo>
                  <a:pt x="21307" y="7197"/>
                </a:lnTo>
                <a:close/>
                <a:moveTo>
                  <a:pt x="21454" y="7923"/>
                </a:moveTo>
                <a:lnTo>
                  <a:pt x="21307" y="9357"/>
                </a:lnTo>
                <a:lnTo>
                  <a:pt x="21307" y="10800"/>
                </a:lnTo>
                <a:lnTo>
                  <a:pt x="21600" y="10800"/>
                </a:lnTo>
                <a:lnTo>
                  <a:pt x="21600" y="9357"/>
                </a:lnTo>
                <a:lnTo>
                  <a:pt x="21527" y="10083"/>
                </a:lnTo>
                <a:lnTo>
                  <a:pt x="21527" y="8640"/>
                </a:lnTo>
                <a:lnTo>
                  <a:pt x="21454" y="7923"/>
                </a:lnTo>
                <a:close/>
                <a:moveTo>
                  <a:pt x="15669" y="0"/>
                </a:moveTo>
                <a:lnTo>
                  <a:pt x="15596" y="1443"/>
                </a:lnTo>
                <a:lnTo>
                  <a:pt x="15523" y="717"/>
                </a:lnTo>
                <a:lnTo>
                  <a:pt x="15450" y="2160"/>
                </a:lnTo>
                <a:lnTo>
                  <a:pt x="15377" y="3603"/>
                </a:lnTo>
                <a:lnTo>
                  <a:pt x="15157" y="2160"/>
                </a:lnTo>
                <a:lnTo>
                  <a:pt x="15010" y="717"/>
                </a:lnTo>
                <a:lnTo>
                  <a:pt x="14937" y="717"/>
                </a:lnTo>
                <a:lnTo>
                  <a:pt x="14937" y="1443"/>
                </a:lnTo>
                <a:lnTo>
                  <a:pt x="14864" y="2877"/>
                </a:lnTo>
                <a:lnTo>
                  <a:pt x="15083" y="1443"/>
                </a:lnTo>
                <a:lnTo>
                  <a:pt x="14937" y="3603"/>
                </a:lnTo>
                <a:lnTo>
                  <a:pt x="15083" y="2877"/>
                </a:lnTo>
                <a:lnTo>
                  <a:pt x="15083" y="4320"/>
                </a:lnTo>
                <a:lnTo>
                  <a:pt x="14864" y="4320"/>
                </a:lnTo>
                <a:lnTo>
                  <a:pt x="14864" y="1443"/>
                </a:lnTo>
                <a:lnTo>
                  <a:pt x="14791" y="717"/>
                </a:lnTo>
                <a:lnTo>
                  <a:pt x="14718" y="717"/>
                </a:lnTo>
                <a:lnTo>
                  <a:pt x="14571" y="2160"/>
                </a:lnTo>
                <a:lnTo>
                  <a:pt x="14498" y="3603"/>
                </a:lnTo>
                <a:lnTo>
                  <a:pt x="14424" y="2877"/>
                </a:lnTo>
                <a:lnTo>
                  <a:pt x="14351" y="1443"/>
                </a:lnTo>
                <a:lnTo>
                  <a:pt x="14278" y="2877"/>
                </a:lnTo>
                <a:lnTo>
                  <a:pt x="13912" y="4320"/>
                </a:lnTo>
                <a:lnTo>
                  <a:pt x="13985" y="2160"/>
                </a:lnTo>
                <a:lnTo>
                  <a:pt x="13839" y="2877"/>
                </a:lnTo>
                <a:lnTo>
                  <a:pt x="13692" y="4320"/>
                </a:lnTo>
                <a:lnTo>
                  <a:pt x="13692" y="5037"/>
                </a:lnTo>
                <a:lnTo>
                  <a:pt x="13546" y="4320"/>
                </a:lnTo>
                <a:lnTo>
                  <a:pt x="13326" y="3603"/>
                </a:lnTo>
                <a:lnTo>
                  <a:pt x="12960" y="3603"/>
                </a:lnTo>
                <a:lnTo>
                  <a:pt x="12960" y="4320"/>
                </a:lnTo>
                <a:lnTo>
                  <a:pt x="12887" y="5037"/>
                </a:lnTo>
                <a:lnTo>
                  <a:pt x="12741" y="2877"/>
                </a:lnTo>
                <a:lnTo>
                  <a:pt x="12594" y="2877"/>
                </a:lnTo>
                <a:lnTo>
                  <a:pt x="12155" y="5037"/>
                </a:lnTo>
                <a:lnTo>
                  <a:pt x="12155" y="3603"/>
                </a:lnTo>
                <a:lnTo>
                  <a:pt x="12082" y="5763"/>
                </a:lnTo>
                <a:lnTo>
                  <a:pt x="11935" y="3603"/>
                </a:lnTo>
                <a:lnTo>
                  <a:pt x="12082" y="3603"/>
                </a:lnTo>
                <a:lnTo>
                  <a:pt x="12008" y="2877"/>
                </a:lnTo>
                <a:lnTo>
                  <a:pt x="11935" y="2877"/>
                </a:lnTo>
                <a:lnTo>
                  <a:pt x="11788" y="3603"/>
                </a:lnTo>
                <a:lnTo>
                  <a:pt x="11642" y="5763"/>
                </a:lnTo>
                <a:lnTo>
                  <a:pt x="11569" y="5037"/>
                </a:lnTo>
                <a:lnTo>
                  <a:pt x="11496" y="3603"/>
                </a:lnTo>
                <a:lnTo>
                  <a:pt x="11276" y="5763"/>
                </a:lnTo>
                <a:lnTo>
                  <a:pt x="11349" y="4320"/>
                </a:lnTo>
                <a:lnTo>
                  <a:pt x="11276" y="5037"/>
                </a:lnTo>
                <a:lnTo>
                  <a:pt x="11129" y="5763"/>
                </a:lnTo>
                <a:lnTo>
                  <a:pt x="11129" y="4320"/>
                </a:lnTo>
                <a:lnTo>
                  <a:pt x="11057" y="3603"/>
                </a:lnTo>
                <a:lnTo>
                  <a:pt x="10837" y="2877"/>
                </a:lnTo>
                <a:lnTo>
                  <a:pt x="10543" y="2160"/>
                </a:lnTo>
                <a:lnTo>
                  <a:pt x="10324" y="2160"/>
                </a:lnTo>
                <a:lnTo>
                  <a:pt x="10324" y="3603"/>
                </a:lnTo>
                <a:lnTo>
                  <a:pt x="10251" y="3603"/>
                </a:lnTo>
                <a:lnTo>
                  <a:pt x="10251" y="5037"/>
                </a:lnTo>
                <a:lnTo>
                  <a:pt x="10178" y="5037"/>
                </a:lnTo>
                <a:lnTo>
                  <a:pt x="10104" y="4320"/>
                </a:lnTo>
                <a:lnTo>
                  <a:pt x="10031" y="2877"/>
                </a:lnTo>
                <a:lnTo>
                  <a:pt x="9958" y="717"/>
                </a:lnTo>
                <a:lnTo>
                  <a:pt x="9958" y="2877"/>
                </a:lnTo>
                <a:lnTo>
                  <a:pt x="9885" y="2877"/>
                </a:lnTo>
                <a:lnTo>
                  <a:pt x="9812" y="2160"/>
                </a:lnTo>
                <a:lnTo>
                  <a:pt x="9739" y="1443"/>
                </a:lnTo>
                <a:lnTo>
                  <a:pt x="9519" y="1443"/>
                </a:lnTo>
                <a:lnTo>
                  <a:pt x="9445" y="3603"/>
                </a:lnTo>
                <a:lnTo>
                  <a:pt x="9372" y="2877"/>
                </a:lnTo>
                <a:lnTo>
                  <a:pt x="9226" y="2160"/>
                </a:lnTo>
                <a:lnTo>
                  <a:pt x="8933" y="2877"/>
                </a:lnTo>
                <a:lnTo>
                  <a:pt x="8347" y="5037"/>
                </a:lnTo>
                <a:lnTo>
                  <a:pt x="8274" y="3603"/>
                </a:lnTo>
                <a:lnTo>
                  <a:pt x="8201" y="2877"/>
                </a:lnTo>
                <a:lnTo>
                  <a:pt x="7835" y="2877"/>
                </a:lnTo>
                <a:lnTo>
                  <a:pt x="7395" y="3603"/>
                </a:lnTo>
                <a:lnTo>
                  <a:pt x="7249" y="3603"/>
                </a:lnTo>
                <a:lnTo>
                  <a:pt x="7103" y="2877"/>
                </a:lnTo>
                <a:lnTo>
                  <a:pt x="7103" y="4320"/>
                </a:lnTo>
                <a:lnTo>
                  <a:pt x="6956" y="5037"/>
                </a:lnTo>
                <a:lnTo>
                  <a:pt x="6883" y="4320"/>
                </a:lnTo>
                <a:lnTo>
                  <a:pt x="6736" y="3603"/>
                </a:lnTo>
                <a:lnTo>
                  <a:pt x="6736" y="5763"/>
                </a:lnTo>
                <a:lnTo>
                  <a:pt x="6590" y="5037"/>
                </a:lnTo>
                <a:lnTo>
                  <a:pt x="6370" y="4320"/>
                </a:lnTo>
                <a:lnTo>
                  <a:pt x="6150" y="5037"/>
                </a:lnTo>
                <a:lnTo>
                  <a:pt x="6077" y="5763"/>
                </a:lnTo>
                <a:lnTo>
                  <a:pt x="5858" y="4320"/>
                </a:lnTo>
                <a:lnTo>
                  <a:pt x="5711" y="3603"/>
                </a:lnTo>
                <a:lnTo>
                  <a:pt x="5564" y="7197"/>
                </a:lnTo>
                <a:lnTo>
                  <a:pt x="5418" y="5037"/>
                </a:lnTo>
                <a:lnTo>
                  <a:pt x="5272" y="5037"/>
                </a:lnTo>
                <a:lnTo>
                  <a:pt x="5125" y="5763"/>
                </a:lnTo>
                <a:lnTo>
                  <a:pt x="5052" y="5037"/>
                </a:lnTo>
                <a:lnTo>
                  <a:pt x="4979" y="5763"/>
                </a:lnTo>
                <a:lnTo>
                  <a:pt x="4686" y="7197"/>
                </a:lnTo>
                <a:lnTo>
                  <a:pt x="4686" y="7923"/>
                </a:lnTo>
                <a:lnTo>
                  <a:pt x="4540" y="8640"/>
                </a:lnTo>
                <a:lnTo>
                  <a:pt x="4540" y="7923"/>
                </a:lnTo>
                <a:lnTo>
                  <a:pt x="4466" y="7923"/>
                </a:lnTo>
                <a:lnTo>
                  <a:pt x="4320" y="9357"/>
                </a:lnTo>
                <a:lnTo>
                  <a:pt x="4246" y="9357"/>
                </a:lnTo>
                <a:lnTo>
                  <a:pt x="4173" y="7923"/>
                </a:lnTo>
                <a:lnTo>
                  <a:pt x="4173" y="8640"/>
                </a:lnTo>
                <a:lnTo>
                  <a:pt x="4027" y="9357"/>
                </a:lnTo>
                <a:lnTo>
                  <a:pt x="3954" y="8640"/>
                </a:lnTo>
                <a:lnTo>
                  <a:pt x="3807" y="7923"/>
                </a:lnTo>
                <a:lnTo>
                  <a:pt x="4027" y="7923"/>
                </a:lnTo>
                <a:lnTo>
                  <a:pt x="3954" y="7197"/>
                </a:lnTo>
                <a:lnTo>
                  <a:pt x="3954" y="5763"/>
                </a:lnTo>
                <a:lnTo>
                  <a:pt x="3881" y="7197"/>
                </a:lnTo>
                <a:lnTo>
                  <a:pt x="3514" y="7197"/>
                </a:lnTo>
                <a:lnTo>
                  <a:pt x="3514" y="8640"/>
                </a:lnTo>
                <a:lnTo>
                  <a:pt x="3661" y="8640"/>
                </a:lnTo>
                <a:lnTo>
                  <a:pt x="3587" y="9357"/>
                </a:lnTo>
                <a:lnTo>
                  <a:pt x="3587" y="8640"/>
                </a:lnTo>
                <a:lnTo>
                  <a:pt x="3514" y="10800"/>
                </a:lnTo>
                <a:lnTo>
                  <a:pt x="3368" y="9357"/>
                </a:lnTo>
                <a:lnTo>
                  <a:pt x="3222" y="7923"/>
                </a:lnTo>
                <a:lnTo>
                  <a:pt x="3075" y="7923"/>
                </a:lnTo>
                <a:lnTo>
                  <a:pt x="2928" y="10800"/>
                </a:lnTo>
                <a:lnTo>
                  <a:pt x="2928" y="9357"/>
                </a:lnTo>
                <a:lnTo>
                  <a:pt x="2856" y="10083"/>
                </a:lnTo>
                <a:lnTo>
                  <a:pt x="2783" y="11517"/>
                </a:lnTo>
                <a:lnTo>
                  <a:pt x="2489" y="10800"/>
                </a:lnTo>
                <a:lnTo>
                  <a:pt x="1904" y="10800"/>
                </a:lnTo>
                <a:lnTo>
                  <a:pt x="1391" y="11517"/>
                </a:lnTo>
                <a:lnTo>
                  <a:pt x="1171" y="12243"/>
                </a:lnTo>
                <a:lnTo>
                  <a:pt x="1025" y="12960"/>
                </a:lnTo>
                <a:lnTo>
                  <a:pt x="1025" y="12243"/>
                </a:lnTo>
                <a:lnTo>
                  <a:pt x="805" y="12960"/>
                </a:lnTo>
                <a:lnTo>
                  <a:pt x="585" y="13677"/>
                </a:lnTo>
                <a:lnTo>
                  <a:pt x="439" y="13677"/>
                </a:lnTo>
                <a:lnTo>
                  <a:pt x="293" y="14403"/>
                </a:lnTo>
                <a:lnTo>
                  <a:pt x="220" y="12960"/>
                </a:lnTo>
                <a:lnTo>
                  <a:pt x="73" y="12243"/>
                </a:lnTo>
                <a:lnTo>
                  <a:pt x="0" y="13677"/>
                </a:lnTo>
                <a:lnTo>
                  <a:pt x="0" y="15837"/>
                </a:lnTo>
                <a:lnTo>
                  <a:pt x="73" y="19440"/>
                </a:lnTo>
                <a:lnTo>
                  <a:pt x="146" y="21600"/>
                </a:lnTo>
                <a:lnTo>
                  <a:pt x="220" y="20883"/>
                </a:lnTo>
                <a:lnTo>
                  <a:pt x="366" y="21600"/>
                </a:lnTo>
                <a:lnTo>
                  <a:pt x="439" y="19440"/>
                </a:lnTo>
                <a:lnTo>
                  <a:pt x="512" y="20157"/>
                </a:lnTo>
                <a:lnTo>
                  <a:pt x="512" y="20883"/>
                </a:lnTo>
                <a:lnTo>
                  <a:pt x="585" y="20157"/>
                </a:lnTo>
                <a:lnTo>
                  <a:pt x="732" y="19440"/>
                </a:lnTo>
                <a:lnTo>
                  <a:pt x="952" y="19440"/>
                </a:lnTo>
                <a:lnTo>
                  <a:pt x="952" y="20157"/>
                </a:lnTo>
                <a:lnTo>
                  <a:pt x="1025" y="20883"/>
                </a:lnTo>
                <a:lnTo>
                  <a:pt x="1098" y="21600"/>
                </a:lnTo>
                <a:lnTo>
                  <a:pt x="1171" y="20157"/>
                </a:lnTo>
                <a:lnTo>
                  <a:pt x="1391" y="19440"/>
                </a:lnTo>
                <a:lnTo>
                  <a:pt x="1318" y="20157"/>
                </a:lnTo>
                <a:lnTo>
                  <a:pt x="1464" y="20883"/>
                </a:lnTo>
                <a:lnTo>
                  <a:pt x="1464" y="18723"/>
                </a:lnTo>
                <a:lnTo>
                  <a:pt x="1538" y="17280"/>
                </a:lnTo>
                <a:lnTo>
                  <a:pt x="1611" y="20883"/>
                </a:lnTo>
                <a:lnTo>
                  <a:pt x="1684" y="17997"/>
                </a:lnTo>
                <a:lnTo>
                  <a:pt x="1757" y="20157"/>
                </a:lnTo>
                <a:lnTo>
                  <a:pt x="1757" y="19440"/>
                </a:lnTo>
                <a:lnTo>
                  <a:pt x="1830" y="18723"/>
                </a:lnTo>
                <a:lnTo>
                  <a:pt x="1904" y="19440"/>
                </a:lnTo>
                <a:lnTo>
                  <a:pt x="1904" y="20883"/>
                </a:lnTo>
                <a:lnTo>
                  <a:pt x="1977" y="19440"/>
                </a:lnTo>
                <a:lnTo>
                  <a:pt x="1977" y="18723"/>
                </a:lnTo>
                <a:lnTo>
                  <a:pt x="2050" y="19440"/>
                </a:lnTo>
                <a:lnTo>
                  <a:pt x="2050" y="20157"/>
                </a:lnTo>
                <a:lnTo>
                  <a:pt x="2197" y="18723"/>
                </a:lnTo>
                <a:lnTo>
                  <a:pt x="2343" y="18723"/>
                </a:lnTo>
                <a:lnTo>
                  <a:pt x="2416" y="17280"/>
                </a:lnTo>
                <a:lnTo>
                  <a:pt x="2416" y="15837"/>
                </a:lnTo>
                <a:lnTo>
                  <a:pt x="2489" y="15120"/>
                </a:lnTo>
                <a:lnTo>
                  <a:pt x="2489" y="17280"/>
                </a:lnTo>
                <a:lnTo>
                  <a:pt x="2563" y="15837"/>
                </a:lnTo>
                <a:lnTo>
                  <a:pt x="2709" y="15837"/>
                </a:lnTo>
                <a:lnTo>
                  <a:pt x="2709" y="16563"/>
                </a:lnTo>
                <a:lnTo>
                  <a:pt x="2636" y="17280"/>
                </a:lnTo>
                <a:lnTo>
                  <a:pt x="2563" y="17997"/>
                </a:lnTo>
                <a:lnTo>
                  <a:pt x="2563" y="19440"/>
                </a:lnTo>
                <a:lnTo>
                  <a:pt x="2709" y="19440"/>
                </a:lnTo>
                <a:lnTo>
                  <a:pt x="2783" y="18723"/>
                </a:lnTo>
                <a:lnTo>
                  <a:pt x="2856" y="17280"/>
                </a:lnTo>
                <a:lnTo>
                  <a:pt x="3222" y="17280"/>
                </a:lnTo>
                <a:lnTo>
                  <a:pt x="3222" y="17997"/>
                </a:lnTo>
                <a:lnTo>
                  <a:pt x="3295" y="16563"/>
                </a:lnTo>
                <a:lnTo>
                  <a:pt x="3368" y="16563"/>
                </a:lnTo>
                <a:lnTo>
                  <a:pt x="3295" y="17280"/>
                </a:lnTo>
                <a:lnTo>
                  <a:pt x="4100" y="17280"/>
                </a:lnTo>
                <a:lnTo>
                  <a:pt x="4320" y="16563"/>
                </a:lnTo>
                <a:lnTo>
                  <a:pt x="4466" y="16563"/>
                </a:lnTo>
                <a:lnTo>
                  <a:pt x="4466" y="15837"/>
                </a:lnTo>
                <a:lnTo>
                  <a:pt x="4979" y="15837"/>
                </a:lnTo>
                <a:lnTo>
                  <a:pt x="5052" y="14403"/>
                </a:lnTo>
                <a:lnTo>
                  <a:pt x="5125" y="14403"/>
                </a:lnTo>
                <a:lnTo>
                  <a:pt x="5564" y="15120"/>
                </a:lnTo>
                <a:lnTo>
                  <a:pt x="5784" y="14403"/>
                </a:lnTo>
                <a:lnTo>
                  <a:pt x="5858" y="14403"/>
                </a:lnTo>
                <a:lnTo>
                  <a:pt x="5931" y="12960"/>
                </a:lnTo>
                <a:lnTo>
                  <a:pt x="6004" y="14403"/>
                </a:lnTo>
                <a:lnTo>
                  <a:pt x="6150" y="15837"/>
                </a:lnTo>
                <a:lnTo>
                  <a:pt x="6297" y="13677"/>
                </a:lnTo>
                <a:lnTo>
                  <a:pt x="6297" y="15120"/>
                </a:lnTo>
                <a:lnTo>
                  <a:pt x="6370" y="13677"/>
                </a:lnTo>
                <a:lnTo>
                  <a:pt x="6443" y="15120"/>
                </a:lnTo>
                <a:lnTo>
                  <a:pt x="6443" y="13677"/>
                </a:lnTo>
                <a:lnTo>
                  <a:pt x="6590" y="13677"/>
                </a:lnTo>
                <a:lnTo>
                  <a:pt x="6663" y="14403"/>
                </a:lnTo>
                <a:lnTo>
                  <a:pt x="6809" y="13677"/>
                </a:lnTo>
                <a:lnTo>
                  <a:pt x="6809" y="15120"/>
                </a:lnTo>
                <a:lnTo>
                  <a:pt x="6883" y="14403"/>
                </a:lnTo>
                <a:lnTo>
                  <a:pt x="7542" y="14403"/>
                </a:lnTo>
                <a:lnTo>
                  <a:pt x="7468" y="13677"/>
                </a:lnTo>
                <a:lnTo>
                  <a:pt x="7542" y="12243"/>
                </a:lnTo>
                <a:lnTo>
                  <a:pt x="7615" y="12960"/>
                </a:lnTo>
                <a:lnTo>
                  <a:pt x="7615" y="13677"/>
                </a:lnTo>
                <a:lnTo>
                  <a:pt x="7688" y="14403"/>
                </a:lnTo>
                <a:lnTo>
                  <a:pt x="7835" y="15120"/>
                </a:lnTo>
                <a:lnTo>
                  <a:pt x="8274" y="13677"/>
                </a:lnTo>
                <a:lnTo>
                  <a:pt x="8567" y="11517"/>
                </a:lnTo>
                <a:lnTo>
                  <a:pt x="8640" y="12960"/>
                </a:lnTo>
                <a:lnTo>
                  <a:pt x="8786" y="12960"/>
                </a:lnTo>
                <a:lnTo>
                  <a:pt x="8933" y="12243"/>
                </a:lnTo>
                <a:lnTo>
                  <a:pt x="9006" y="10800"/>
                </a:lnTo>
                <a:lnTo>
                  <a:pt x="9299" y="12243"/>
                </a:lnTo>
                <a:lnTo>
                  <a:pt x="9665" y="12960"/>
                </a:lnTo>
                <a:lnTo>
                  <a:pt x="9812" y="11517"/>
                </a:lnTo>
                <a:lnTo>
                  <a:pt x="9812" y="12960"/>
                </a:lnTo>
                <a:lnTo>
                  <a:pt x="10031" y="11517"/>
                </a:lnTo>
                <a:lnTo>
                  <a:pt x="10251" y="11517"/>
                </a:lnTo>
                <a:lnTo>
                  <a:pt x="10910" y="12960"/>
                </a:lnTo>
                <a:lnTo>
                  <a:pt x="11202" y="13677"/>
                </a:lnTo>
                <a:lnTo>
                  <a:pt x="11496" y="13677"/>
                </a:lnTo>
                <a:lnTo>
                  <a:pt x="11715" y="12960"/>
                </a:lnTo>
                <a:lnTo>
                  <a:pt x="11935" y="11517"/>
                </a:lnTo>
                <a:lnTo>
                  <a:pt x="12008" y="10800"/>
                </a:lnTo>
                <a:lnTo>
                  <a:pt x="12008" y="12960"/>
                </a:lnTo>
                <a:lnTo>
                  <a:pt x="12741" y="11517"/>
                </a:lnTo>
                <a:lnTo>
                  <a:pt x="12741" y="12243"/>
                </a:lnTo>
                <a:lnTo>
                  <a:pt x="12814" y="12243"/>
                </a:lnTo>
                <a:lnTo>
                  <a:pt x="12887" y="11517"/>
                </a:lnTo>
                <a:lnTo>
                  <a:pt x="13692" y="11517"/>
                </a:lnTo>
                <a:lnTo>
                  <a:pt x="13765" y="12243"/>
                </a:lnTo>
                <a:lnTo>
                  <a:pt x="13839" y="12243"/>
                </a:lnTo>
                <a:lnTo>
                  <a:pt x="14278" y="11517"/>
                </a:lnTo>
                <a:lnTo>
                  <a:pt x="14791" y="10083"/>
                </a:lnTo>
                <a:lnTo>
                  <a:pt x="14571" y="12243"/>
                </a:lnTo>
                <a:lnTo>
                  <a:pt x="14864" y="10083"/>
                </a:lnTo>
                <a:lnTo>
                  <a:pt x="15010" y="10083"/>
                </a:lnTo>
                <a:lnTo>
                  <a:pt x="15010" y="11517"/>
                </a:lnTo>
                <a:lnTo>
                  <a:pt x="15157" y="10800"/>
                </a:lnTo>
                <a:lnTo>
                  <a:pt x="15450" y="10800"/>
                </a:lnTo>
                <a:lnTo>
                  <a:pt x="15523" y="10083"/>
                </a:lnTo>
                <a:lnTo>
                  <a:pt x="15596" y="7197"/>
                </a:lnTo>
                <a:lnTo>
                  <a:pt x="15596" y="8640"/>
                </a:lnTo>
                <a:lnTo>
                  <a:pt x="15669" y="9357"/>
                </a:lnTo>
                <a:lnTo>
                  <a:pt x="15669" y="10800"/>
                </a:lnTo>
                <a:lnTo>
                  <a:pt x="15742" y="10083"/>
                </a:lnTo>
                <a:lnTo>
                  <a:pt x="15816" y="10083"/>
                </a:lnTo>
                <a:lnTo>
                  <a:pt x="15816" y="10800"/>
                </a:lnTo>
                <a:lnTo>
                  <a:pt x="16036" y="9357"/>
                </a:lnTo>
                <a:lnTo>
                  <a:pt x="16255" y="8640"/>
                </a:lnTo>
                <a:lnTo>
                  <a:pt x="16328" y="8640"/>
                </a:lnTo>
                <a:lnTo>
                  <a:pt x="16401" y="10800"/>
                </a:lnTo>
                <a:lnTo>
                  <a:pt x="16768" y="9357"/>
                </a:lnTo>
                <a:lnTo>
                  <a:pt x="16695" y="7923"/>
                </a:lnTo>
                <a:lnTo>
                  <a:pt x="16695" y="7197"/>
                </a:lnTo>
                <a:lnTo>
                  <a:pt x="16841" y="7197"/>
                </a:lnTo>
                <a:lnTo>
                  <a:pt x="16768" y="7923"/>
                </a:lnTo>
                <a:lnTo>
                  <a:pt x="17061" y="7923"/>
                </a:lnTo>
                <a:lnTo>
                  <a:pt x="16987" y="9357"/>
                </a:lnTo>
                <a:lnTo>
                  <a:pt x="17207" y="7923"/>
                </a:lnTo>
                <a:lnTo>
                  <a:pt x="17281" y="9357"/>
                </a:lnTo>
                <a:lnTo>
                  <a:pt x="17281" y="7923"/>
                </a:lnTo>
                <a:lnTo>
                  <a:pt x="17500" y="7923"/>
                </a:lnTo>
                <a:lnTo>
                  <a:pt x="17573" y="10083"/>
                </a:lnTo>
                <a:lnTo>
                  <a:pt x="17866" y="9357"/>
                </a:lnTo>
                <a:lnTo>
                  <a:pt x="18013" y="8640"/>
                </a:lnTo>
                <a:lnTo>
                  <a:pt x="18086" y="7923"/>
                </a:lnTo>
                <a:lnTo>
                  <a:pt x="18159" y="8640"/>
                </a:lnTo>
                <a:lnTo>
                  <a:pt x="18159" y="9357"/>
                </a:lnTo>
                <a:lnTo>
                  <a:pt x="18379" y="9357"/>
                </a:lnTo>
                <a:lnTo>
                  <a:pt x="18525" y="8640"/>
                </a:lnTo>
                <a:lnTo>
                  <a:pt x="18672" y="9357"/>
                </a:lnTo>
                <a:lnTo>
                  <a:pt x="18818" y="9357"/>
                </a:lnTo>
                <a:lnTo>
                  <a:pt x="18818" y="8640"/>
                </a:lnTo>
                <a:lnTo>
                  <a:pt x="19038" y="9357"/>
                </a:lnTo>
                <a:lnTo>
                  <a:pt x="19330" y="10083"/>
                </a:lnTo>
                <a:lnTo>
                  <a:pt x="19542" y="7991"/>
                </a:lnTo>
                <a:lnTo>
                  <a:pt x="19477" y="8640"/>
                </a:lnTo>
                <a:lnTo>
                  <a:pt x="19550" y="9357"/>
                </a:lnTo>
                <a:lnTo>
                  <a:pt x="19550" y="8640"/>
                </a:lnTo>
                <a:lnTo>
                  <a:pt x="19623" y="7923"/>
                </a:lnTo>
                <a:lnTo>
                  <a:pt x="19697" y="7197"/>
                </a:lnTo>
                <a:lnTo>
                  <a:pt x="19770" y="7197"/>
                </a:lnTo>
                <a:lnTo>
                  <a:pt x="19770" y="8640"/>
                </a:lnTo>
                <a:lnTo>
                  <a:pt x="19843" y="7923"/>
                </a:lnTo>
                <a:lnTo>
                  <a:pt x="19916" y="7923"/>
                </a:lnTo>
                <a:lnTo>
                  <a:pt x="19843" y="8640"/>
                </a:lnTo>
                <a:lnTo>
                  <a:pt x="19916" y="9357"/>
                </a:lnTo>
                <a:lnTo>
                  <a:pt x="20062" y="10083"/>
                </a:lnTo>
                <a:lnTo>
                  <a:pt x="20136" y="8640"/>
                </a:lnTo>
                <a:lnTo>
                  <a:pt x="20282" y="7923"/>
                </a:lnTo>
                <a:lnTo>
                  <a:pt x="20209" y="9357"/>
                </a:lnTo>
                <a:lnTo>
                  <a:pt x="20282" y="10083"/>
                </a:lnTo>
                <a:lnTo>
                  <a:pt x="20429" y="10800"/>
                </a:lnTo>
                <a:lnTo>
                  <a:pt x="20502" y="10800"/>
                </a:lnTo>
                <a:lnTo>
                  <a:pt x="20868" y="9357"/>
                </a:lnTo>
                <a:lnTo>
                  <a:pt x="21161" y="7197"/>
                </a:lnTo>
                <a:lnTo>
                  <a:pt x="21088" y="7197"/>
                </a:lnTo>
                <a:lnTo>
                  <a:pt x="21161" y="6480"/>
                </a:lnTo>
                <a:lnTo>
                  <a:pt x="20941" y="5763"/>
                </a:lnTo>
                <a:lnTo>
                  <a:pt x="20868" y="7197"/>
                </a:lnTo>
                <a:lnTo>
                  <a:pt x="20795" y="8640"/>
                </a:lnTo>
                <a:lnTo>
                  <a:pt x="20795" y="5037"/>
                </a:lnTo>
                <a:lnTo>
                  <a:pt x="20648" y="7197"/>
                </a:lnTo>
                <a:lnTo>
                  <a:pt x="20575" y="6480"/>
                </a:lnTo>
                <a:lnTo>
                  <a:pt x="20502" y="5763"/>
                </a:lnTo>
                <a:lnTo>
                  <a:pt x="20429" y="7197"/>
                </a:lnTo>
                <a:lnTo>
                  <a:pt x="20356" y="5037"/>
                </a:lnTo>
                <a:lnTo>
                  <a:pt x="20209" y="5763"/>
                </a:lnTo>
                <a:lnTo>
                  <a:pt x="20062" y="5037"/>
                </a:lnTo>
                <a:lnTo>
                  <a:pt x="19697" y="4320"/>
                </a:lnTo>
                <a:lnTo>
                  <a:pt x="19623" y="5037"/>
                </a:lnTo>
                <a:lnTo>
                  <a:pt x="19477" y="5763"/>
                </a:lnTo>
                <a:lnTo>
                  <a:pt x="19550" y="3603"/>
                </a:lnTo>
                <a:lnTo>
                  <a:pt x="19403" y="5037"/>
                </a:lnTo>
                <a:lnTo>
                  <a:pt x="19477" y="3603"/>
                </a:lnTo>
                <a:lnTo>
                  <a:pt x="19330" y="4320"/>
                </a:lnTo>
                <a:lnTo>
                  <a:pt x="19184" y="4320"/>
                </a:lnTo>
                <a:lnTo>
                  <a:pt x="19184" y="5763"/>
                </a:lnTo>
                <a:lnTo>
                  <a:pt x="19111" y="7923"/>
                </a:lnTo>
                <a:lnTo>
                  <a:pt x="19111" y="6480"/>
                </a:lnTo>
                <a:lnTo>
                  <a:pt x="19184" y="5037"/>
                </a:lnTo>
                <a:lnTo>
                  <a:pt x="19111" y="5763"/>
                </a:lnTo>
                <a:lnTo>
                  <a:pt x="19111" y="5037"/>
                </a:lnTo>
                <a:lnTo>
                  <a:pt x="19038" y="3603"/>
                </a:lnTo>
                <a:lnTo>
                  <a:pt x="19038" y="5037"/>
                </a:lnTo>
                <a:lnTo>
                  <a:pt x="18964" y="4320"/>
                </a:lnTo>
                <a:lnTo>
                  <a:pt x="18891" y="2877"/>
                </a:lnTo>
                <a:lnTo>
                  <a:pt x="18818" y="4320"/>
                </a:lnTo>
                <a:lnTo>
                  <a:pt x="18599" y="4320"/>
                </a:lnTo>
                <a:lnTo>
                  <a:pt x="18159" y="5037"/>
                </a:lnTo>
                <a:lnTo>
                  <a:pt x="17940" y="5037"/>
                </a:lnTo>
                <a:lnTo>
                  <a:pt x="17793" y="4320"/>
                </a:lnTo>
                <a:lnTo>
                  <a:pt x="17793" y="3603"/>
                </a:lnTo>
                <a:lnTo>
                  <a:pt x="17866" y="3603"/>
                </a:lnTo>
                <a:lnTo>
                  <a:pt x="17573" y="2877"/>
                </a:lnTo>
                <a:lnTo>
                  <a:pt x="17646" y="3603"/>
                </a:lnTo>
                <a:lnTo>
                  <a:pt x="17500" y="3603"/>
                </a:lnTo>
                <a:lnTo>
                  <a:pt x="17573" y="2160"/>
                </a:lnTo>
                <a:lnTo>
                  <a:pt x="17500" y="1443"/>
                </a:lnTo>
                <a:lnTo>
                  <a:pt x="17427" y="1443"/>
                </a:lnTo>
                <a:lnTo>
                  <a:pt x="17354" y="2160"/>
                </a:lnTo>
                <a:lnTo>
                  <a:pt x="17207" y="2877"/>
                </a:lnTo>
                <a:lnTo>
                  <a:pt x="17134" y="2160"/>
                </a:lnTo>
                <a:lnTo>
                  <a:pt x="17207" y="3603"/>
                </a:lnTo>
                <a:lnTo>
                  <a:pt x="16987" y="1443"/>
                </a:lnTo>
                <a:lnTo>
                  <a:pt x="16914" y="1443"/>
                </a:lnTo>
                <a:lnTo>
                  <a:pt x="16841" y="2877"/>
                </a:lnTo>
                <a:lnTo>
                  <a:pt x="16768" y="5763"/>
                </a:lnTo>
                <a:lnTo>
                  <a:pt x="16621" y="5037"/>
                </a:lnTo>
                <a:lnTo>
                  <a:pt x="16695" y="3603"/>
                </a:lnTo>
                <a:lnTo>
                  <a:pt x="16768" y="2160"/>
                </a:lnTo>
                <a:lnTo>
                  <a:pt x="16621" y="2160"/>
                </a:lnTo>
                <a:lnTo>
                  <a:pt x="16621" y="1443"/>
                </a:lnTo>
                <a:lnTo>
                  <a:pt x="16475" y="2877"/>
                </a:lnTo>
                <a:lnTo>
                  <a:pt x="16255" y="4320"/>
                </a:lnTo>
                <a:lnTo>
                  <a:pt x="15962" y="0"/>
                </a:lnTo>
                <a:lnTo>
                  <a:pt x="15889" y="717"/>
                </a:lnTo>
                <a:lnTo>
                  <a:pt x="15889" y="2877"/>
                </a:lnTo>
                <a:lnTo>
                  <a:pt x="15742" y="2160"/>
                </a:lnTo>
                <a:lnTo>
                  <a:pt x="15742" y="1443"/>
                </a:lnTo>
                <a:lnTo>
                  <a:pt x="15816" y="717"/>
                </a:lnTo>
                <a:lnTo>
                  <a:pt x="15742" y="0"/>
                </a:lnTo>
                <a:close/>
              </a:path>
            </a:pathLst>
          </a:custGeom>
          <a:solidFill>
            <a:srgbClr val="FFFFFF"/>
          </a:solidFill>
          <a:ln w="12700">
            <a:miter lim="400000"/>
          </a:ln>
        </p:spPr>
        <p:txBody>
          <a:bodyPr lIns="45719" rIns="45719" anchor="ctr"/>
          <a:lstStyle/>
          <a:p>
            <a:pPr/>
          </a:p>
        </p:txBody>
      </p:sp>
      <p:sp>
        <p:nvSpPr>
          <p:cNvPr id="91" name="Google Shape;75;p13"/>
          <p:cNvSpPr/>
          <p:nvPr/>
        </p:nvSpPr>
        <p:spPr>
          <a:xfrm>
            <a:off x="4249880" y="630417"/>
            <a:ext cx="602218" cy="6377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6" y="980"/>
                </a:moveTo>
                <a:lnTo>
                  <a:pt x="10415" y="1012"/>
                </a:lnTo>
                <a:lnTo>
                  <a:pt x="10080" y="1044"/>
                </a:lnTo>
                <a:lnTo>
                  <a:pt x="9779" y="1139"/>
                </a:lnTo>
                <a:lnTo>
                  <a:pt x="9510" y="1297"/>
                </a:lnTo>
                <a:lnTo>
                  <a:pt x="9377" y="1392"/>
                </a:lnTo>
                <a:lnTo>
                  <a:pt x="9276" y="1487"/>
                </a:lnTo>
                <a:lnTo>
                  <a:pt x="9209" y="1613"/>
                </a:lnTo>
                <a:lnTo>
                  <a:pt x="9143" y="1772"/>
                </a:lnTo>
                <a:lnTo>
                  <a:pt x="9209" y="1834"/>
                </a:lnTo>
                <a:lnTo>
                  <a:pt x="9276" y="1803"/>
                </a:lnTo>
                <a:lnTo>
                  <a:pt x="9309" y="1834"/>
                </a:lnTo>
                <a:lnTo>
                  <a:pt x="9243" y="1898"/>
                </a:lnTo>
                <a:lnTo>
                  <a:pt x="9209" y="1961"/>
                </a:lnTo>
                <a:lnTo>
                  <a:pt x="9209" y="2182"/>
                </a:lnTo>
                <a:lnTo>
                  <a:pt x="9243" y="2372"/>
                </a:lnTo>
                <a:lnTo>
                  <a:pt x="9309" y="2593"/>
                </a:lnTo>
                <a:lnTo>
                  <a:pt x="9377" y="2814"/>
                </a:lnTo>
                <a:lnTo>
                  <a:pt x="9477" y="3004"/>
                </a:lnTo>
                <a:lnTo>
                  <a:pt x="9645" y="3162"/>
                </a:lnTo>
                <a:lnTo>
                  <a:pt x="9812" y="3321"/>
                </a:lnTo>
                <a:lnTo>
                  <a:pt x="9980" y="3416"/>
                </a:lnTo>
                <a:lnTo>
                  <a:pt x="10047" y="3416"/>
                </a:lnTo>
                <a:lnTo>
                  <a:pt x="10080" y="3383"/>
                </a:lnTo>
                <a:lnTo>
                  <a:pt x="10080" y="3321"/>
                </a:lnTo>
                <a:lnTo>
                  <a:pt x="9711" y="2688"/>
                </a:lnTo>
                <a:lnTo>
                  <a:pt x="9611" y="2372"/>
                </a:lnTo>
                <a:lnTo>
                  <a:pt x="9510" y="2056"/>
                </a:lnTo>
                <a:lnTo>
                  <a:pt x="9912" y="2434"/>
                </a:lnTo>
                <a:lnTo>
                  <a:pt x="10382" y="2783"/>
                </a:lnTo>
                <a:lnTo>
                  <a:pt x="10851" y="3099"/>
                </a:lnTo>
                <a:lnTo>
                  <a:pt x="11386" y="3352"/>
                </a:lnTo>
                <a:lnTo>
                  <a:pt x="11655" y="3478"/>
                </a:lnTo>
                <a:lnTo>
                  <a:pt x="11922" y="3542"/>
                </a:lnTo>
                <a:lnTo>
                  <a:pt x="12190" y="3605"/>
                </a:lnTo>
                <a:lnTo>
                  <a:pt x="12491" y="3668"/>
                </a:lnTo>
                <a:lnTo>
                  <a:pt x="13061" y="3668"/>
                </a:lnTo>
                <a:lnTo>
                  <a:pt x="13363" y="3637"/>
                </a:lnTo>
                <a:lnTo>
                  <a:pt x="13664" y="3573"/>
                </a:lnTo>
                <a:lnTo>
                  <a:pt x="13697" y="3542"/>
                </a:lnTo>
                <a:lnTo>
                  <a:pt x="13730" y="3478"/>
                </a:lnTo>
                <a:lnTo>
                  <a:pt x="13697" y="3416"/>
                </a:lnTo>
                <a:lnTo>
                  <a:pt x="13664" y="3383"/>
                </a:lnTo>
                <a:lnTo>
                  <a:pt x="13127" y="3288"/>
                </a:lnTo>
                <a:lnTo>
                  <a:pt x="12625" y="3193"/>
                </a:lnTo>
                <a:lnTo>
                  <a:pt x="12090" y="3131"/>
                </a:lnTo>
                <a:lnTo>
                  <a:pt x="11587" y="3004"/>
                </a:lnTo>
                <a:lnTo>
                  <a:pt x="11319" y="2909"/>
                </a:lnTo>
                <a:lnTo>
                  <a:pt x="11085" y="2783"/>
                </a:lnTo>
                <a:lnTo>
                  <a:pt x="10583" y="2529"/>
                </a:lnTo>
                <a:lnTo>
                  <a:pt x="10113" y="2245"/>
                </a:lnTo>
                <a:lnTo>
                  <a:pt x="9645" y="1961"/>
                </a:lnTo>
                <a:lnTo>
                  <a:pt x="9980" y="2056"/>
                </a:lnTo>
                <a:lnTo>
                  <a:pt x="10314" y="2119"/>
                </a:lnTo>
                <a:lnTo>
                  <a:pt x="10984" y="2277"/>
                </a:lnTo>
                <a:lnTo>
                  <a:pt x="11419" y="2372"/>
                </a:lnTo>
                <a:lnTo>
                  <a:pt x="11889" y="2498"/>
                </a:lnTo>
                <a:lnTo>
                  <a:pt x="12324" y="2529"/>
                </a:lnTo>
                <a:lnTo>
                  <a:pt x="12559" y="2529"/>
                </a:lnTo>
                <a:lnTo>
                  <a:pt x="12793" y="2498"/>
                </a:lnTo>
                <a:lnTo>
                  <a:pt x="12860" y="2467"/>
                </a:lnTo>
                <a:lnTo>
                  <a:pt x="12860" y="2372"/>
                </a:lnTo>
                <a:lnTo>
                  <a:pt x="12826" y="2308"/>
                </a:lnTo>
                <a:lnTo>
                  <a:pt x="12424" y="2150"/>
                </a:lnTo>
                <a:lnTo>
                  <a:pt x="11989" y="2024"/>
                </a:lnTo>
                <a:lnTo>
                  <a:pt x="11118" y="1866"/>
                </a:lnTo>
                <a:lnTo>
                  <a:pt x="10415" y="1708"/>
                </a:lnTo>
                <a:lnTo>
                  <a:pt x="10047" y="1644"/>
                </a:lnTo>
                <a:lnTo>
                  <a:pt x="9678" y="1644"/>
                </a:lnTo>
                <a:lnTo>
                  <a:pt x="9980" y="1487"/>
                </a:lnTo>
                <a:lnTo>
                  <a:pt x="10281" y="1392"/>
                </a:lnTo>
                <a:lnTo>
                  <a:pt x="10650" y="1360"/>
                </a:lnTo>
                <a:lnTo>
                  <a:pt x="11017" y="1392"/>
                </a:lnTo>
                <a:lnTo>
                  <a:pt x="11386" y="1454"/>
                </a:lnTo>
                <a:lnTo>
                  <a:pt x="11755" y="1549"/>
                </a:lnTo>
                <a:lnTo>
                  <a:pt x="12057" y="1644"/>
                </a:lnTo>
                <a:lnTo>
                  <a:pt x="12324" y="1739"/>
                </a:lnTo>
                <a:lnTo>
                  <a:pt x="12893" y="2024"/>
                </a:lnTo>
                <a:lnTo>
                  <a:pt x="13496" y="2277"/>
                </a:lnTo>
                <a:lnTo>
                  <a:pt x="13765" y="2372"/>
                </a:lnTo>
                <a:lnTo>
                  <a:pt x="14066" y="2434"/>
                </a:lnTo>
                <a:lnTo>
                  <a:pt x="14132" y="2403"/>
                </a:lnTo>
                <a:lnTo>
                  <a:pt x="14166" y="2372"/>
                </a:lnTo>
                <a:lnTo>
                  <a:pt x="14200" y="2339"/>
                </a:lnTo>
                <a:lnTo>
                  <a:pt x="14166" y="2277"/>
                </a:lnTo>
                <a:lnTo>
                  <a:pt x="13898" y="2024"/>
                </a:lnTo>
                <a:lnTo>
                  <a:pt x="13597" y="1803"/>
                </a:lnTo>
                <a:lnTo>
                  <a:pt x="13228" y="1613"/>
                </a:lnTo>
                <a:lnTo>
                  <a:pt x="12860" y="1454"/>
                </a:lnTo>
                <a:lnTo>
                  <a:pt x="12458" y="1328"/>
                </a:lnTo>
                <a:lnTo>
                  <a:pt x="12057" y="1202"/>
                </a:lnTo>
                <a:lnTo>
                  <a:pt x="11319" y="1044"/>
                </a:lnTo>
                <a:lnTo>
                  <a:pt x="11052" y="980"/>
                </a:lnTo>
                <a:close/>
                <a:moveTo>
                  <a:pt x="8104" y="2593"/>
                </a:moveTo>
                <a:lnTo>
                  <a:pt x="8071" y="2624"/>
                </a:lnTo>
                <a:lnTo>
                  <a:pt x="7837" y="2783"/>
                </a:lnTo>
                <a:lnTo>
                  <a:pt x="7601" y="2941"/>
                </a:lnTo>
                <a:lnTo>
                  <a:pt x="7167" y="3321"/>
                </a:lnTo>
                <a:lnTo>
                  <a:pt x="6732" y="3668"/>
                </a:lnTo>
                <a:lnTo>
                  <a:pt x="6531" y="3858"/>
                </a:lnTo>
                <a:lnTo>
                  <a:pt x="6363" y="4080"/>
                </a:lnTo>
                <a:lnTo>
                  <a:pt x="6363" y="4142"/>
                </a:lnTo>
                <a:lnTo>
                  <a:pt x="6396" y="4175"/>
                </a:lnTo>
                <a:lnTo>
                  <a:pt x="6664" y="4047"/>
                </a:lnTo>
                <a:lnTo>
                  <a:pt x="6865" y="3921"/>
                </a:lnTo>
                <a:lnTo>
                  <a:pt x="7267" y="3605"/>
                </a:lnTo>
                <a:lnTo>
                  <a:pt x="7769" y="3193"/>
                </a:lnTo>
                <a:lnTo>
                  <a:pt x="8239" y="2814"/>
                </a:lnTo>
                <a:lnTo>
                  <a:pt x="8272" y="2719"/>
                </a:lnTo>
                <a:lnTo>
                  <a:pt x="8239" y="2657"/>
                </a:lnTo>
                <a:lnTo>
                  <a:pt x="8171" y="2593"/>
                </a:lnTo>
                <a:close/>
                <a:moveTo>
                  <a:pt x="8405" y="7306"/>
                </a:moveTo>
                <a:lnTo>
                  <a:pt x="8339" y="7337"/>
                </a:lnTo>
                <a:lnTo>
                  <a:pt x="8272" y="7368"/>
                </a:lnTo>
                <a:lnTo>
                  <a:pt x="8204" y="7432"/>
                </a:lnTo>
                <a:lnTo>
                  <a:pt x="8104" y="7495"/>
                </a:lnTo>
                <a:lnTo>
                  <a:pt x="8003" y="7558"/>
                </a:lnTo>
                <a:lnTo>
                  <a:pt x="7937" y="7653"/>
                </a:lnTo>
                <a:lnTo>
                  <a:pt x="7870" y="7780"/>
                </a:lnTo>
                <a:lnTo>
                  <a:pt x="7802" y="8001"/>
                </a:lnTo>
                <a:lnTo>
                  <a:pt x="7802" y="8349"/>
                </a:lnTo>
                <a:lnTo>
                  <a:pt x="7870" y="8507"/>
                </a:lnTo>
                <a:lnTo>
                  <a:pt x="7937" y="8634"/>
                </a:lnTo>
                <a:lnTo>
                  <a:pt x="8003" y="8729"/>
                </a:lnTo>
                <a:lnTo>
                  <a:pt x="8104" y="8824"/>
                </a:lnTo>
                <a:lnTo>
                  <a:pt x="8239" y="8919"/>
                </a:lnTo>
                <a:lnTo>
                  <a:pt x="8372" y="8981"/>
                </a:lnTo>
                <a:lnTo>
                  <a:pt x="8506" y="9014"/>
                </a:lnTo>
                <a:lnTo>
                  <a:pt x="8707" y="9014"/>
                </a:lnTo>
                <a:lnTo>
                  <a:pt x="8807" y="8981"/>
                </a:lnTo>
                <a:lnTo>
                  <a:pt x="8875" y="8919"/>
                </a:lnTo>
                <a:lnTo>
                  <a:pt x="9042" y="8729"/>
                </a:lnTo>
                <a:lnTo>
                  <a:pt x="9143" y="8507"/>
                </a:lnTo>
                <a:lnTo>
                  <a:pt x="9176" y="8255"/>
                </a:lnTo>
                <a:lnTo>
                  <a:pt x="9176" y="8001"/>
                </a:lnTo>
                <a:lnTo>
                  <a:pt x="9109" y="7748"/>
                </a:lnTo>
                <a:lnTo>
                  <a:pt x="9075" y="7653"/>
                </a:lnTo>
                <a:lnTo>
                  <a:pt x="8975" y="7527"/>
                </a:lnTo>
                <a:lnTo>
                  <a:pt x="8908" y="7432"/>
                </a:lnTo>
                <a:lnTo>
                  <a:pt x="8774" y="7368"/>
                </a:lnTo>
                <a:lnTo>
                  <a:pt x="8674" y="7306"/>
                </a:lnTo>
                <a:close/>
                <a:moveTo>
                  <a:pt x="12893" y="7306"/>
                </a:moveTo>
                <a:lnTo>
                  <a:pt x="12826" y="7337"/>
                </a:lnTo>
                <a:lnTo>
                  <a:pt x="12760" y="7368"/>
                </a:lnTo>
                <a:lnTo>
                  <a:pt x="12692" y="7432"/>
                </a:lnTo>
                <a:lnTo>
                  <a:pt x="12592" y="7495"/>
                </a:lnTo>
                <a:lnTo>
                  <a:pt x="12491" y="7558"/>
                </a:lnTo>
                <a:lnTo>
                  <a:pt x="12424" y="7653"/>
                </a:lnTo>
                <a:lnTo>
                  <a:pt x="12358" y="7780"/>
                </a:lnTo>
                <a:lnTo>
                  <a:pt x="12291" y="8001"/>
                </a:lnTo>
                <a:lnTo>
                  <a:pt x="12291" y="8349"/>
                </a:lnTo>
                <a:lnTo>
                  <a:pt x="12358" y="8507"/>
                </a:lnTo>
                <a:lnTo>
                  <a:pt x="12424" y="8634"/>
                </a:lnTo>
                <a:lnTo>
                  <a:pt x="12491" y="8729"/>
                </a:lnTo>
                <a:lnTo>
                  <a:pt x="12592" y="8824"/>
                </a:lnTo>
                <a:lnTo>
                  <a:pt x="12725" y="8919"/>
                </a:lnTo>
                <a:lnTo>
                  <a:pt x="12860" y="8981"/>
                </a:lnTo>
                <a:lnTo>
                  <a:pt x="12994" y="9014"/>
                </a:lnTo>
                <a:lnTo>
                  <a:pt x="13195" y="9014"/>
                </a:lnTo>
                <a:lnTo>
                  <a:pt x="13295" y="8981"/>
                </a:lnTo>
                <a:lnTo>
                  <a:pt x="13363" y="8919"/>
                </a:lnTo>
                <a:lnTo>
                  <a:pt x="13529" y="8729"/>
                </a:lnTo>
                <a:lnTo>
                  <a:pt x="13630" y="8507"/>
                </a:lnTo>
                <a:lnTo>
                  <a:pt x="13664" y="8255"/>
                </a:lnTo>
                <a:lnTo>
                  <a:pt x="13664" y="8001"/>
                </a:lnTo>
                <a:lnTo>
                  <a:pt x="13597" y="7748"/>
                </a:lnTo>
                <a:lnTo>
                  <a:pt x="13564" y="7653"/>
                </a:lnTo>
                <a:lnTo>
                  <a:pt x="13463" y="7527"/>
                </a:lnTo>
                <a:lnTo>
                  <a:pt x="13396" y="7432"/>
                </a:lnTo>
                <a:lnTo>
                  <a:pt x="13262" y="7368"/>
                </a:lnTo>
                <a:lnTo>
                  <a:pt x="13162" y="7306"/>
                </a:lnTo>
                <a:close/>
                <a:moveTo>
                  <a:pt x="10716" y="8791"/>
                </a:moveTo>
                <a:lnTo>
                  <a:pt x="10650" y="8855"/>
                </a:lnTo>
                <a:lnTo>
                  <a:pt x="10616" y="8919"/>
                </a:lnTo>
                <a:lnTo>
                  <a:pt x="10616" y="9203"/>
                </a:lnTo>
                <a:lnTo>
                  <a:pt x="10650" y="9488"/>
                </a:lnTo>
                <a:lnTo>
                  <a:pt x="10650" y="9773"/>
                </a:lnTo>
                <a:lnTo>
                  <a:pt x="10683" y="10057"/>
                </a:lnTo>
                <a:lnTo>
                  <a:pt x="10716" y="10120"/>
                </a:lnTo>
                <a:lnTo>
                  <a:pt x="10750" y="10152"/>
                </a:lnTo>
                <a:lnTo>
                  <a:pt x="10884" y="10214"/>
                </a:lnTo>
                <a:lnTo>
                  <a:pt x="10951" y="10183"/>
                </a:lnTo>
                <a:lnTo>
                  <a:pt x="11017" y="10183"/>
                </a:lnTo>
                <a:lnTo>
                  <a:pt x="11052" y="10120"/>
                </a:lnTo>
                <a:lnTo>
                  <a:pt x="11085" y="10057"/>
                </a:lnTo>
                <a:lnTo>
                  <a:pt x="11085" y="9773"/>
                </a:lnTo>
                <a:lnTo>
                  <a:pt x="11052" y="9488"/>
                </a:lnTo>
                <a:lnTo>
                  <a:pt x="10984" y="9171"/>
                </a:lnTo>
                <a:lnTo>
                  <a:pt x="10951" y="9014"/>
                </a:lnTo>
                <a:lnTo>
                  <a:pt x="10851" y="8855"/>
                </a:lnTo>
                <a:lnTo>
                  <a:pt x="10783" y="8791"/>
                </a:lnTo>
                <a:close/>
                <a:moveTo>
                  <a:pt x="11821" y="10753"/>
                </a:moveTo>
                <a:lnTo>
                  <a:pt x="11353" y="10879"/>
                </a:lnTo>
                <a:lnTo>
                  <a:pt x="10917" y="10974"/>
                </a:lnTo>
                <a:lnTo>
                  <a:pt x="10449" y="11006"/>
                </a:lnTo>
                <a:lnTo>
                  <a:pt x="10214" y="11006"/>
                </a:lnTo>
                <a:lnTo>
                  <a:pt x="9980" y="10974"/>
                </a:lnTo>
                <a:lnTo>
                  <a:pt x="9912" y="11006"/>
                </a:lnTo>
                <a:lnTo>
                  <a:pt x="9879" y="11006"/>
                </a:lnTo>
                <a:lnTo>
                  <a:pt x="9846" y="11068"/>
                </a:lnTo>
                <a:lnTo>
                  <a:pt x="9879" y="11101"/>
                </a:lnTo>
                <a:lnTo>
                  <a:pt x="9947" y="11227"/>
                </a:lnTo>
                <a:lnTo>
                  <a:pt x="10047" y="11291"/>
                </a:lnTo>
                <a:lnTo>
                  <a:pt x="10148" y="11386"/>
                </a:lnTo>
                <a:lnTo>
                  <a:pt x="10281" y="11417"/>
                </a:lnTo>
                <a:lnTo>
                  <a:pt x="10550" y="11480"/>
                </a:lnTo>
                <a:lnTo>
                  <a:pt x="10884" y="11480"/>
                </a:lnTo>
                <a:lnTo>
                  <a:pt x="11185" y="11448"/>
                </a:lnTo>
                <a:lnTo>
                  <a:pt x="11520" y="11386"/>
                </a:lnTo>
                <a:lnTo>
                  <a:pt x="11788" y="11322"/>
                </a:lnTo>
                <a:lnTo>
                  <a:pt x="12022" y="11227"/>
                </a:lnTo>
                <a:lnTo>
                  <a:pt x="12123" y="11163"/>
                </a:lnTo>
                <a:lnTo>
                  <a:pt x="12157" y="11101"/>
                </a:lnTo>
                <a:lnTo>
                  <a:pt x="12157" y="10911"/>
                </a:lnTo>
                <a:lnTo>
                  <a:pt x="12090" y="10847"/>
                </a:lnTo>
                <a:lnTo>
                  <a:pt x="12022" y="10784"/>
                </a:lnTo>
                <a:lnTo>
                  <a:pt x="11922" y="10753"/>
                </a:lnTo>
                <a:close/>
                <a:moveTo>
                  <a:pt x="9109" y="12902"/>
                </a:moveTo>
                <a:lnTo>
                  <a:pt x="9444" y="13030"/>
                </a:lnTo>
                <a:lnTo>
                  <a:pt x="9779" y="13125"/>
                </a:lnTo>
                <a:lnTo>
                  <a:pt x="10148" y="13219"/>
                </a:lnTo>
                <a:lnTo>
                  <a:pt x="10482" y="13282"/>
                </a:lnTo>
                <a:lnTo>
                  <a:pt x="10817" y="13314"/>
                </a:lnTo>
                <a:lnTo>
                  <a:pt x="11185" y="13345"/>
                </a:lnTo>
                <a:lnTo>
                  <a:pt x="11520" y="13314"/>
                </a:lnTo>
                <a:lnTo>
                  <a:pt x="11856" y="13282"/>
                </a:lnTo>
                <a:lnTo>
                  <a:pt x="12157" y="13219"/>
                </a:lnTo>
                <a:lnTo>
                  <a:pt x="12458" y="13156"/>
                </a:lnTo>
                <a:lnTo>
                  <a:pt x="12424" y="13472"/>
                </a:lnTo>
                <a:lnTo>
                  <a:pt x="12022" y="13504"/>
                </a:lnTo>
                <a:lnTo>
                  <a:pt x="11620" y="13535"/>
                </a:lnTo>
                <a:lnTo>
                  <a:pt x="11587" y="13535"/>
                </a:lnTo>
                <a:lnTo>
                  <a:pt x="11218" y="13504"/>
                </a:lnTo>
                <a:lnTo>
                  <a:pt x="11017" y="13504"/>
                </a:lnTo>
                <a:lnTo>
                  <a:pt x="10817" y="13535"/>
                </a:lnTo>
                <a:lnTo>
                  <a:pt x="10817" y="13566"/>
                </a:lnTo>
                <a:lnTo>
                  <a:pt x="10783" y="13599"/>
                </a:lnTo>
                <a:lnTo>
                  <a:pt x="10783" y="13661"/>
                </a:lnTo>
                <a:lnTo>
                  <a:pt x="10851" y="13756"/>
                </a:lnTo>
                <a:lnTo>
                  <a:pt x="10917" y="13789"/>
                </a:lnTo>
                <a:lnTo>
                  <a:pt x="11118" y="13884"/>
                </a:lnTo>
                <a:lnTo>
                  <a:pt x="11319" y="13915"/>
                </a:lnTo>
                <a:lnTo>
                  <a:pt x="11487" y="13946"/>
                </a:lnTo>
                <a:lnTo>
                  <a:pt x="11956" y="13946"/>
                </a:lnTo>
                <a:lnTo>
                  <a:pt x="12424" y="13884"/>
                </a:lnTo>
                <a:lnTo>
                  <a:pt x="12424" y="14041"/>
                </a:lnTo>
                <a:lnTo>
                  <a:pt x="11956" y="14105"/>
                </a:lnTo>
                <a:lnTo>
                  <a:pt x="11755" y="14136"/>
                </a:lnTo>
                <a:lnTo>
                  <a:pt x="11520" y="14168"/>
                </a:lnTo>
                <a:lnTo>
                  <a:pt x="10917" y="14168"/>
                </a:lnTo>
                <a:lnTo>
                  <a:pt x="10716" y="14231"/>
                </a:lnTo>
                <a:lnTo>
                  <a:pt x="10683" y="14294"/>
                </a:lnTo>
                <a:lnTo>
                  <a:pt x="10851" y="14453"/>
                </a:lnTo>
                <a:lnTo>
                  <a:pt x="11052" y="14548"/>
                </a:lnTo>
                <a:lnTo>
                  <a:pt x="11286" y="14610"/>
                </a:lnTo>
                <a:lnTo>
                  <a:pt x="11821" y="14610"/>
                </a:lnTo>
                <a:lnTo>
                  <a:pt x="12057" y="14579"/>
                </a:lnTo>
                <a:lnTo>
                  <a:pt x="12291" y="14548"/>
                </a:lnTo>
                <a:lnTo>
                  <a:pt x="12491" y="14453"/>
                </a:lnTo>
                <a:lnTo>
                  <a:pt x="12559" y="14579"/>
                </a:lnTo>
                <a:lnTo>
                  <a:pt x="12324" y="14674"/>
                </a:lnTo>
                <a:lnTo>
                  <a:pt x="12057" y="14737"/>
                </a:lnTo>
                <a:lnTo>
                  <a:pt x="11218" y="14895"/>
                </a:lnTo>
                <a:lnTo>
                  <a:pt x="11185" y="14895"/>
                </a:lnTo>
                <a:lnTo>
                  <a:pt x="11185" y="14927"/>
                </a:lnTo>
                <a:lnTo>
                  <a:pt x="11218" y="14958"/>
                </a:lnTo>
                <a:lnTo>
                  <a:pt x="11487" y="15053"/>
                </a:lnTo>
                <a:lnTo>
                  <a:pt x="11821" y="15085"/>
                </a:lnTo>
                <a:lnTo>
                  <a:pt x="11520" y="15148"/>
                </a:lnTo>
                <a:lnTo>
                  <a:pt x="11218" y="15179"/>
                </a:lnTo>
                <a:lnTo>
                  <a:pt x="10917" y="15179"/>
                </a:lnTo>
                <a:lnTo>
                  <a:pt x="10616" y="15148"/>
                </a:lnTo>
                <a:lnTo>
                  <a:pt x="10214" y="15117"/>
                </a:lnTo>
                <a:lnTo>
                  <a:pt x="9812" y="15022"/>
                </a:lnTo>
                <a:lnTo>
                  <a:pt x="9444" y="14895"/>
                </a:lnTo>
                <a:lnTo>
                  <a:pt x="9276" y="14800"/>
                </a:lnTo>
                <a:lnTo>
                  <a:pt x="9109" y="14674"/>
                </a:lnTo>
                <a:lnTo>
                  <a:pt x="9075" y="14610"/>
                </a:lnTo>
                <a:lnTo>
                  <a:pt x="9176" y="14548"/>
                </a:lnTo>
                <a:lnTo>
                  <a:pt x="9243" y="14453"/>
                </a:lnTo>
                <a:lnTo>
                  <a:pt x="9243" y="14231"/>
                </a:lnTo>
                <a:lnTo>
                  <a:pt x="9176" y="14041"/>
                </a:lnTo>
                <a:lnTo>
                  <a:pt x="9109" y="13789"/>
                </a:lnTo>
                <a:lnTo>
                  <a:pt x="9075" y="13535"/>
                </a:lnTo>
                <a:lnTo>
                  <a:pt x="9075" y="13314"/>
                </a:lnTo>
                <a:lnTo>
                  <a:pt x="9109" y="13092"/>
                </a:lnTo>
                <a:lnTo>
                  <a:pt x="9143" y="12966"/>
                </a:lnTo>
                <a:lnTo>
                  <a:pt x="9143" y="12935"/>
                </a:lnTo>
                <a:lnTo>
                  <a:pt x="9109" y="12997"/>
                </a:lnTo>
                <a:lnTo>
                  <a:pt x="9109" y="12902"/>
                </a:lnTo>
                <a:close/>
                <a:moveTo>
                  <a:pt x="13262" y="14579"/>
                </a:moveTo>
                <a:lnTo>
                  <a:pt x="13463" y="14674"/>
                </a:lnTo>
                <a:lnTo>
                  <a:pt x="13664" y="14769"/>
                </a:lnTo>
                <a:lnTo>
                  <a:pt x="13564" y="14958"/>
                </a:lnTo>
                <a:lnTo>
                  <a:pt x="13429" y="15117"/>
                </a:lnTo>
                <a:lnTo>
                  <a:pt x="13262" y="15307"/>
                </a:lnTo>
                <a:lnTo>
                  <a:pt x="13094" y="15433"/>
                </a:lnTo>
                <a:lnTo>
                  <a:pt x="12725" y="15686"/>
                </a:lnTo>
                <a:lnTo>
                  <a:pt x="12291" y="15907"/>
                </a:lnTo>
                <a:lnTo>
                  <a:pt x="11821" y="16066"/>
                </a:lnTo>
                <a:lnTo>
                  <a:pt x="11353" y="16161"/>
                </a:lnTo>
                <a:lnTo>
                  <a:pt x="10884" y="16223"/>
                </a:lnTo>
                <a:lnTo>
                  <a:pt x="10449" y="16256"/>
                </a:lnTo>
                <a:lnTo>
                  <a:pt x="9947" y="16256"/>
                </a:lnTo>
                <a:lnTo>
                  <a:pt x="9477" y="16192"/>
                </a:lnTo>
                <a:lnTo>
                  <a:pt x="8975" y="16066"/>
                </a:lnTo>
                <a:lnTo>
                  <a:pt x="8774" y="15971"/>
                </a:lnTo>
                <a:lnTo>
                  <a:pt x="8540" y="15876"/>
                </a:lnTo>
                <a:lnTo>
                  <a:pt x="8372" y="15749"/>
                </a:lnTo>
                <a:lnTo>
                  <a:pt x="8239" y="15623"/>
                </a:lnTo>
                <a:lnTo>
                  <a:pt x="8104" y="15497"/>
                </a:lnTo>
                <a:lnTo>
                  <a:pt x="8003" y="15369"/>
                </a:lnTo>
                <a:lnTo>
                  <a:pt x="7837" y="15053"/>
                </a:lnTo>
                <a:lnTo>
                  <a:pt x="7669" y="14705"/>
                </a:lnTo>
                <a:lnTo>
                  <a:pt x="7769" y="14674"/>
                </a:lnTo>
                <a:lnTo>
                  <a:pt x="8038" y="14643"/>
                </a:lnTo>
                <a:lnTo>
                  <a:pt x="8405" y="14610"/>
                </a:lnTo>
                <a:lnTo>
                  <a:pt x="8506" y="14769"/>
                </a:lnTo>
                <a:lnTo>
                  <a:pt x="8641" y="14927"/>
                </a:lnTo>
                <a:lnTo>
                  <a:pt x="8875" y="15148"/>
                </a:lnTo>
                <a:lnTo>
                  <a:pt x="9075" y="15274"/>
                </a:lnTo>
                <a:lnTo>
                  <a:pt x="9309" y="15402"/>
                </a:lnTo>
                <a:lnTo>
                  <a:pt x="9779" y="15559"/>
                </a:lnTo>
                <a:lnTo>
                  <a:pt x="10248" y="15654"/>
                </a:lnTo>
                <a:lnTo>
                  <a:pt x="10750" y="15717"/>
                </a:lnTo>
                <a:lnTo>
                  <a:pt x="11218" y="15717"/>
                </a:lnTo>
                <a:lnTo>
                  <a:pt x="11688" y="15686"/>
                </a:lnTo>
                <a:lnTo>
                  <a:pt x="12157" y="15559"/>
                </a:lnTo>
                <a:lnTo>
                  <a:pt x="12391" y="15497"/>
                </a:lnTo>
                <a:lnTo>
                  <a:pt x="12625" y="15402"/>
                </a:lnTo>
                <a:lnTo>
                  <a:pt x="12793" y="15274"/>
                </a:lnTo>
                <a:lnTo>
                  <a:pt x="12994" y="15085"/>
                </a:lnTo>
                <a:lnTo>
                  <a:pt x="13162" y="14895"/>
                </a:lnTo>
                <a:lnTo>
                  <a:pt x="13195" y="14769"/>
                </a:lnTo>
                <a:lnTo>
                  <a:pt x="13228" y="14674"/>
                </a:lnTo>
                <a:lnTo>
                  <a:pt x="13262" y="14579"/>
                </a:lnTo>
                <a:close/>
                <a:moveTo>
                  <a:pt x="7200" y="14864"/>
                </a:moveTo>
                <a:lnTo>
                  <a:pt x="7200" y="15053"/>
                </a:lnTo>
                <a:lnTo>
                  <a:pt x="7267" y="15243"/>
                </a:lnTo>
                <a:lnTo>
                  <a:pt x="7334" y="15433"/>
                </a:lnTo>
                <a:lnTo>
                  <a:pt x="7435" y="15623"/>
                </a:lnTo>
                <a:lnTo>
                  <a:pt x="7702" y="15938"/>
                </a:lnTo>
                <a:lnTo>
                  <a:pt x="8003" y="16192"/>
                </a:lnTo>
                <a:lnTo>
                  <a:pt x="8272" y="16350"/>
                </a:lnTo>
                <a:lnTo>
                  <a:pt x="8540" y="16508"/>
                </a:lnTo>
                <a:lnTo>
                  <a:pt x="8807" y="16603"/>
                </a:lnTo>
                <a:lnTo>
                  <a:pt x="9109" y="16697"/>
                </a:lnTo>
                <a:lnTo>
                  <a:pt x="9410" y="16761"/>
                </a:lnTo>
                <a:lnTo>
                  <a:pt x="9711" y="16825"/>
                </a:lnTo>
                <a:lnTo>
                  <a:pt x="10314" y="16856"/>
                </a:lnTo>
                <a:lnTo>
                  <a:pt x="10884" y="16825"/>
                </a:lnTo>
                <a:lnTo>
                  <a:pt x="11454" y="16761"/>
                </a:lnTo>
                <a:lnTo>
                  <a:pt x="12057" y="16603"/>
                </a:lnTo>
                <a:lnTo>
                  <a:pt x="12592" y="16413"/>
                </a:lnTo>
                <a:lnTo>
                  <a:pt x="12860" y="16287"/>
                </a:lnTo>
                <a:lnTo>
                  <a:pt x="13127" y="16128"/>
                </a:lnTo>
                <a:lnTo>
                  <a:pt x="13363" y="15971"/>
                </a:lnTo>
                <a:lnTo>
                  <a:pt x="13597" y="15781"/>
                </a:lnTo>
                <a:lnTo>
                  <a:pt x="13798" y="15591"/>
                </a:lnTo>
                <a:lnTo>
                  <a:pt x="13966" y="15402"/>
                </a:lnTo>
                <a:lnTo>
                  <a:pt x="14132" y="15148"/>
                </a:lnTo>
                <a:lnTo>
                  <a:pt x="14267" y="14927"/>
                </a:lnTo>
                <a:lnTo>
                  <a:pt x="15071" y="15053"/>
                </a:lnTo>
                <a:lnTo>
                  <a:pt x="15104" y="15053"/>
                </a:lnTo>
                <a:lnTo>
                  <a:pt x="14903" y="15179"/>
                </a:lnTo>
                <a:lnTo>
                  <a:pt x="14669" y="15307"/>
                </a:lnTo>
                <a:lnTo>
                  <a:pt x="14468" y="15464"/>
                </a:lnTo>
                <a:lnTo>
                  <a:pt x="14267" y="15654"/>
                </a:lnTo>
                <a:lnTo>
                  <a:pt x="14200" y="15749"/>
                </a:lnTo>
                <a:lnTo>
                  <a:pt x="14166" y="15876"/>
                </a:lnTo>
                <a:lnTo>
                  <a:pt x="14367" y="15812"/>
                </a:lnTo>
                <a:lnTo>
                  <a:pt x="14568" y="15717"/>
                </a:lnTo>
                <a:lnTo>
                  <a:pt x="14936" y="15497"/>
                </a:lnTo>
                <a:lnTo>
                  <a:pt x="15405" y="15307"/>
                </a:lnTo>
                <a:lnTo>
                  <a:pt x="15573" y="15274"/>
                </a:lnTo>
                <a:lnTo>
                  <a:pt x="15740" y="15212"/>
                </a:lnTo>
                <a:lnTo>
                  <a:pt x="15774" y="15179"/>
                </a:lnTo>
                <a:lnTo>
                  <a:pt x="16543" y="15402"/>
                </a:lnTo>
                <a:lnTo>
                  <a:pt x="16142" y="15528"/>
                </a:lnTo>
                <a:lnTo>
                  <a:pt x="15740" y="15686"/>
                </a:lnTo>
                <a:lnTo>
                  <a:pt x="15338" y="15844"/>
                </a:lnTo>
                <a:lnTo>
                  <a:pt x="14970" y="16066"/>
                </a:lnTo>
                <a:lnTo>
                  <a:pt x="14634" y="16287"/>
                </a:lnTo>
                <a:lnTo>
                  <a:pt x="14601" y="16318"/>
                </a:lnTo>
                <a:lnTo>
                  <a:pt x="14634" y="16350"/>
                </a:lnTo>
                <a:lnTo>
                  <a:pt x="15338" y="16097"/>
                </a:lnTo>
                <a:lnTo>
                  <a:pt x="16041" y="15876"/>
                </a:lnTo>
                <a:lnTo>
                  <a:pt x="16342" y="15812"/>
                </a:lnTo>
                <a:lnTo>
                  <a:pt x="16644" y="15749"/>
                </a:lnTo>
                <a:lnTo>
                  <a:pt x="16945" y="15717"/>
                </a:lnTo>
                <a:lnTo>
                  <a:pt x="17247" y="15623"/>
                </a:lnTo>
                <a:lnTo>
                  <a:pt x="17850" y="15876"/>
                </a:lnTo>
                <a:lnTo>
                  <a:pt x="17515" y="15971"/>
                </a:lnTo>
                <a:lnTo>
                  <a:pt x="17214" y="16097"/>
                </a:lnTo>
                <a:lnTo>
                  <a:pt x="16342" y="16445"/>
                </a:lnTo>
                <a:lnTo>
                  <a:pt x="15941" y="16635"/>
                </a:lnTo>
                <a:lnTo>
                  <a:pt x="15506" y="16761"/>
                </a:lnTo>
                <a:lnTo>
                  <a:pt x="15438" y="16825"/>
                </a:lnTo>
                <a:lnTo>
                  <a:pt x="15473" y="16856"/>
                </a:lnTo>
                <a:lnTo>
                  <a:pt x="15506" y="16887"/>
                </a:lnTo>
                <a:lnTo>
                  <a:pt x="16309" y="16730"/>
                </a:lnTo>
                <a:lnTo>
                  <a:pt x="17146" y="16540"/>
                </a:lnTo>
                <a:lnTo>
                  <a:pt x="17448" y="16477"/>
                </a:lnTo>
                <a:lnTo>
                  <a:pt x="17782" y="16413"/>
                </a:lnTo>
                <a:lnTo>
                  <a:pt x="18118" y="16318"/>
                </a:lnTo>
                <a:lnTo>
                  <a:pt x="18284" y="16256"/>
                </a:lnTo>
                <a:lnTo>
                  <a:pt x="18419" y="16192"/>
                </a:lnTo>
                <a:lnTo>
                  <a:pt x="18754" y="16413"/>
                </a:lnTo>
                <a:lnTo>
                  <a:pt x="19088" y="16666"/>
                </a:lnTo>
                <a:lnTo>
                  <a:pt x="18721" y="16730"/>
                </a:lnTo>
                <a:lnTo>
                  <a:pt x="17682" y="16982"/>
                </a:lnTo>
                <a:lnTo>
                  <a:pt x="17179" y="17109"/>
                </a:lnTo>
                <a:lnTo>
                  <a:pt x="16711" y="17267"/>
                </a:lnTo>
                <a:lnTo>
                  <a:pt x="16644" y="17330"/>
                </a:lnTo>
                <a:lnTo>
                  <a:pt x="16677" y="17362"/>
                </a:lnTo>
                <a:lnTo>
                  <a:pt x="16878" y="17425"/>
                </a:lnTo>
                <a:lnTo>
                  <a:pt x="17079" y="17457"/>
                </a:lnTo>
                <a:lnTo>
                  <a:pt x="17247" y="17489"/>
                </a:lnTo>
                <a:lnTo>
                  <a:pt x="17448" y="17457"/>
                </a:lnTo>
                <a:lnTo>
                  <a:pt x="17850" y="17425"/>
                </a:lnTo>
                <a:lnTo>
                  <a:pt x="18218" y="17330"/>
                </a:lnTo>
                <a:lnTo>
                  <a:pt x="18821" y="17204"/>
                </a:lnTo>
                <a:lnTo>
                  <a:pt x="19088" y="17141"/>
                </a:lnTo>
                <a:lnTo>
                  <a:pt x="19390" y="17109"/>
                </a:lnTo>
                <a:lnTo>
                  <a:pt x="19525" y="17077"/>
                </a:lnTo>
                <a:lnTo>
                  <a:pt x="19758" y="17330"/>
                </a:lnTo>
                <a:lnTo>
                  <a:pt x="19959" y="17584"/>
                </a:lnTo>
                <a:lnTo>
                  <a:pt x="19525" y="17615"/>
                </a:lnTo>
                <a:lnTo>
                  <a:pt x="19055" y="17646"/>
                </a:lnTo>
                <a:lnTo>
                  <a:pt x="18620" y="17710"/>
                </a:lnTo>
                <a:lnTo>
                  <a:pt x="18184" y="17774"/>
                </a:lnTo>
                <a:lnTo>
                  <a:pt x="17950" y="17836"/>
                </a:lnTo>
                <a:lnTo>
                  <a:pt x="17749" y="17900"/>
                </a:lnTo>
                <a:lnTo>
                  <a:pt x="17716" y="17931"/>
                </a:lnTo>
                <a:lnTo>
                  <a:pt x="17716" y="17963"/>
                </a:lnTo>
                <a:lnTo>
                  <a:pt x="17749" y="17995"/>
                </a:lnTo>
                <a:lnTo>
                  <a:pt x="17749" y="18026"/>
                </a:lnTo>
                <a:lnTo>
                  <a:pt x="18151" y="18089"/>
                </a:lnTo>
                <a:lnTo>
                  <a:pt x="18520" y="18121"/>
                </a:lnTo>
                <a:lnTo>
                  <a:pt x="19256" y="18089"/>
                </a:lnTo>
                <a:lnTo>
                  <a:pt x="20294" y="18089"/>
                </a:lnTo>
                <a:lnTo>
                  <a:pt x="20529" y="18564"/>
                </a:lnTo>
                <a:lnTo>
                  <a:pt x="19826" y="18595"/>
                </a:lnTo>
                <a:lnTo>
                  <a:pt x="19022" y="18595"/>
                </a:lnTo>
                <a:lnTo>
                  <a:pt x="18620" y="18628"/>
                </a:lnTo>
                <a:lnTo>
                  <a:pt x="18218" y="18690"/>
                </a:lnTo>
                <a:lnTo>
                  <a:pt x="18184" y="18722"/>
                </a:lnTo>
                <a:lnTo>
                  <a:pt x="18151" y="18785"/>
                </a:lnTo>
                <a:lnTo>
                  <a:pt x="18184" y="18848"/>
                </a:lnTo>
                <a:lnTo>
                  <a:pt x="18218" y="18880"/>
                </a:lnTo>
                <a:lnTo>
                  <a:pt x="18620" y="18975"/>
                </a:lnTo>
                <a:lnTo>
                  <a:pt x="19022" y="19007"/>
                </a:lnTo>
                <a:lnTo>
                  <a:pt x="20261" y="19007"/>
                </a:lnTo>
                <a:lnTo>
                  <a:pt x="20696" y="18975"/>
                </a:lnTo>
                <a:lnTo>
                  <a:pt x="20796" y="19323"/>
                </a:lnTo>
                <a:lnTo>
                  <a:pt x="20864" y="19671"/>
                </a:lnTo>
                <a:lnTo>
                  <a:pt x="20630" y="19608"/>
                </a:lnTo>
                <a:lnTo>
                  <a:pt x="20394" y="19608"/>
                </a:lnTo>
                <a:lnTo>
                  <a:pt x="19892" y="19576"/>
                </a:lnTo>
                <a:lnTo>
                  <a:pt x="19591" y="19576"/>
                </a:lnTo>
                <a:lnTo>
                  <a:pt x="19256" y="19608"/>
                </a:lnTo>
                <a:lnTo>
                  <a:pt x="18955" y="19639"/>
                </a:lnTo>
                <a:lnTo>
                  <a:pt x="18620" y="19734"/>
                </a:lnTo>
                <a:lnTo>
                  <a:pt x="18586" y="19766"/>
                </a:lnTo>
                <a:lnTo>
                  <a:pt x="18586" y="19861"/>
                </a:lnTo>
                <a:lnTo>
                  <a:pt x="18653" y="19861"/>
                </a:lnTo>
                <a:lnTo>
                  <a:pt x="19289" y="19892"/>
                </a:lnTo>
                <a:lnTo>
                  <a:pt x="19892" y="19923"/>
                </a:lnTo>
                <a:lnTo>
                  <a:pt x="20429" y="19956"/>
                </a:lnTo>
                <a:lnTo>
                  <a:pt x="20663" y="19956"/>
                </a:lnTo>
                <a:lnTo>
                  <a:pt x="20897" y="19923"/>
                </a:lnTo>
                <a:lnTo>
                  <a:pt x="20763" y="19956"/>
                </a:lnTo>
                <a:lnTo>
                  <a:pt x="20361" y="20082"/>
                </a:lnTo>
                <a:lnTo>
                  <a:pt x="19959" y="20208"/>
                </a:lnTo>
                <a:lnTo>
                  <a:pt x="19156" y="20367"/>
                </a:lnTo>
                <a:lnTo>
                  <a:pt x="18319" y="20493"/>
                </a:lnTo>
                <a:lnTo>
                  <a:pt x="17481" y="20588"/>
                </a:lnTo>
                <a:lnTo>
                  <a:pt x="17448" y="20430"/>
                </a:lnTo>
                <a:lnTo>
                  <a:pt x="17415" y="20177"/>
                </a:lnTo>
                <a:lnTo>
                  <a:pt x="17380" y="20051"/>
                </a:lnTo>
                <a:lnTo>
                  <a:pt x="17280" y="19923"/>
                </a:lnTo>
                <a:lnTo>
                  <a:pt x="17179" y="19828"/>
                </a:lnTo>
                <a:lnTo>
                  <a:pt x="17046" y="19797"/>
                </a:lnTo>
                <a:lnTo>
                  <a:pt x="16912" y="19828"/>
                </a:lnTo>
                <a:lnTo>
                  <a:pt x="16812" y="19923"/>
                </a:lnTo>
                <a:lnTo>
                  <a:pt x="16744" y="20051"/>
                </a:lnTo>
                <a:lnTo>
                  <a:pt x="16711" y="20177"/>
                </a:lnTo>
                <a:lnTo>
                  <a:pt x="16711" y="20651"/>
                </a:lnTo>
                <a:lnTo>
                  <a:pt x="16242" y="20715"/>
                </a:lnTo>
                <a:lnTo>
                  <a:pt x="15539" y="20777"/>
                </a:lnTo>
                <a:lnTo>
                  <a:pt x="14802" y="20841"/>
                </a:lnTo>
                <a:lnTo>
                  <a:pt x="13363" y="20905"/>
                </a:lnTo>
                <a:lnTo>
                  <a:pt x="10449" y="20905"/>
                </a:lnTo>
                <a:lnTo>
                  <a:pt x="8975" y="20872"/>
                </a:lnTo>
                <a:lnTo>
                  <a:pt x="7535" y="20810"/>
                </a:lnTo>
                <a:lnTo>
                  <a:pt x="6094" y="20715"/>
                </a:lnTo>
                <a:lnTo>
                  <a:pt x="4655" y="20588"/>
                </a:lnTo>
                <a:lnTo>
                  <a:pt x="4454" y="20556"/>
                </a:lnTo>
                <a:lnTo>
                  <a:pt x="4454" y="20367"/>
                </a:lnTo>
                <a:lnTo>
                  <a:pt x="4421" y="20303"/>
                </a:lnTo>
                <a:lnTo>
                  <a:pt x="4421" y="20240"/>
                </a:lnTo>
                <a:lnTo>
                  <a:pt x="4454" y="20018"/>
                </a:lnTo>
                <a:lnTo>
                  <a:pt x="4454" y="19892"/>
                </a:lnTo>
                <a:lnTo>
                  <a:pt x="4421" y="19766"/>
                </a:lnTo>
                <a:lnTo>
                  <a:pt x="4353" y="19671"/>
                </a:lnTo>
                <a:lnTo>
                  <a:pt x="4253" y="19608"/>
                </a:lnTo>
                <a:lnTo>
                  <a:pt x="4152" y="19608"/>
                </a:lnTo>
                <a:lnTo>
                  <a:pt x="4019" y="19639"/>
                </a:lnTo>
                <a:lnTo>
                  <a:pt x="3885" y="19766"/>
                </a:lnTo>
                <a:lnTo>
                  <a:pt x="3785" y="19923"/>
                </a:lnTo>
                <a:lnTo>
                  <a:pt x="3750" y="20082"/>
                </a:lnTo>
                <a:lnTo>
                  <a:pt x="3717" y="20272"/>
                </a:lnTo>
                <a:lnTo>
                  <a:pt x="3717" y="20398"/>
                </a:lnTo>
                <a:lnTo>
                  <a:pt x="2947" y="20177"/>
                </a:lnTo>
                <a:lnTo>
                  <a:pt x="2177" y="19956"/>
                </a:lnTo>
                <a:lnTo>
                  <a:pt x="1808" y="19861"/>
                </a:lnTo>
                <a:lnTo>
                  <a:pt x="1440" y="19828"/>
                </a:lnTo>
                <a:lnTo>
                  <a:pt x="1038" y="19797"/>
                </a:lnTo>
                <a:lnTo>
                  <a:pt x="670" y="19828"/>
                </a:lnTo>
                <a:lnTo>
                  <a:pt x="636" y="19544"/>
                </a:lnTo>
                <a:lnTo>
                  <a:pt x="670" y="19292"/>
                </a:lnTo>
                <a:lnTo>
                  <a:pt x="703" y="19007"/>
                </a:lnTo>
                <a:lnTo>
                  <a:pt x="804" y="18754"/>
                </a:lnTo>
                <a:lnTo>
                  <a:pt x="904" y="18500"/>
                </a:lnTo>
                <a:lnTo>
                  <a:pt x="1038" y="18248"/>
                </a:lnTo>
                <a:lnTo>
                  <a:pt x="1173" y="18026"/>
                </a:lnTo>
                <a:lnTo>
                  <a:pt x="1339" y="17774"/>
                </a:lnTo>
                <a:lnTo>
                  <a:pt x="1708" y="17362"/>
                </a:lnTo>
                <a:lnTo>
                  <a:pt x="2143" y="16951"/>
                </a:lnTo>
                <a:lnTo>
                  <a:pt x="2579" y="16603"/>
                </a:lnTo>
                <a:lnTo>
                  <a:pt x="3014" y="16287"/>
                </a:lnTo>
                <a:lnTo>
                  <a:pt x="3316" y="16097"/>
                </a:lnTo>
                <a:lnTo>
                  <a:pt x="3584" y="15971"/>
                </a:lnTo>
                <a:lnTo>
                  <a:pt x="4187" y="15686"/>
                </a:lnTo>
                <a:lnTo>
                  <a:pt x="4790" y="15497"/>
                </a:lnTo>
                <a:lnTo>
                  <a:pt x="5425" y="15307"/>
                </a:lnTo>
                <a:lnTo>
                  <a:pt x="5827" y="15179"/>
                </a:lnTo>
                <a:lnTo>
                  <a:pt x="6295" y="15085"/>
                </a:lnTo>
                <a:lnTo>
                  <a:pt x="7200" y="14864"/>
                </a:lnTo>
                <a:close/>
                <a:moveTo>
                  <a:pt x="11286" y="0"/>
                </a:moveTo>
                <a:lnTo>
                  <a:pt x="10750" y="64"/>
                </a:lnTo>
                <a:lnTo>
                  <a:pt x="10281" y="159"/>
                </a:lnTo>
                <a:lnTo>
                  <a:pt x="9846" y="316"/>
                </a:lnTo>
                <a:lnTo>
                  <a:pt x="9176" y="600"/>
                </a:lnTo>
                <a:lnTo>
                  <a:pt x="8841" y="790"/>
                </a:lnTo>
                <a:lnTo>
                  <a:pt x="8641" y="949"/>
                </a:lnTo>
                <a:lnTo>
                  <a:pt x="8540" y="1044"/>
                </a:lnTo>
                <a:lnTo>
                  <a:pt x="8506" y="1107"/>
                </a:lnTo>
                <a:lnTo>
                  <a:pt x="8540" y="1202"/>
                </a:lnTo>
                <a:lnTo>
                  <a:pt x="8606" y="1265"/>
                </a:lnTo>
                <a:lnTo>
                  <a:pt x="8674" y="1297"/>
                </a:lnTo>
                <a:lnTo>
                  <a:pt x="8908" y="1297"/>
                </a:lnTo>
                <a:lnTo>
                  <a:pt x="9075" y="1233"/>
                </a:lnTo>
                <a:lnTo>
                  <a:pt x="9243" y="1139"/>
                </a:lnTo>
                <a:lnTo>
                  <a:pt x="9879" y="885"/>
                </a:lnTo>
                <a:lnTo>
                  <a:pt x="10214" y="759"/>
                </a:lnTo>
                <a:lnTo>
                  <a:pt x="10550" y="633"/>
                </a:lnTo>
                <a:lnTo>
                  <a:pt x="11017" y="569"/>
                </a:lnTo>
                <a:lnTo>
                  <a:pt x="11487" y="538"/>
                </a:lnTo>
                <a:lnTo>
                  <a:pt x="12022" y="569"/>
                </a:lnTo>
                <a:lnTo>
                  <a:pt x="12559" y="633"/>
                </a:lnTo>
                <a:lnTo>
                  <a:pt x="13061" y="759"/>
                </a:lnTo>
                <a:lnTo>
                  <a:pt x="13564" y="918"/>
                </a:lnTo>
                <a:lnTo>
                  <a:pt x="14032" y="1075"/>
                </a:lnTo>
                <a:lnTo>
                  <a:pt x="14433" y="1265"/>
                </a:lnTo>
                <a:lnTo>
                  <a:pt x="14735" y="1423"/>
                </a:lnTo>
                <a:lnTo>
                  <a:pt x="14970" y="1613"/>
                </a:lnTo>
                <a:lnTo>
                  <a:pt x="15171" y="1834"/>
                </a:lnTo>
                <a:lnTo>
                  <a:pt x="15372" y="2056"/>
                </a:lnTo>
                <a:lnTo>
                  <a:pt x="15539" y="2339"/>
                </a:lnTo>
                <a:lnTo>
                  <a:pt x="15674" y="2593"/>
                </a:lnTo>
                <a:lnTo>
                  <a:pt x="15807" y="2878"/>
                </a:lnTo>
                <a:lnTo>
                  <a:pt x="15908" y="3193"/>
                </a:lnTo>
                <a:lnTo>
                  <a:pt x="16041" y="3795"/>
                </a:lnTo>
                <a:lnTo>
                  <a:pt x="16142" y="4427"/>
                </a:lnTo>
                <a:lnTo>
                  <a:pt x="16176" y="5060"/>
                </a:lnTo>
                <a:lnTo>
                  <a:pt x="16176" y="5660"/>
                </a:lnTo>
                <a:lnTo>
                  <a:pt x="15438" y="5660"/>
                </a:lnTo>
                <a:lnTo>
                  <a:pt x="15104" y="5629"/>
                </a:lnTo>
                <a:lnTo>
                  <a:pt x="14769" y="5534"/>
                </a:lnTo>
                <a:lnTo>
                  <a:pt x="14433" y="5471"/>
                </a:lnTo>
                <a:lnTo>
                  <a:pt x="14099" y="5344"/>
                </a:lnTo>
                <a:lnTo>
                  <a:pt x="13463" y="5091"/>
                </a:lnTo>
                <a:lnTo>
                  <a:pt x="12826" y="4775"/>
                </a:lnTo>
                <a:lnTo>
                  <a:pt x="12223" y="4459"/>
                </a:lnTo>
                <a:lnTo>
                  <a:pt x="11587" y="4111"/>
                </a:lnTo>
                <a:lnTo>
                  <a:pt x="10984" y="3795"/>
                </a:lnTo>
                <a:lnTo>
                  <a:pt x="10884" y="3763"/>
                </a:lnTo>
                <a:lnTo>
                  <a:pt x="10783" y="3763"/>
                </a:lnTo>
                <a:lnTo>
                  <a:pt x="10716" y="3795"/>
                </a:lnTo>
                <a:lnTo>
                  <a:pt x="10650" y="3826"/>
                </a:lnTo>
                <a:lnTo>
                  <a:pt x="10583" y="3890"/>
                </a:lnTo>
                <a:lnTo>
                  <a:pt x="10550" y="3952"/>
                </a:lnTo>
                <a:lnTo>
                  <a:pt x="10515" y="4047"/>
                </a:lnTo>
                <a:lnTo>
                  <a:pt x="10515" y="4111"/>
                </a:lnTo>
                <a:lnTo>
                  <a:pt x="10616" y="4585"/>
                </a:lnTo>
                <a:lnTo>
                  <a:pt x="10716" y="5060"/>
                </a:lnTo>
                <a:lnTo>
                  <a:pt x="10515" y="4934"/>
                </a:lnTo>
                <a:lnTo>
                  <a:pt x="10314" y="4806"/>
                </a:lnTo>
                <a:lnTo>
                  <a:pt x="9912" y="4459"/>
                </a:lnTo>
                <a:lnTo>
                  <a:pt x="9578" y="4080"/>
                </a:lnTo>
                <a:lnTo>
                  <a:pt x="9276" y="3637"/>
                </a:lnTo>
                <a:lnTo>
                  <a:pt x="9008" y="3193"/>
                </a:lnTo>
                <a:lnTo>
                  <a:pt x="8841" y="2752"/>
                </a:lnTo>
                <a:lnTo>
                  <a:pt x="8807" y="2529"/>
                </a:lnTo>
                <a:lnTo>
                  <a:pt x="8774" y="2308"/>
                </a:lnTo>
                <a:lnTo>
                  <a:pt x="8774" y="2087"/>
                </a:lnTo>
                <a:lnTo>
                  <a:pt x="8807" y="1898"/>
                </a:lnTo>
                <a:lnTo>
                  <a:pt x="8807" y="1739"/>
                </a:lnTo>
                <a:lnTo>
                  <a:pt x="8741" y="1677"/>
                </a:lnTo>
                <a:lnTo>
                  <a:pt x="8674" y="1644"/>
                </a:lnTo>
                <a:lnTo>
                  <a:pt x="8540" y="1644"/>
                </a:lnTo>
                <a:lnTo>
                  <a:pt x="8473" y="1677"/>
                </a:lnTo>
                <a:lnTo>
                  <a:pt x="8405" y="1739"/>
                </a:lnTo>
                <a:lnTo>
                  <a:pt x="8305" y="1929"/>
                </a:lnTo>
                <a:lnTo>
                  <a:pt x="8272" y="2150"/>
                </a:lnTo>
                <a:lnTo>
                  <a:pt x="8003" y="2182"/>
                </a:lnTo>
                <a:lnTo>
                  <a:pt x="7769" y="2245"/>
                </a:lnTo>
                <a:lnTo>
                  <a:pt x="7535" y="2372"/>
                </a:lnTo>
                <a:lnTo>
                  <a:pt x="7300" y="2498"/>
                </a:lnTo>
                <a:lnTo>
                  <a:pt x="6999" y="2688"/>
                </a:lnTo>
                <a:lnTo>
                  <a:pt x="6732" y="2878"/>
                </a:lnTo>
                <a:lnTo>
                  <a:pt x="6496" y="3036"/>
                </a:lnTo>
                <a:lnTo>
                  <a:pt x="6396" y="3131"/>
                </a:lnTo>
                <a:lnTo>
                  <a:pt x="6330" y="3257"/>
                </a:lnTo>
                <a:lnTo>
                  <a:pt x="6295" y="3288"/>
                </a:lnTo>
                <a:lnTo>
                  <a:pt x="6330" y="3321"/>
                </a:lnTo>
                <a:lnTo>
                  <a:pt x="6396" y="3383"/>
                </a:lnTo>
                <a:lnTo>
                  <a:pt x="6531" y="3352"/>
                </a:lnTo>
                <a:lnTo>
                  <a:pt x="6631" y="3321"/>
                </a:lnTo>
                <a:lnTo>
                  <a:pt x="6865" y="3193"/>
                </a:lnTo>
                <a:lnTo>
                  <a:pt x="7267" y="2909"/>
                </a:lnTo>
                <a:lnTo>
                  <a:pt x="7736" y="2593"/>
                </a:lnTo>
                <a:lnTo>
                  <a:pt x="8239" y="2339"/>
                </a:lnTo>
                <a:lnTo>
                  <a:pt x="8239" y="2593"/>
                </a:lnTo>
                <a:lnTo>
                  <a:pt x="8305" y="2814"/>
                </a:lnTo>
                <a:lnTo>
                  <a:pt x="8372" y="3036"/>
                </a:lnTo>
                <a:lnTo>
                  <a:pt x="8473" y="3288"/>
                </a:lnTo>
                <a:lnTo>
                  <a:pt x="8674" y="3731"/>
                </a:lnTo>
                <a:lnTo>
                  <a:pt x="8908" y="4111"/>
                </a:lnTo>
                <a:lnTo>
                  <a:pt x="9109" y="4364"/>
                </a:lnTo>
                <a:lnTo>
                  <a:pt x="9309" y="4649"/>
                </a:lnTo>
                <a:lnTo>
                  <a:pt x="9578" y="4901"/>
                </a:lnTo>
                <a:lnTo>
                  <a:pt x="9812" y="5155"/>
                </a:lnTo>
                <a:lnTo>
                  <a:pt x="10113" y="5376"/>
                </a:lnTo>
                <a:lnTo>
                  <a:pt x="10415" y="5565"/>
                </a:lnTo>
                <a:lnTo>
                  <a:pt x="10750" y="5693"/>
                </a:lnTo>
                <a:lnTo>
                  <a:pt x="11085" y="5788"/>
                </a:lnTo>
                <a:lnTo>
                  <a:pt x="11218" y="5788"/>
                </a:lnTo>
                <a:lnTo>
                  <a:pt x="11353" y="5693"/>
                </a:lnTo>
                <a:lnTo>
                  <a:pt x="11419" y="5660"/>
                </a:lnTo>
                <a:lnTo>
                  <a:pt x="11454" y="5598"/>
                </a:lnTo>
                <a:lnTo>
                  <a:pt x="11454" y="5439"/>
                </a:lnTo>
                <a:lnTo>
                  <a:pt x="11218" y="4554"/>
                </a:lnTo>
                <a:lnTo>
                  <a:pt x="12223" y="5091"/>
                </a:lnTo>
                <a:lnTo>
                  <a:pt x="13195" y="5565"/>
                </a:lnTo>
                <a:lnTo>
                  <a:pt x="13697" y="5755"/>
                </a:lnTo>
                <a:lnTo>
                  <a:pt x="14200" y="5945"/>
                </a:lnTo>
                <a:lnTo>
                  <a:pt x="14702" y="6103"/>
                </a:lnTo>
                <a:lnTo>
                  <a:pt x="15237" y="6167"/>
                </a:lnTo>
                <a:lnTo>
                  <a:pt x="15372" y="6419"/>
                </a:lnTo>
                <a:lnTo>
                  <a:pt x="15473" y="6642"/>
                </a:lnTo>
                <a:lnTo>
                  <a:pt x="15506" y="6863"/>
                </a:lnTo>
                <a:lnTo>
                  <a:pt x="15506" y="7083"/>
                </a:lnTo>
                <a:lnTo>
                  <a:pt x="15473" y="7527"/>
                </a:lnTo>
                <a:lnTo>
                  <a:pt x="15506" y="7622"/>
                </a:lnTo>
                <a:lnTo>
                  <a:pt x="15573" y="7716"/>
                </a:lnTo>
                <a:lnTo>
                  <a:pt x="15639" y="7780"/>
                </a:lnTo>
                <a:lnTo>
                  <a:pt x="15840" y="7780"/>
                </a:lnTo>
                <a:lnTo>
                  <a:pt x="15941" y="7748"/>
                </a:lnTo>
                <a:lnTo>
                  <a:pt x="16008" y="7685"/>
                </a:lnTo>
                <a:lnTo>
                  <a:pt x="16041" y="7590"/>
                </a:lnTo>
                <a:lnTo>
                  <a:pt x="16108" y="7306"/>
                </a:lnTo>
                <a:lnTo>
                  <a:pt x="16108" y="6957"/>
                </a:lnTo>
                <a:lnTo>
                  <a:pt x="16075" y="6673"/>
                </a:lnTo>
                <a:lnTo>
                  <a:pt x="15975" y="6357"/>
                </a:lnTo>
                <a:lnTo>
                  <a:pt x="15908" y="6230"/>
                </a:lnTo>
                <a:lnTo>
                  <a:pt x="16075" y="6198"/>
                </a:lnTo>
                <a:lnTo>
                  <a:pt x="16242" y="6419"/>
                </a:lnTo>
                <a:lnTo>
                  <a:pt x="16410" y="6642"/>
                </a:lnTo>
                <a:lnTo>
                  <a:pt x="16510" y="6894"/>
                </a:lnTo>
                <a:lnTo>
                  <a:pt x="16576" y="7147"/>
                </a:lnTo>
                <a:lnTo>
                  <a:pt x="16611" y="7401"/>
                </a:lnTo>
                <a:lnTo>
                  <a:pt x="16644" y="7653"/>
                </a:lnTo>
                <a:lnTo>
                  <a:pt x="16611" y="7937"/>
                </a:lnTo>
                <a:lnTo>
                  <a:pt x="16576" y="8191"/>
                </a:lnTo>
                <a:lnTo>
                  <a:pt x="16510" y="8475"/>
                </a:lnTo>
                <a:lnTo>
                  <a:pt x="16377" y="8696"/>
                </a:lnTo>
                <a:lnTo>
                  <a:pt x="16242" y="8950"/>
                </a:lnTo>
                <a:lnTo>
                  <a:pt x="16041" y="9140"/>
                </a:lnTo>
                <a:lnTo>
                  <a:pt x="16008" y="9203"/>
                </a:lnTo>
                <a:lnTo>
                  <a:pt x="16008" y="8855"/>
                </a:lnTo>
                <a:lnTo>
                  <a:pt x="15941" y="8729"/>
                </a:lnTo>
                <a:lnTo>
                  <a:pt x="15840" y="8602"/>
                </a:lnTo>
                <a:lnTo>
                  <a:pt x="15740" y="8539"/>
                </a:lnTo>
                <a:lnTo>
                  <a:pt x="15539" y="8539"/>
                </a:lnTo>
                <a:lnTo>
                  <a:pt x="15405" y="8665"/>
                </a:lnTo>
                <a:lnTo>
                  <a:pt x="15372" y="8729"/>
                </a:lnTo>
                <a:lnTo>
                  <a:pt x="15372" y="8824"/>
                </a:lnTo>
                <a:lnTo>
                  <a:pt x="15405" y="8919"/>
                </a:lnTo>
                <a:lnTo>
                  <a:pt x="15372" y="8886"/>
                </a:lnTo>
                <a:lnTo>
                  <a:pt x="15338" y="8919"/>
                </a:lnTo>
                <a:lnTo>
                  <a:pt x="15338" y="9076"/>
                </a:lnTo>
                <a:lnTo>
                  <a:pt x="15237" y="9393"/>
                </a:lnTo>
                <a:lnTo>
                  <a:pt x="15104" y="9678"/>
                </a:lnTo>
                <a:lnTo>
                  <a:pt x="14802" y="10309"/>
                </a:lnTo>
                <a:lnTo>
                  <a:pt x="14433" y="10911"/>
                </a:lnTo>
                <a:lnTo>
                  <a:pt x="14200" y="11258"/>
                </a:lnTo>
                <a:lnTo>
                  <a:pt x="13898" y="11575"/>
                </a:lnTo>
                <a:lnTo>
                  <a:pt x="13597" y="11860"/>
                </a:lnTo>
                <a:lnTo>
                  <a:pt x="13228" y="12112"/>
                </a:lnTo>
                <a:lnTo>
                  <a:pt x="12860" y="12334"/>
                </a:lnTo>
                <a:lnTo>
                  <a:pt x="12458" y="12524"/>
                </a:lnTo>
                <a:lnTo>
                  <a:pt x="12022" y="12650"/>
                </a:lnTo>
                <a:lnTo>
                  <a:pt x="11587" y="12713"/>
                </a:lnTo>
                <a:lnTo>
                  <a:pt x="11118" y="12745"/>
                </a:lnTo>
                <a:lnTo>
                  <a:pt x="10650" y="12713"/>
                </a:lnTo>
                <a:lnTo>
                  <a:pt x="10181" y="12618"/>
                </a:lnTo>
                <a:lnTo>
                  <a:pt x="9711" y="12492"/>
                </a:lnTo>
                <a:lnTo>
                  <a:pt x="9243" y="12302"/>
                </a:lnTo>
                <a:lnTo>
                  <a:pt x="8841" y="12081"/>
                </a:lnTo>
                <a:lnTo>
                  <a:pt x="8405" y="11860"/>
                </a:lnTo>
                <a:lnTo>
                  <a:pt x="8038" y="11575"/>
                </a:lnTo>
                <a:lnTo>
                  <a:pt x="7702" y="11322"/>
                </a:lnTo>
                <a:lnTo>
                  <a:pt x="7400" y="11006"/>
                </a:lnTo>
                <a:lnTo>
                  <a:pt x="7099" y="10689"/>
                </a:lnTo>
                <a:lnTo>
                  <a:pt x="6865" y="10342"/>
                </a:lnTo>
                <a:lnTo>
                  <a:pt x="6732" y="10120"/>
                </a:lnTo>
                <a:lnTo>
                  <a:pt x="6631" y="9930"/>
                </a:lnTo>
                <a:lnTo>
                  <a:pt x="6463" y="9488"/>
                </a:lnTo>
                <a:lnTo>
                  <a:pt x="6330" y="9045"/>
                </a:lnTo>
                <a:lnTo>
                  <a:pt x="6162" y="8634"/>
                </a:lnTo>
                <a:lnTo>
                  <a:pt x="6094" y="8539"/>
                </a:lnTo>
                <a:lnTo>
                  <a:pt x="5994" y="8507"/>
                </a:lnTo>
                <a:lnTo>
                  <a:pt x="5893" y="8539"/>
                </a:lnTo>
                <a:lnTo>
                  <a:pt x="5860" y="8570"/>
                </a:lnTo>
                <a:lnTo>
                  <a:pt x="5827" y="8634"/>
                </a:lnTo>
                <a:lnTo>
                  <a:pt x="5793" y="9014"/>
                </a:lnTo>
                <a:lnTo>
                  <a:pt x="5827" y="9393"/>
                </a:lnTo>
                <a:lnTo>
                  <a:pt x="5626" y="9266"/>
                </a:lnTo>
                <a:lnTo>
                  <a:pt x="5458" y="9140"/>
                </a:lnTo>
                <a:lnTo>
                  <a:pt x="5292" y="8981"/>
                </a:lnTo>
                <a:lnTo>
                  <a:pt x="5191" y="8824"/>
                </a:lnTo>
                <a:lnTo>
                  <a:pt x="5091" y="8634"/>
                </a:lnTo>
                <a:lnTo>
                  <a:pt x="5024" y="8412"/>
                </a:lnTo>
                <a:lnTo>
                  <a:pt x="4923" y="7970"/>
                </a:lnTo>
                <a:lnTo>
                  <a:pt x="4890" y="7558"/>
                </a:lnTo>
                <a:lnTo>
                  <a:pt x="4956" y="7178"/>
                </a:lnTo>
                <a:lnTo>
                  <a:pt x="5024" y="6989"/>
                </a:lnTo>
                <a:lnTo>
                  <a:pt x="5091" y="6799"/>
                </a:lnTo>
                <a:lnTo>
                  <a:pt x="5191" y="6642"/>
                </a:lnTo>
                <a:lnTo>
                  <a:pt x="5358" y="6514"/>
                </a:lnTo>
                <a:lnTo>
                  <a:pt x="5425" y="6514"/>
                </a:lnTo>
                <a:lnTo>
                  <a:pt x="5392" y="6768"/>
                </a:lnTo>
                <a:lnTo>
                  <a:pt x="5425" y="7021"/>
                </a:lnTo>
                <a:lnTo>
                  <a:pt x="5458" y="7116"/>
                </a:lnTo>
                <a:lnTo>
                  <a:pt x="5526" y="7211"/>
                </a:lnTo>
                <a:lnTo>
                  <a:pt x="5592" y="7306"/>
                </a:lnTo>
                <a:lnTo>
                  <a:pt x="5692" y="7368"/>
                </a:lnTo>
                <a:lnTo>
                  <a:pt x="5793" y="7401"/>
                </a:lnTo>
                <a:lnTo>
                  <a:pt x="5860" y="7368"/>
                </a:lnTo>
                <a:lnTo>
                  <a:pt x="5928" y="7337"/>
                </a:lnTo>
                <a:lnTo>
                  <a:pt x="5994" y="7273"/>
                </a:lnTo>
                <a:lnTo>
                  <a:pt x="5994" y="7021"/>
                </a:lnTo>
                <a:lnTo>
                  <a:pt x="5928" y="6768"/>
                </a:lnTo>
                <a:lnTo>
                  <a:pt x="5961" y="6609"/>
                </a:lnTo>
                <a:lnTo>
                  <a:pt x="5994" y="6452"/>
                </a:lnTo>
                <a:lnTo>
                  <a:pt x="6129" y="6167"/>
                </a:lnTo>
                <a:lnTo>
                  <a:pt x="6262" y="5945"/>
                </a:lnTo>
                <a:lnTo>
                  <a:pt x="6396" y="5724"/>
                </a:lnTo>
                <a:lnTo>
                  <a:pt x="6999" y="5218"/>
                </a:lnTo>
                <a:lnTo>
                  <a:pt x="7400" y="4870"/>
                </a:lnTo>
                <a:lnTo>
                  <a:pt x="7802" y="4459"/>
                </a:lnTo>
                <a:lnTo>
                  <a:pt x="7970" y="4206"/>
                </a:lnTo>
                <a:lnTo>
                  <a:pt x="8104" y="3985"/>
                </a:lnTo>
                <a:lnTo>
                  <a:pt x="8204" y="3731"/>
                </a:lnTo>
                <a:lnTo>
                  <a:pt x="8272" y="3478"/>
                </a:lnTo>
                <a:lnTo>
                  <a:pt x="8239" y="3416"/>
                </a:lnTo>
                <a:lnTo>
                  <a:pt x="8171" y="3383"/>
                </a:lnTo>
                <a:lnTo>
                  <a:pt x="8104" y="3383"/>
                </a:lnTo>
                <a:lnTo>
                  <a:pt x="8071" y="3416"/>
                </a:lnTo>
                <a:lnTo>
                  <a:pt x="7870" y="3573"/>
                </a:lnTo>
                <a:lnTo>
                  <a:pt x="7702" y="3795"/>
                </a:lnTo>
                <a:lnTo>
                  <a:pt x="7400" y="4206"/>
                </a:lnTo>
                <a:lnTo>
                  <a:pt x="7033" y="4554"/>
                </a:lnTo>
                <a:lnTo>
                  <a:pt x="6631" y="4901"/>
                </a:lnTo>
                <a:lnTo>
                  <a:pt x="6396" y="5060"/>
                </a:lnTo>
                <a:lnTo>
                  <a:pt x="6129" y="5250"/>
                </a:lnTo>
                <a:lnTo>
                  <a:pt x="5592" y="5629"/>
                </a:lnTo>
                <a:lnTo>
                  <a:pt x="5659" y="5060"/>
                </a:lnTo>
                <a:lnTo>
                  <a:pt x="5793" y="4491"/>
                </a:lnTo>
                <a:lnTo>
                  <a:pt x="5961" y="3952"/>
                </a:lnTo>
                <a:lnTo>
                  <a:pt x="6162" y="3416"/>
                </a:lnTo>
                <a:lnTo>
                  <a:pt x="6330" y="3036"/>
                </a:lnTo>
                <a:lnTo>
                  <a:pt x="6564" y="2657"/>
                </a:lnTo>
                <a:lnTo>
                  <a:pt x="6798" y="2308"/>
                </a:lnTo>
                <a:lnTo>
                  <a:pt x="7099" y="2024"/>
                </a:lnTo>
                <a:lnTo>
                  <a:pt x="7234" y="1929"/>
                </a:lnTo>
                <a:lnTo>
                  <a:pt x="7400" y="1834"/>
                </a:lnTo>
                <a:lnTo>
                  <a:pt x="7702" y="1772"/>
                </a:lnTo>
                <a:lnTo>
                  <a:pt x="8003" y="1708"/>
                </a:lnTo>
                <a:lnTo>
                  <a:pt x="8138" y="1677"/>
                </a:lnTo>
                <a:lnTo>
                  <a:pt x="8305" y="1613"/>
                </a:lnTo>
                <a:lnTo>
                  <a:pt x="8305" y="1549"/>
                </a:lnTo>
                <a:lnTo>
                  <a:pt x="8204" y="1423"/>
                </a:lnTo>
                <a:lnTo>
                  <a:pt x="8104" y="1328"/>
                </a:lnTo>
                <a:lnTo>
                  <a:pt x="7937" y="1265"/>
                </a:lnTo>
                <a:lnTo>
                  <a:pt x="7601" y="1265"/>
                </a:lnTo>
                <a:lnTo>
                  <a:pt x="7435" y="1297"/>
                </a:lnTo>
                <a:lnTo>
                  <a:pt x="7133" y="1392"/>
                </a:lnTo>
                <a:lnTo>
                  <a:pt x="6933" y="1487"/>
                </a:lnTo>
                <a:lnTo>
                  <a:pt x="6765" y="1613"/>
                </a:lnTo>
                <a:lnTo>
                  <a:pt x="6597" y="1772"/>
                </a:lnTo>
                <a:lnTo>
                  <a:pt x="6430" y="1929"/>
                </a:lnTo>
                <a:lnTo>
                  <a:pt x="6162" y="2245"/>
                </a:lnTo>
                <a:lnTo>
                  <a:pt x="5928" y="2624"/>
                </a:lnTo>
                <a:lnTo>
                  <a:pt x="5727" y="3004"/>
                </a:lnTo>
                <a:lnTo>
                  <a:pt x="5526" y="3447"/>
                </a:lnTo>
                <a:lnTo>
                  <a:pt x="5358" y="3921"/>
                </a:lnTo>
                <a:lnTo>
                  <a:pt x="5191" y="4364"/>
                </a:lnTo>
                <a:lnTo>
                  <a:pt x="5091" y="4839"/>
                </a:lnTo>
                <a:lnTo>
                  <a:pt x="5024" y="5344"/>
                </a:lnTo>
                <a:lnTo>
                  <a:pt x="5024" y="5788"/>
                </a:lnTo>
                <a:lnTo>
                  <a:pt x="5057" y="6262"/>
                </a:lnTo>
                <a:lnTo>
                  <a:pt x="4890" y="6357"/>
                </a:lnTo>
                <a:lnTo>
                  <a:pt x="4755" y="6547"/>
                </a:lnTo>
                <a:lnTo>
                  <a:pt x="4655" y="6736"/>
                </a:lnTo>
                <a:lnTo>
                  <a:pt x="4589" y="6989"/>
                </a:lnTo>
                <a:lnTo>
                  <a:pt x="4454" y="7432"/>
                </a:lnTo>
                <a:lnTo>
                  <a:pt x="4421" y="7748"/>
                </a:lnTo>
                <a:lnTo>
                  <a:pt x="4454" y="8096"/>
                </a:lnTo>
                <a:lnTo>
                  <a:pt x="4521" y="8475"/>
                </a:lnTo>
                <a:lnTo>
                  <a:pt x="4622" y="8855"/>
                </a:lnTo>
                <a:lnTo>
                  <a:pt x="4790" y="9203"/>
                </a:lnTo>
                <a:lnTo>
                  <a:pt x="4991" y="9519"/>
                </a:lnTo>
                <a:lnTo>
                  <a:pt x="5124" y="9645"/>
                </a:lnTo>
                <a:lnTo>
                  <a:pt x="5292" y="9773"/>
                </a:lnTo>
                <a:lnTo>
                  <a:pt x="5425" y="9867"/>
                </a:lnTo>
                <a:lnTo>
                  <a:pt x="5592" y="9930"/>
                </a:lnTo>
                <a:lnTo>
                  <a:pt x="5793" y="9994"/>
                </a:lnTo>
                <a:lnTo>
                  <a:pt x="5994" y="9994"/>
                </a:lnTo>
                <a:lnTo>
                  <a:pt x="6162" y="10309"/>
                </a:lnTo>
                <a:lnTo>
                  <a:pt x="6330" y="10626"/>
                </a:lnTo>
                <a:lnTo>
                  <a:pt x="6531" y="10911"/>
                </a:lnTo>
                <a:lnTo>
                  <a:pt x="6765" y="11196"/>
                </a:lnTo>
                <a:lnTo>
                  <a:pt x="6999" y="11448"/>
                </a:lnTo>
                <a:lnTo>
                  <a:pt x="7234" y="11670"/>
                </a:lnTo>
                <a:lnTo>
                  <a:pt x="7769" y="12112"/>
                </a:lnTo>
                <a:lnTo>
                  <a:pt x="8272" y="12460"/>
                </a:lnTo>
                <a:lnTo>
                  <a:pt x="8841" y="12776"/>
                </a:lnTo>
                <a:lnTo>
                  <a:pt x="8741" y="12807"/>
                </a:lnTo>
                <a:lnTo>
                  <a:pt x="8641" y="12902"/>
                </a:lnTo>
                <a:lnTo>
                  <a:pt x="8606" y="12997"/>
                </a:lnTo>
                <a:lnTo>
                  <a:pt x="8540" y="13092"/>
                </a:lnTo>
                <a:lnTo>
                  <a:pt x="8506" y="13345"/>
                </a:lnTo>
                <a:lnTo>
                  <a:pt x="8473" y="13599"/>
                </a:lnTo>
                <a:lnTo>
                  <a:pt x="8473" y="13789"/>
                </a:lnTo>
                <a:lnTo>
                  <a:pt x="8506" y="14041"/>
                </a:lnTo>
                <a:lnTo>
                  <a:pt x="8272" y="14073"/>
                </a:lnTo>
                <a:lnTo>
                  <a:pt x="8071" y="14105"/>
                </a:lnTo>
                <a:lnTo>
                  <a:pt x="7702" y="14168"/>
                </a:lnTo>
                <a:lnTo>
                  <a:pt x="7200" y="14263"/>
                </a:lnTo>
                <a:lnTo>
                  <a:pt x="6697" y="14389"/>
                </a:lnTo>
                <a:lnTo>
                  <a:pt x="5727" y="14610"/>
                </a:lnTo>
                <a:lnTo>
                  <a:pt x="4790" y="14864"/>
                </a:lnTo>
                <a:lnTo>
                  <a:pt x="4119" y="15117"/>
                </a:lnTo>
                <a:lnTo>
                  <a:pt x="3483" y="15369"/>
                </a:lnTo>
                <a:lnTo>
                  <a:pt x="2846" y="15686"/>
                </a:lnTo>
                <a:lnTo>
                  <a:pt x="2278" y="16066"/>
                </a:lnTo>
                <a:lnTo>
                  <a:pt x="1808" y="16445"/>
                </a:lnTo>
                <a:lnTo>
                  <a:pt x="1339" y="16856"/>
                </a:lnTo>
                <a:lnTo>
                  <a:pt x="937" y="17330"/>
                </a:lnTo>
                <a:lnTo>
                  <a:pt x="570" y="17805"/>
                </a:lnTo>
                <a:lnTo>
                  <a:pt x="435" y="18089"/>
                </a:lnTo>
                <a:lnTo>
                  <a:pt x="301" y="18343"/>
                </a:lnTo>
                <a:lnTo>
                  <a:pt x="168" y="18628"/>
                </a:lnTo>
                <a:lnTo>
                  <a:pt x="100" y="18912"/>
                </a:lnTo>
                <a:lnTo>
                  <a:pt x="33" y="19197"/>
                </a:lnTo>
                <a:lnTo>
                  <a:pt x="0" y="19481"/>
                </a:lnTo>
                <a:lnTo>
                  <a:pt x="33" y="19766"/>
                </a:lnTo>
                <a:lnTo>
                  <a:pt x="67" y="20051"/>
                </a:lnTo>
                <a:lnTo>
                  <a:pt x="100" y="20177"/>
                </a:lnTo>
                <a:lnTo>
                  <a:pt x="168" y="20240"/>
                </a:lnTo>
                <a:lnTo>
                  <a:pt x="234" y="20272"/>
                </a:lnTo>
                <a:lnTo>
                  <a:pt x="334" y="20272"/>
                </a:lnTo>
                <a:lnTo>
                  <a:pt x="435" y="20367"/>
                </a:lnTo>
                <a:lnTo>
                  <a:pt x="570" y="20398"/>
                </a:lnTo>
                <a:lnTo>
                  <a:pt x="1105" y="20430"/>
                </a:lnTo>
                <a:lnTo>
                  <a:pt x="1675" y="20525"/>
                </a:lnTo>
                <a:lnTo>
                  <a:pt x="2210" y="20651"/>
                </a:lnTo>
                <a:lnTo>
                  <a:pt x="2746" y="20777"/>
                </a:lnTo>
                <a:lnTo>
                  <a:pt x="3818" y="21094"/>
                </a:lnTo>
                <a:lnTo>
                  <a:pt x="4353" y="21220"/>
                </a:lnTo>
                <a:lnTo>
                  <a:pt x="4890" y="21315"/>
                </a:lnTo>
                <a:lnTo>
                  <a:pt x="6330" y="21441"/>
                </a:lnTo>
                <a:lnTo>
                  <a:pt x="7802" y="21505"/>
                </a:lnTo>
                <a:lnTo>
                  <a:pt x="9243" y="21569"/>
                </a:lnTo>
                <a:lnTo>
                  <a:pt x="10683" y="21600"/>
                </a:lnTo>
                <a:lnTo>
                  <a:pt x="13597" y="21600"/>
                </a:lnTo>
                <a:lnTo>
                  <a:pt x="15071" y="21505"/>
                </a:lnTo>
                <a:lnTo>
                  <a:pt x="16510" y="21379"/>
                </a:lnTo>
                <a:lnTo>
                  <a:pt x="17649" y="21252"/>
                </a:lnTo>
                <a:lnTo>
                  <a:pt x="18754" y="21126"/>
                </a:lnTo>
                <a:lnTo>
                  <a:pt x="19324" y="21062"/>
                </a:lnTo>
                <a:lnTo>
                  <a:pt x="19892" y="20936"/>
                </a:lnTo>
                <a:lnTo>
                  <a:pt x="20429" y="20810"/>
                </a:lnTo>
                <a:lnTo>
                  <a:pt x="20964" y="20651"/>
                </a:lnTo>
                <a:lnTo>
                  <a:pt x="21065" y="20588"/>
                </a:lnTo>
                <a:lnTo>
                  <a:pt x="21165" y="20493"/>
                </a:lnTo>
                <a:lnTo>
                  <a:pt x="21198" y="20398"/>
                </a:lnTo>
                <a:lnTo>
                  <a:pt x="21233" y="20303"/>
                </a:lnTo>
                <a:lnTo>
                  <a:pt x="21366" y="20303"/>
                </a:lnTo>
                <a:lnTo>
                  <a:pt x="21500" y="20240"/>
                </a:lnTo>
                <a:lnTo>
                  <a:pt x="21567" y="20208"/>
                </a:lnTo>
                <a:lnTo>
                  <a:pt x="21600" y="20146"/>
                </a:lnTo>
                <a:lnTo>
                  <a:pt x="21600" y="19987"/>
                </a:lnTo>
                <a:lnTo>
                  <a:pt x="21534" y="19449"/>
                </a:lnTo>
                <a:lnTo>
                  <a:pt x="21399" y="18943"/>
                </a:lnTo>
                <a:lnTo>
                  <a:pt x="21233" y="18438"/>
                </a:lnTo>
                <a:lnTo>
                  <a:pt x="20997" y="17963"/>
                </a:lnTo>
                <a:lnTo>
                  <a:pt x="21032" y="17963"/>
                </a:lnTo>
                <a:lnTo>
                  <a:pt x="21098" y="17931"/>
                </a:lnTo>
                <a:lnTo>
                  <a:pt x="21132" y="17836"/>
                </a:lnTo>
                <a:lnTo>
                  <a:pt x="21132" y="17774"/>
                </a:lnTo>
                <a:lnTo>
                  <a:pt x="21065" y="17710"/>
                </a:lnTo>
                <a:lnTo>
                  <a:pt x="20796" y="17615"/>
                </a:lnTo>
                <a:lnTo>
                  <a:pt x="20630" y="17362"/>
                </a:lnTo>
                <a:lnTo>
                  <a:pt x="20429" y="17077"/>
                </a:lnTo>
                <a:lnTo>
                  <a:pt x="19959" y="16571"/>
                </a:lnTo>
                <a:lnTo>
                  <a:pt x="19424" y="16097"/>
                </a:lnTo>
                <a:lnTo>
                  <a:pt x="18854" y="15686"/>
                </a:lnTo>
                <a:lnTo>
                  <a:pt x="18520" y="15497"/>
                </a:lnTo>
                <a:lnTo>
                  <a:pt x="18218" y="15307"/>
                </a:lnTo>
                <a:lnTo>
                  <a:pt x="17515" y="15022"/>
                </a:lnTo>
                <a:lnTo>
                  <a:pt x="16812" y="14800"/>
                </a:lnTo>
                <a:lnTo>
                  <a:pt x="16075" y="14610"/>
                </a:lnTo>
                <a:lnTo>
                  <a:pt x="15237" y="14453"/>
                </a:lnTo>
                <a:lnTo>
                  <a:pt x="14400" y="14325"/>
                </a:lnTo>
                <a:lnTo>
                  <a:pt x="14233" y="14294"/>
                </a:lnTo>
                <a:lnTo>
                  <a:pt x="14099" y="14263"/>
                </a:lnTo>
                <a:lnTo>
                  <a:pt x="13597" y="14168"/>
                </a:lnTo>
                <a:lnTo>
                  <a:pt x="13328" y="14136"/>
                </a:lnTo>
                <a:lnTo>
                  <a:pt x="13061" y="14136"/>
                </a:lnTo>
                <a:lnTo>
                  <a:pt x="13061" y="13219"/>
                </a:lnTo>
                <a:lnTo>
                  <a:pt x="13027" y="13061"/>
                </a:lnTo>
                <a:lnTo>
                  <a:pt x="12994" y="12966"/>
                </a:lnTo>
                <a:lnTo>
                  <a:pt x="13295" y="12776"/>
                </a:lnTo>
                <a:lnTo>
                  <a:pt x="13597" y="12618"/>
                </a:lnTo>
                <a:lnTo>
                  <a:pt x="13898" y="12397"/>
                </a:lnTo>
                <a:lnTo>
                  <a:pt x="14166" y="12176"/>
                </a:lnTo>
                <a:lnTo>
                  <a:pt x="14400" y="11922"/>
                </a:lnTo>
                <a:lnTo>
                  <a:pt x="14634" y="11670"/>
                </a:lnTo>
                <a:lnTo>
                  <a:pt x="14870" y="11386"/>
                </a:lnTo>
                <a:lnTo>
                  <a:pt x="15071" y="11101"/>
                </a:lnTo>
                <a:lnTo>
                  <a:pt x="15405" y="10563"/>
                </a:lnTo>
                <a:lnTo>
                  <a:pt x="15639" y="10152"/>
                </a:lnTo>
                <a:lnTo>
                  <a:pt x="15840" y="9740"/>
                </a:lnTo>
                <a:lnTo>
                  <a:pt x="15941" y="9740"/>
                </a:lnTo>
                <a:lnTo>
                  <a:pt x="16041" y="9709"/>
                </a:lnTo>
                <a:lnTo>
                  <a:pt x="16242" y="9614"/>
                </a:lnTo>
                <a:lnTo>
                  <a:pt x="16443" y="9424"/>
                </a:lnTo>
                <a:lnTo>
                  <a:pt x="16644" y="9203"/>
                </a:lnTo>
                <a:lnTo>
                  <a:pt x="16812" y="8950"/>
                </a:lnTo>
                <a:lnTo>
                  <a:pt x="16912" y="8729"/>
                </a:lnTo>
                <a:lnTo>
                  <a:pt x="17079" y="8349"/>
                </a:lnTo>
                <a:lnTo>
                  <a:pt x="17146" y="8065"/>
                </a:lnTo>
                <a:lnTo>
                  <a:pt x="17179" y="7780"/>
                </a:lnTo>
                <a:lnTo>
                  <a:pt x="17179" y="7495"/>
                </a:lnTo>
                <a:lnTo>
                  <a:pt x="17113" y="6926"/>
                </a:lnTo>
                <a:lnTo>
                  <a:pt x="17013" y="6642"/>
                </a:lnTo>
                <a:lnTo>
                  <a:pt x="16878" y="6388"/>
                </a:lnTo>
                <a:lnTo>
                  <a:pt x="16711" y="6135"/>
                </a:lnTo>
                <a:lnTo>
                  <a:pt x="16777" y="6103"/>
                </a:lnTo>
                <a:lnTo>
                  <a:pt x="16845" y="6040"/>
                </a:lnTo>
                <a:lnTo>
                  <a:pt x="16878" y="5914"/>
                </a:lnTo>
                <a:lnTo>
                  <a:pt x="16845" y="5788"/>
                </a:lnTo>
                <a:lnTo>
                  <a:pt x="16744" y="5660"/>
                </a:lnTo>
                <a:lnTo>
                  <a:pt x="16744" y="4934"/>
                </a:lnTo>
                <a:lnTo>
                  <a:pt x="16711" y="4206"/>
                </a:lnTo>
                <a:lnTo>
                  <a:pt x="16644" y="3858"/>
                </a:lnTo>
                <a:lnTo>
                  <a:pt x="16576" y="3478"/>
                </a:lnTo>
                <a:lnTo>
                  <a:pt x="16476" y="3131"/>
                </a:lnTo>
                <a:lnTo>
                  <a:pt x="16377" y="2783"/>
                </a:lnTo>
                <a:lnTo>
                  <a:pt x="16242" y="2434"/>
                </a:lnTo>
                <a:lnTo>
                  <a:pt x="16075" y="2119"/>
                </a:lnTo>
                <a:lnTo>
                  <a:pt x="15874" y="1834"/>
                </a:lnTo>
                <a:lnTo>
                  <a:pt x="15639" y="1549"/>
                </a:lnTo>
                <a:lnTo>
                  <a:pt x="15405" y="1265"/>
                </a:lnTo>
                <a:lnTo>
                  <a:pt x="15104" y="1044"/>
                </a:lnTo>
                <a:lnTo>
                  <a:pt x="14802" y="823"/>
                </a:lnTo>
                <a:lnTo>
                  <a:pt x="14433" y="633"/>
                </a:lnTo>
                <a:lnTo>
                  <a:pt x="13999" y="443"/>
                </a:lnTo>
                <a:lnTo>
                  <a:pt x="13463" y="285"/>
                </a:lnTo>
                <a:lnTo>
                  <a:pt x="12961" y="159"/>
                </a:lnTo>
                <a:lnTo>
                  <a:pt x="12391" y="64"/>
                </a:lnTo>
                <a:lnTo>
                  <a:pt x="11821" y="31"/>
                </a:lnTo>
                <a:lnTo>
                  <a:pt x="11286" y="0"/>
                </a:lnTo>
                <a:close/>
              </a:path>
            </a:pathLst>
          </a:custGeom>
          <a:solidFill>
            <a:srgbClr val="FFFFFF"/>
          </a:solidFill>
          <a:ln w="12700">
            <a:miter lim="400000"/>
          </a:ln>
        </p:spPr>
        <p:txBody>
          <a:bodyPr lIns="45719" rIns="45719" anchor="ctr"/>
          <a:lstStyle/>
          <a:p>
            <a:pPr/>
          </a:p>
        </p:txBody>
      </p:sp>
      <p:sp>
        <p:nvSpPr>
          <p:cNvPr id="92" name="Google Shape;76;p13"/>
          <p:cNvSpPr txBox="1"/>
          <p:nvPr>
            <p:ph type="sldNum" sz="quarter" idx="2"/>
          </p:nvPr>
        </p:nvSpPr>
        <p:spPr>
          <a:xfrm>
            <a:off x="4438909" y="4832975"/>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Google Shape;61;p12"/>
          <p:cNvSpPr txBox="1"/>
          <p:nvPr>
            <p:ph type="title"/>
          </p:nvPr>
        </p:nvSpPr>
        <p:spPr>
          <a:xfrm>
            <a:off x="-6026" y="967975"/>
            <a:ext cx="9156002" cy="857401"/>
          </a:xfrm>
          <a:prstGeom prst="rect">
            <a:avLst/>
          </a:prstGeom>
        </p:spPr>
        <p:txBody>
          <a:bodyPr/>
          <a:lstStyle/>
          <a:p>
            <a:pPr/>
            <a:r>
              <a:t>Background: what the company is </a:t>
            </a:r>
          </a:p>
        </p:txBody>
      </p:sp>
      <p:sp>
        <p:nvSpPr>
          <p:cNvPr id="95" name="Text Placeholder 1"/>
          <p:cNvSpPr txBox="1"/>
          <p:nvPr>
            <p:ph type="body" idx="1"/>
          </p:nvPr>
        </p:nvSpPr>
        <p:spPr>
          <a:xfrm>
            <a:off x="457200" y="1563400"/>
            <a:ext cx="8229600" cy="2503200"/>
          </a:xfrm>
          <a:prstGeom prst="rect">
            <a:avLst/>
          </a:prstGeom>
        </p:spPr>
        <p:txBody>
          <a:bodyPr/>
          <a:lstStyle/>
          <a:p>
            <a:pPr marL="425195" indent="-330708" defTabSz="850391">
              <a:spcBef>
                <a:spcPts val="500"/>
              </a:spcBef>
              <a:buSzPts val="1400"/>
              <a:defRPr sz="1488"/>
            </a:pPr>
            <a:r>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a:p>
            <a:pPr marL="425195" indent="-330708" defTabSz="850391">
              <a:spcBef>
                <a:spcPts val="500"/>
              </a:spcBef>
              <a:buSzPts val="1400"/>
              <a:defRPr sz="1488"/>
            </a:pPr>
            <a:r>
              <a:t>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a:t>
            </a:r>
          </a:p>
        </p:txBody>
      </p:sp>
      <p:sp>
        <p:nvSpPr>
          <p:cNvPr id="96" name="Google Shape;67;p12"/>
          <p:cNvSpPr txBox="1"/>
          <p:nvPr>
            <p:ph type="sldNum" sz="quarter" idx="2"/>
          </p:nvPr>
        </p:nvSpPr>
        <p:spPr>
          <a:xfrm>
            <a:off x="4438909" y="4832975"/>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7" name="Google Shape;62;p12"/>
          <p:cNvSpPr/>
          <p:nvPr/>
        </p:nvSpPr>
        <p:spPr>
          <a:xfrm>
            <a:off x="4141749" y="281248"/>
            <a:ext cx="788684" cy="80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98" name="Google Shape;63;p12"/>
          <p:cNvSpPr/>
          <p:nvPr/>
        </p:nvSpPr>
        <p:spPr>
          <a:xfrm>
            <a:off x="4345990" y="520319"/>
            <a:ext cx="380234" cy="327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86" y="17421"/>
                </a:moveTo>
                <a:lnTo>
                  <a:pt x="5710" y="17456"/>
                </a:lnTo>
                <a:lnTo>
                  <a:pt x="5921" y="17456"/>
                </a:lnTo>
                <a:lnTo>
                  <a:pt x="5861" y="17703"/>
                </a:lnTo>
                <a:lnTo>
                  <a:pt x="5800" y="17983"/>
                </a:lnTo>
                <a:lnTo>
                  <a:pt x="5800" y="18159"/>
                </a:lnTo>
                <a:lnTo>
                  <a:pt x="5558" y="18159"/>
                </a:lnTo>
                <a:lnTo>
                  <a:pt x="5347" y="17632"/>
                </a:lnTo>
                <a:lnTo>
                  <a:pt x="5286" y="17421"/>
                </a:lnTo>
                <a:close/>
                <a:moveTo>
                  <a:pt x="4955" y="17421"/>
                </a:moveTo>
                <a:lnTo>
                  <a:pt x="4955" y="17667"/>
                </a:lnTo>
                <a:lnTo>
                  <a:pt x="4985" y="17948"/>
                </a:lnTo>
                <a:lnTo>
                  <a:pt x="5046" y="18159"/>
                </a:lnTo>
                <a:lnTo>
                  <a:pt x="4411" y="18230"/>
                </a:lnTo>
                <a:lnTo>
                  <a:pt x="4381" y="18088"/>
                </a:lnTo>
                <a:lnTo>
                  <a:pt x="4350" y="17948"/>
                </a:lnTo>
                <a:lnTo>
                  <a:pt x="4320" y="17843"/>
                </a:lnTo>
                <a:lnTo>
                  <a:pt x="4291" y="17492"/>
                </a:lnTo>
                <a:lnTo>
                  <a:pt x="4291" y="17456"/>
                </a:lnTo>
                <a:lnTo>
                  <a:pt x="4955" y="17421"/>
                </a:lnTo>
                <a:close/>
                <a:moveTo>
                  <a:pt x="6133" y="17456"/>
                </a:moveTo>
                <a:lnTo>
                  <a:pt x="6827" y="17561"/>
                </a:lnTo>
                <a:lnTo>
                  <a:pt x="6797" y="17703"/>
                </a:lnTo>
                <a:lnTo>
                  <a:pt x="6768" y="17843"/>
                </a:lnTo>
                <a:lnTo>
                  <a:pt x="6768" y="18019"/>
                </a:lnTo>
                <a:lnTo>
                  <a:pt x="6797" y="18230"/>
                </a:lnTo>
                <a:lnTo>
                  <a:pt x="6677" y="18193"/>
                </a:lnTo>
                <a:lnTo>
                  <a:pt x="6283" y="18193"/>
                </a:lnTo>
                <a:lnTo>
                  <a:pt x="6283" y="18088"/>
                </a:lnTo>
                <a:lnTo>
                  <a:pt x="6193" y="17772"/>
                </a:lnTo>
                <a:lnTo>
                  <a:pt x="6133" y="17456"/>
                </a:lnTo>
                <a:close/>
                <a:moveTo>
                  <a:pt x="17008" y="17421"/>
                </a:moveTo>
                <a:lnTo>
                  <a:pt x="16948" y="17632"/>
                </a:lnTo>
                <a:lnTo>
                  <a:pt x="16887" y="17843"/>
                </a:lnTo>
                <a:lnTo>
                  <a:pt x="16887" y="18264"/>
                </a:lnTo>
                <a:lnTo>
                  <a:pt x="16373" y="18264"/>
                </a:lnTo>
                <a:lnTo>
                  <a:pt x="16283" y="17877"/>
                </a:lnTo>
                <a:lnTo>
                  <a:pt x="16253" y="17456"/>
                </a:lnTo>
                <a:lnTo>
                  <a:pt x="17008" y="17421"/>
                </a:lnTo>
                <a:close/>
                <a:moveTo>
                  <a:pt x="17189" y="17421"/>
                </a:moveTo>
                <a:lnTo>
                  <a:pt x="17854" y="17456"/>
                </a:lnTo>
                <a:lnTo>
                  <a:pt x="17793" y="17632"/>
                </a:lnTo>
                <a:lnTo>
                  <a:pt x="17733" y="17843"/>
                </a:lnTo>
                <a:lnTo>
                  <a:pt x="17733" y="18299"/>
                </a:lnTo>
                <a:lnTo>
                  <a:pt x="17311" y="18264"/>
                </a:lnTo>
                <a:lnTo>
                  <a:pt x="17311" y="17843"/>
                </a:lnTo>
                <a:lnTo>
                  <a:pt x="17250" y="17632"/>
                </a:lnTo>
                <a:lnTo>
                  <a:pt x="17189" y="17421"/>
                </a:lnTo>
                <a:close/>
                <a:moveTo>
                  <a:pt x="3958" y="17456"/>
                </a:moveTo>
                <a:lnTo>
                  <a:pt x="3897" y="17632"/>
                </a:lnTo>
                <a:lnTo>
                  <a:pt x="3897" y="18124"/>
                </a:lnTo>
                <a:lnTo>
                  <a:pt x="3928" y="18264"/>
                </a:lnTo>
                <a:lnTo>
                  <a:pt x="3414" y="18370"/>
                </a:lnTo>
                <a:lnTo>
                  <a:pt x="3324" y="18370"/>
                </a:lnTo>
                <a:lnTo>
                  <a:pt x="3353" y="18299"/>
                </a:lnTo>
                <a:lnTo>
                  <a:pt x="3353" y="18159"/>
                </a:lnTo>
                <a:lnTo>
                  <a:pt x="3294" y="18088"/>
                </a:lnTo>
                <a:lnTo>
                  <a:pt x="3263" y="17983"/>
                </a:lnTo>
                <a:lnTo>
                  <a:pt x="3233" y="17843"/>
                </a:lnTo>
                <a:lnTo>
                  <a:pt x="3203" y="17561"/>
                </a:lnTo>
                <a:lnTo>
                  <a:pt x="3958" y="17456"/>
                </a:lnTo>
                <a:close/>
                <a:moveTo>
                  <a:pt x="7069" y="17632"/>
                </a:moveTo>
                <a:lnTo>
                  <a:pt x="7432" y="17737"/>
                </a:lnTo>
                <a:lnTo>
                  <a:pt x="7794" y="17843"/>
                </a:lnTo>
                <a:lnTo>
                  <a:pt x="7733" y="18053"/>
                </a:lnTo>
                <a:lnTo>
                  <a:pt x="7733" y="18370"/>
                </a:lnTo>
                <a:lnTo>
                  <a:pt x="7190" y="18264"/>
                </a:lnTo>
                <a:lnTo>
                  <a:pt x="7160" y="18088"/>
                </a:lnTo>
                <a:lnTo>
                  <a:pt x="7130" y="17913"/>
                </a:lnTo>
                <a:lnTo>
                  <a:pt x="7069" y="17632"/>
                </a:lnTo>
                <a:close/>
                <a:moveTo>
                  <a:pt x="16615" y="703"/>
                </a:moveTo>
                <a:lnTo>
                  <a:pt x="17008" y="738"/>
                </a:lnTo>
                <a:lnTo>
                  <a:pt x="17764" y="843"/>
                </a:lnTo>
                <a:lnTo>
                  <a:pt x="18186" y="948"/>
                </a:lnTo>
                <a:lnTo>
                  <a:pt x="18609" y="1054"/>
                </a:lnTo>
                <a:lnTo>
                  <a:pt x="19001" y="1194"/>
                </a:lnTo>
                <a:lnTo>
                  <a:pt x="19425" y="1370"/>
                </a:lnTo>
                <a:lnTo>
                  <a:pt x="19787" y="1581"/>
                </a:lnTo>
                <a:lnTo>
                  <a:pt x="20150" y="1826"/>
                </a:lnTo>
                <a:lnTo>
                  <a:pt x="20483" y="2142"/>
                </a:lnTo>
                <a:lnTo>
                  <a:pt x="20784" y="2494"/>
                </a:lnTo>
                <a:lnTo>
                  <a:pt x="20784" y="2600"/>
                </a:lnTo>
                <a:lnTo>
                  <a:pt x="20845" y="2916"/>
                </a:lnTo>
                <a:lnTo>
                  <a:pt x="20905" y="3196"/>
                </a:lnTo>
                <a:lnTo>
                  <a:pt x="20966" y="3828"/>
                </a:lnTo>
                <a:lnTo>
                  <a:pt x="20966" y="4426"/>
                </a:lnTo>
                <a:lnTo>
                  <a:pt x="20995" y="5058"/>
                </a:lnTo>
                <a:lnTo>
                  <a:pt x="20966" y="6462"/>
                </a:lnTo>
                <a:lnTo>
                  <a:pt x="20936" y="7903"/>
                </a:lnTo>
                <a:lnTo>
                  <a:pt x="20875" y="10080"/>
                </a:lnTo>
                <a:lnTo>
                  <a:pt x="20845" y="12258"/>
                </a:lnTo>
                <a:lnTo>
                  <a:pt x="20905" y="14787"/>
                </a:lnTo>
                <a:lnTo>
                  <a:pt x="20905" y="16051"/>
                </a:lnTo>
                <a:lnTo>
                  <a:pt x="20845" y="17316"/>
                </a:lnTo>
                <a:lnTo>
                  <a:pt x="20452" y="17245"/>
                </a:lnTo>
                <a:lnTo>
                  <a:pt x="20089" y="17140"/>
                </a:lnTo>
                <a:lnTo>
                  <a:pt x="19395" y="16965"/>
                </a:lnTo>
                <a:lnTo>
                  <a:pt x="19062" y="16860"/>
                </a:lnTo>
                <a:lnTo>
                  <a:pt x="18700" y="16824"/>
                </a:lnTo>
                <a:lnTo>
                  <a:pt x="17884" y="16754"/>
                </a:lnTo>
                <a:lnTo>
                  <a:pt x="17039" y="16718"/>
                </a:lnTo>
                <a:lnTo>
                  <a:pt x="16223" y="16754"/>
                </a:lnTo>
                <a:lnTo>
                  <a:pt x="15376" y="16824"/>
                </a:lnTo>
                <a:lnTo>
                  <a:pt x="14712" y="16894"/>
                </a:lnTo>
                <a:lnTo>
                  <a:pt x="14048" y="17034"/>
                </a:lnTo>
                <a:lnTo>
                  <a:pt x="13384" y="17210"/>
                </a:lnTo>
                <a:lnTo>
                  <a:pt x="12749" y="17492"/>
                </a:lnTo>
                <a:lnTo>
                  <a:pt x="12446" y="17632"/>
                </a:lnTo>
                <a:lnTo>
                  <a:pt x="12084" y="17843"/>
                </a:lnTo>
                <a:lnTo>
                  <a:pt x="11691" y="18088"/>
                </a:lnTo>
                <a:lnTo>
                  <a:pt x="11359" y="18370"/>
                </a:lnTo>
                <a:lnTo>
                  <a:pt x="11299" y="16402"/>
                </a:lnTo>
                <a:lnTo>
                  <a:pt x="11238" y="14436"/>
                </a:lnTo>
                <a:lnTo>
                  <a:pt x="11148" y="12503"/>
                </a:lnTo>
                <a:lnTo>
                  <a:pt x="11118" y="10537"/>
                </a:lnTo>
                <a:lnTo>
                  <a:pt x="11118" y="8535"/>
                </a:lnTo>
                <a:lnTo>
                  <a:pt x="11087" y="6533"/>
                </a:lnTo>
                <a:lnTo>
                  <a:pt x="11087" y="3127"/>
                </a:lnTo>
                <a:lnTo>
                  <a:pt x="11449" y="2916"/>
                </a:lnTo>
                <a:lnTo>
                  <a:pt x="11782" y="2669"/>
                </a:lnTo>
                <a:lnTo>
                  <a:pt x="12115" y="2424"/>
                </a:lnTo>
                <a:lnTo>
                  <a:pt x="12416" y="2213"/>
                </a:lnTo>
                <a:lnTo>
                  <a:pt x="13504" y="1510"/>
                </a:lnTo>
                <a:lnTo>
                  <a:pt x="14078" y="1194"/>
                </a:lnTo>
                <a:lnTo>
                  <a:pt x="14621" y="948"/>
                </a:lnTo>
                <a:lnTo>
                  <a:pt x="14984" y="808"/>
                </a:lnTo>
                <a:lnTo>
                  <a:pt x="15376" y="738"/>
                </a:lnTo>
                <a:lnTo>
                  <a:pt x="15770" y="703"/>
                </a:lnTo>
                <a:close/>
                <a:moveTo>
                  <a:pt x="15981" y="17456"/>
                </a:moveTo>
                <a:lnTo>
                  <a:pt x="15920" y="17561"/>
                </a:lnTo>
                <a:lnTo>
                  <a:pt x="15860" y="17703"/>
                </a:lnTo>
                <a:lnTo>
                  <a:pt x="15829" y="17843"/>
                </a:lnTo>
                <a:lnTo>
                  <a:pt x="15829" y="17983"/>
                </a:lnTo>
                <a:lnTo>
                  <a:pt x="15860" y="18299"/>
                </a:lnTo>
                <a:lnTo>
                  <a:pt x="15165" y="18370"/>
                </a:lnTo>
                <a:lnTo>
                  <a:pt x="15165" y="18335"/>
                </a:lnTo>
                <a:lnTo>
                  <a:pt x="15135" y="18230"/>
                </a:lnTo>
                <a:lnTo>
                  <a:pt x="15104" y="18159"/>
                </a:lnTo>
                <a:lnTo>
                  <a:pt x="15104" y="17561"/>
                </a:lnTo>
                <a:lnTo>
                  <a:pt x="15739" y="17492"/>
                </a:lnTo>
                <a:lnTo>
                  <a:pt x="15981" y="17456"/>
                </a:lnTo>
                <a:close/>
                <a:moveTo>
                  <a:pt x="18217" y="17456"/>
                </a:moveTo>
                <a:lnTo>
                  <a:pt x="18911" y="17561"/>
                </a:lnTo>
                <a:lnTo>
                  <a:pt x="18851" y="17667"/>
                </a:lnTo>
                <a:lnTo>
                  <a:pt x="18790" y="17772"/>
                </a:lnTo>
                <a:lnTo>
                  <a:pt x="18761" y="17913"/>
                </a:lnTo>
                <a:lnTo>
                  <a:pt x="18761" y="18019"/>
                </a:lnTo>
                <a:lnTo>
                  <a:pt x="18820" y="18440"/>
                </a:lnTo>
                <a:lnTo>
                  <a:pt x="18186" y="18335"/>
                </a:lnTo>
                <a:lnTo>
                  <a:pt x="18217" y="17913"/>
                </a:lnTo>
                <a:lnTo>
                  <a:pt x="18217" y="17456"/>
                </a:lnTo>
                <a:close/>
                <a:moveTo>
                  <a:pt x="8096" y="17983"/>
                </a:moveTo>
                <a:lnTo>
                  <a:pt x="8490" y="18159"/>
                </a:lnTo>
                <a:lnTo>
                  <a:pt x="8429" y="18335"/>
                </a:lnTo>
                <a:lnTo>
                  <a:pt x="8399" y="18546"/>
                </a:lnTo>
                <a:lnTo>
                  <a:pt x="8277" y="18475"/>
                </a:lnTo>
                <a:lnTo>
                  <a:pt x="8157" y="18230"/>
                </a:lnTo>
                <a:lnTo>
                  <a:pt x="8096" y="17983"/>
                </a:lnTo>
                <a:close/>
                <a:moveTo>
                  <a:pt x="2750" y="17667"/>
                </a:moveTo>
                <a:lnTo>
                  <a:pt x="2719" y="17843"/>
                </a:lnTo>
                <a:lnTo>
                  <a:pt x="2750" y="18053"/>
                </a:lnTo>
                <a:lnTo>
                  <a:pt x="2780" y="18230"/>
                </a:lnTo>
                <a:lnTo>
                  <a:pt x="2870" y="18404"/>
                </a:lnTo>
                <a:lnTo>
                  <a:pt x="2900" y="18440"/>
                </a:lnTo>
                <a:lnTo>
                  <a:pt x="2297" y="18580"/>
                </a:lnTo>
                <a:lnTo>
                  <a:pt x="2297" y="17772"/>
                </a:lnTo>
                <a:lnTo>
                  <a:pt x="2750" y="17667"/>
                </a:lnTo>
                <a:close/>
                <a:moveTo>
                  <a:pt x="14712" y="17597"/>
                </a:moveTo>
                <a:lnTo>
                  <a:pt x="14682" y="17877"/>
                </a:lnTo>
                <a:lnTo>
                  <a:pt x="14682" y="18159"/>
                </a:lnTo>
                <a:lnTo>
                  <a:pt x="14712" y="18440"/>
                </a:lnTo>
                <a:lnTo>
                  <a:pt x="14048" y="18546"/>
                </a:lnTo>
                <a:lnTo>
                  <a:pt x="13957" y="18580"/>
                </a:lnTo>
                <a:lnTo>
                  <a:pt x="13896" y="18510"/>
                </a:lnTo>
                <a:lnTo>
                  <a:pt x="13896" y="17913"/>
                </a:lnTo>
                <a:lnTo>
                  <a:pt x="13867" y="17808"/>
                </a:lnTo>
                <a:lnTo>
                  <a:pt x="14290" y="17667"/>
                </a:lnTo>
                <a:lnTo>
                  <a:pt x="14712" y="17597"/>
                </a:lnTo>
                <a:close/>
                <a:moveTo>
                  <a:pt x="6011" y="738"/>
                </a:moveTo>
                <a:lnTo>
                  <a:pt x="6435" y="772"/>
                </a:lnTo>
                <a:lnTo>
                  <a:pt x="6888" y="843"/>
                </a:lnTo>
                <a:lnTo>
                  <a:pt x="7311" y="948"/>
                </a:lnTo>
                <a:lnTo>
                  <a:pt x="7733" y="1088"/>
                </a:lnTo>
                <a:lnTo>
                  <a:pt x="8127" y="1264"/>
                </a:lnTo>
                <a:lnTo>
                  <a:pt x="8519" y="1475"/>
                </a:lnTo>
                <a:lnTo>
                  <a:pt x="8912" y="1686"/>
                </a:lnTo>
                <a:lnTo>
                  <a:pt x="9274" y="1967"/>
                </a:lnTo>
                <a:lnTo>
                  <a:pt x="9607" y="2247"/>
                </a:lnTo>
                <a:lnTo>
                  <a:pt x="9940" y="2600"/>
                </a:lnTo>
                <a:lnTo>
                  <a:pt x="10212" y="2950"/>
                </a:lnTo>
                <a:lnTo>
                  <a:pt x="10483" y="3301"/>
                </a:lnTo>
                <a:lnTo>
                  <a:pt x="10543" y="3407"/>
                </a:lnTo>
                <a:lnTo>
                  <a:pt x="10483" y="4110"/>
                </a:lnTo>
                <a:lnTo>
                  <a:pt x="10452" y="4847"/>
                </a:lnTo>
                <a:lnTo>
                  <a:pt x="10483" y="6252"/>
                </a:lnTo>
                <a:lnTo>
                  <a:pt x="10513" y="8254"/>
                </a:lnTo>
                <a:lnTo>
                  <a:pt x="10513" y="11310"/>
                </a:lnTo>
                <a:lnTo>
                  <a:pt x="10543" y="12363"/>
                </a:lnTo>
                <a:lnTo>
                  <a:pt x="10604" y="14505"/>
                </a:lnTo>
                <a:lnTo>
                  <a:pt x="10694" y="16613"/>
                </a:lnTo>
                <a:lnTo>
                  <a:pt x="10755" y="18720"/>
                </a:lnTo>
                <a:lnTo>
                  <a:pt x="9758" y="18053"/>
                </a:lnTo>
                <a:lnTo>
                  <a:pt x="9244" y="17737"/>
                </a:lnTo>
                <a:lnTo>
                  <a:pt x="8730" y="17421"/>
                </a:lnTo>
                <a:lnTo>
                  <a:pt x="8399" y="17245"/>
                </a:lnTo>
                <a:lnTo>
                  <a:pt x="8066" y="17105"/>
                </a:lnTo>
                <a:lnTo>
                  <a:pt x="7704" y="17000"/>
                </a:lnTo>
                <a:lnTo>
                  <a:pt x="7371" y="16894"/>
                </a:lnTo>
                <a:lnTo>
                  <a:pt x="6646" y="16754"/>
                </a:lnTo>
                <a:lnTo>
                  <a:pt x="5921" y="16649"/>
                </a:lnTo>
                <a:lnTo>
                  <a:pt x="4532" y="16649"/>
                </a:lnTo>
                <a:lnTo>
                  <a:pt x="3807" y="16684"/>
                </a:lnTo>
                <a:lnTo>
                  <a:pt x="3112" y="16789"/>
                </a:lnTo>
                <a:lnTo>
                  <a:pt x="2538" y="16894"/>
                </a:lnTo>
                <a:lnTo>
                  <a:pt x="1903" y="17034"/>
                </a:lnTo>
                <a:lnTo>
                  <a:pt x="1602" y="17140"/>
                </a:lnTo>
                <a:lnTo>
                  <a:pt x="1300" y="17245"/>
                </a:lnTo>
                <a:lnTo>
                  <a:pt x="1028" y="17387"/>
                </a:lnTo>
                <a:lnTo>
                  <a:pt x="756" y="17561"/>
                </a:lnTo>
                <a:lnTo>
                  <a:pt x="786" y="17281"/>
                </a:lnTo>
                <a:lnTo>
                  <a:pt x="816" y="17000"/>
                </a:lnTo>
                <a:lnTo>
                  <a:pt x="816" y="16578"/>
                </a:lnTo>
                <a:lnTo>
                  <a:pt x="725" y="14647"/>
                </a:lnTo>
                <a:lnTo>
                  <a:pt x="665" y="13698"/>
                </a:lnTo>
                <a:lnTo>
                  <a:pt x="665" y="12750"/>
                </a:lnTo>
                <a:lnTo>
                  <a:pt x="695" y="11415"/>
                </a:lnTo>
                <a:lnTo>
                  <a:pt x="756" y="10116"/>
                </a:lnTo>
                <a:lnTo>
                  <a:pt x="816" y="8781"/>
                </a:lnTo>
                <a:lnTo>
                  <a:pt x="816" y="7481"/>
                </a:lnTo>
                <a:lnTo>
                  <a:pt x="756" y="6112"/>
                </a:lnTo>
                <a:lnTo>
                  <a:pt x="725" y="4776"/>
                </a:lnTo>
                <a:lnTo>
                  <a:pt x="725" y="4180"/>
                </a:lnTo>
                <a:lnTo>
                  <a:pt x="756" y="3617"/>
                </a:lnTo>
                <a:lnTo>
                  <a:pt x="816" y="2494"/>
                </a:lnTo>
                <a:lnTo>
                  <a:pt x="1178" y="2284"/>
                </a:lnTo>
                <a:lnTo>
                  <a:pt x="1541" y="2107"/>
                </a:lnTo>
                <a:lnTo>
                  <a:pt x="2236" y="1791"/>
                </a:lnTo>
                <a:lnTo>
                  <a:pt x="3294" y="1370"/>
                </a:lnTo>
                <a:lnTo>
                  <a:pt x="4350" y="983"/>
                </a:lnTo>
                <a:lnTo>
                  <a:pt x="4744" y="878"/>
                </a:lnTo>
                <a:lnTo>
                  <a:pt x="5166" y="772"/>
                </a:lnTo>
                <a:lnTo>
                  <a:pt x="5589" y="738"/>
                </a:lnTo>
                <a:close/>
                <a:moveTo>
                  <a:pt x="19062" y="17597"/>
                </a:moveTo>
                <a:lnTo>
                  <a:pt x="19425" y="17667"/>
                </a:lnTo>
                <a:lnTo>
                  <a:pt x="19787" y="17808"/>
                </a:lnTo>
                <a:lnTo>
                  <a:pt x="19727" y="18053"/>
                </a:lnTo>
                <a:lnTo>
                  <a:pt x="19727" y="18756"/>
                </a:lnTo>
                <a:lnTo>
                  <a:pt x="19273" y="18580"/>
                </a:lnTo>
                <a:lnTo>
                  <a:pt x="19244" y="18335"/>
                </a:lnTo>
                <a:lnTo>
                  <a:pt x="19153" y="18053"/>
                </a:lnTo>
                <a:lnTo>
                  <a:pt x="19092" y="17808"/>
                </a:lnTo>
                <a:lnTo>
                  <a:pt x="19033" y="17597"/>
                </a:lnTo>
                <a:close/>
                <a:moveTo>
                  <a:pt x="1873" y="17877"/>
                </a:moveTo>
                <a:lnTo>
                  <a:pt x="1813" y="18299"/>
                </a:lnTo>
                <a:lnTo>
                  <a:pt x="1783" y="18546"/>
                </a:lnTo>
                <a:lnTo>
                  <a:pt x="1813" y="18791"/>
                </a:lnTo>
                <a:lnTo>
                  <a:pt x="1602" y="18896"/>
                </a:lnTo>
                <a:lnTo>
                  <a:pt x="1602" y="18370"/>
                </a:lnTo>
                <a:lnTo>
                  <a:pt x="1572" y="18159"/>
                </a:lnTo>
                <a:lnTo>
                  <a:pt x="1541" y="17983"/>
                </a:lnTo>
                <a:lnTo>
                  <a:pt x="1873" y="17877"/>
                </a:lnTo>
                <a:close/>
                <a:moveTo>
                  <a:pt x="13565" y="17877"/>
                </a:moveTo>
                <a:lnTo>
                  <a:pt x="13504" y="18088"/>
                </a:lnTo>
                <a:lnTo>
                  <a:pt x="13443" y="18404"/>
                </a:lnTo>
                <a:lnTo>
                  <a:pt x="13413" y="18720"/>
                </a:lnTo>
                <a:lnTo>
                  <a:pt x="12870" y="18896"/>
                </a:lnTo>
                <a:lnTo>
                  <a:pt x="12870" y="18299"/>
                </a:lnTo>
                <a:lnTo>
                  <a:pt x="12840" y="18193"/>
                </a:lnTo>
                <a:lnTo>
                  <a:pt x="13081" y="18088"/>
                </a:lnTo>
                <a:lnTo>
                  <a:pt x="13565" y="17877"/>
                </a:lnTo>
                <a:close/>
                <a:moveTo>
                  <a:pt x="8821" y="18370"/>
                </a:moveTo>
                <a:lnTo>
                  <a:pt x="9486" y="18791"/>
                </a:lnTo>
                <a:lnTo>
                  <a:pt x="9455" y="18931"/>
                </a:lnTo>
                <a:lnTo>
                  <a:pt x="9455" y="18967"/>
                </a:lnTo>
                <a:lnTo>
                  <a:pt x="9184" y="18826"/>
                </a:lnTo>
                <a:lnTo>
                  <a:pt x="8912" y="18720"/>
                </a:lnTo>
                <a:lnTo>
                  <a:pt x="8852" y="18510"/>
                </a:lnTo>
                <a:lnTo>
                  <a:pt x="8821" y="18370"/>
                </a:lnTo>
                <a:close/>
                <a:moveTo>
                  <a:pt x="20089" y="17913"/>
                </a:moveTo>
                <a:lnTo>
                  <a:pt x="20241" y="17983"/>
                </a:lnTo>
                <a:lnTo>
                  <a:pt x="20180" y="18193"/>
                </a:lnTo>
                <a:lnTo>
                  <a:pt x="20150" y="18440"/>
                </a:lnTo>
                <a:lnTo>
                  <a:pt x="20120" y="18967"/>
                </a:lnTo>
                <a:lnTo>
                  <a:pt x="20059" y="18931"/>
                </a:lnTo>
                <a:lnTo>
                  <a:pt x="20120" y="18862"/>
                </a:lnTo>
                <a:lnTo>
                  <a:pt x="20120" y="18756"/>
                </a:lnTo>
                <a:lnTo>
                  <a:pt x="20089" y="18335"/>
                </a:lnTo>
                <a:lnTo>
                  <a:pt x="20089" y="17913"/>
                </a:lnTo>
                <a:close/>
                <a:moveTo>
                  <a:pt x="12446" y="18404"/>
                </a:moveTo>
                <a:lnTo>
                  <a:pt x="12387" y="18756"/>
                </a:lnTo>
                <a:lnTo>
                  <a:pt x="12326" y="19072"/>
                </a:lnTo>
                <a:lnTo>
                  <a:pt x="12326" y="19142"/>
                </a:lnTo>
                <a:lnTo>
                  <a:pt x="11873" y="19389"/>
                </a:lnTo>
                <a:lnTo>
                  <a:pt x="11873" y="19002"/>
                </a:lnTo>
                <a:lnTo>
                  <a:pt x="11843" y="18862"/>
                </a:lnTo>
                <a:lnTo>
                  <a:pt x="11843" y="18826"/>
                </a:lnTo>
                <a:lnTo>
                  <a:pt x="11873" y="18791"/>
                </a:lnTo>
                <a:lnTo>
                  <a:pt x="12145" y="18615"/>
                </a:lnTo>
                <a:lnTo>
                  <a:pt x="12446" y="18404"/>
                </a:lnTo>
                <a:close/>
                <a:moveTo>
                  <a:pt x="9969" y="19142"/>
                </a:moveTo>
                <a:lnTo>
                  <a:pt x="10332" y="19389"/>
                </a:lnTo>
                <a:lnTo>
                  <a:pt x="10694" y="19563"/>
                </a:lnTo>
                <a:lnTo>
                  <a:pt x="10634" y="19739"/>
                </a:lnTo>
                <a:lnTo>
                  <a:pt x="10604" y="20021"/>
                </a:lnTo>
                <a:lnTo>
                  <a:pt x="10452" y="19810"/>
                </a:lnTo>
                <a:lnTo>
                  <a:pt x="10302" y="19634"/>
                </a:lnTo>
                <a:lnTo>
                  <a:pt x="9969" y="19318"/>
                </a:lnTo>
                <a:lnTo>
                  <a:pt x="9969" y="19142"/>
                </a:lnTo>
                <a:close/>
                <a:moveTo>
                  <a:pt x="11480" y="19142"/>
                </a:moveTo>
                <a:lnTo>
                  <a:pt x="11480" y="19318"/>
                </a:lnTo>
                <a:lnTo>
                  <a:pt x="11510" y="19599"/>
                </a:lnTo>
                <a:lnTo>
                  <a:pt x="11238" y="19810"/>
                </a:lnTo>
                <a:lnTo>
                  <a:pt x="10996" y="20055"/>
                </a:lnTo>
                <a:lnTo>
                  <a:pt x="10996" y="19669"/>
                </a:lnTo>
                <a:lnTo>
                  <a:pt x="11087" y="19634"/>
                </a:lnTo>
                <a:lnTo>
                  <a:pt x="11148" y="19563"/>
                </a:lnTo>
                <a:lnTo>
                  <a:pt x="11238" y="19423"/>
                </a:lnTo>
                <a:lnTo>
                  <a:pt x="11299" y="19353"/>
                </a:lnTo>
                <a:lnTo>
                  <a:pt x="11359" y="19247"/>
                </a:lnTo>
                <a:lnTo>
                  <a:pt x="11480" y="19142"/>
                </a:lnTo>
                <a:close/>
                <a:moveTo>
                  <a:pt x="5649" y="0"/>
                </a:moveTo>
                <a:lnTo>
                  <a:pt x="5196" y="35"/>
                </a:lnTo>
                <a:lnTo>
                  <a:pt x="4774" y="71"/>
                </a:lnTo>
                <a:lnTo>
                  <a:pt x="4350" y="176"/>
                </a:lnTo>
                <a:lnTo>
                  <a:pt x="3777" y="351"/>
                </a:lnTo>
                <a:lnTo>
                  <a:pt x="3203" y="598"/>
                </a:lnTo>
                <a:lnTo>
                  <a:pt x="2085" y="1088"/>
                </a:lnTo>
                <a:lnTo>
                  <a:pt x="1602" y="1264"/>
                </a:lnTo>
                <a:lnTo>
                  <a:pt x="1058" y="1510"/>
                </a:lnTo>
                <a:lnTo>
                  <a:pt x="786" y="1686"/>
                </a:lnTo>
                <a:lnTo>
                  <a:pt x="544" y="1862"/>
                </a:lnTo>
                <a:lnTo>
                  <a:pt x="363" y="2073"/>
                </a:lnTo>
                <a:lnTo>
                  <a:pt x="242" y="2318"/>
                </a:lnTo>
                <a:lnTo>
                  <a:pt x="212" y="2458"/>
                </a:lnTo>
                <a:lnTo>
                  <a:pt x="242" y="2600"/>
                </a:lnTo>
                <a:lnTo>
                  <a:pt x="151" y="3021"/>
                </a:lnTo>
                <a:lnTo>
                  <a:pt x="91" y="3477"/>
                </a:lnTo>
                <a:lnTo>
                  <a:pt x="61" y="3933"/>
                </a:lnTo>
                <a:lnTo>
                  <a:pt x="61" y="4426"/>
                </a:lnTo>
                <a:lnTo>
                  <a:pt x="91" y="5339"/>
                </a:lnTo>
                <a:lnTo>
                  <a:pt x="122" y="6252"/>
                </a:lnTo>
                <a:lnTo>
                  <a:pt x="151" y="7481"/>
                </a:lnTo>
                <a:lnTo>
                  <a:pt x="151" y="8710"/>
                </a:lnTo>
                <a:lnTo>
                  <a:pt x="122" y="9940"/>
                </a:lnTo>
                <a:lnTo>
                  <a:pt x="31" y="11170"/>
                </a:lnTo>
                <a:lnTo>
                  <a:pt x="0" y="12223"/>
                </a:lnTo>
                <a:lnTo>
                  <a:pt x="0" y="14331"/>
                </a:lnTo>
                <a:lnTo>
                  <a:pt x="61" y="15348"/>
                </a:lnTo>
                <a:lnTo>
                  <a:pt x="151" y="16860"/>
                </a:lnTo>
                <a:lnTo>
                  <a:pt x="151" y="17561"/>
                </a:lnTo>
                <a:lnTo>
                  <a:pt x="212" y="17703"/>
                </a:lnTo>
                <a:lnTo>
                  <a:pt x="242" y="17808"/>
                </a:lnTo>
                <a:lnTo>
                  <a:pt x="363" y="17877"/>
                </a:lnTo>
                <a:lnTo>
                  <a:pt x="423" y="17913"/>
                </a:lnTo>
                <a:lnTo>
                  <a:pt x="453" y="18053"/>
                </a:lnTo>
                <a:lnTo>
                  <a:pt x="514" y="18159"/>
                </a:lnTo>
                <a:lnTo>
                  <a:pt x="605" y="18230"/>
                </a:lnTo>
                <a:lnTo>
                  <a:pt x="725" y="18230"/>
                </a:lnTo>
                <a:lnTo>
                  <a:pt x="997" y="18159"/>
                </a:lnTo>
                <a:lnTo>
                  <a:pt x="997" y="19036"/>
                </a:lnTo>
                <a:lnTo>
                  <a:pt x="1028" y="19247"/>
                </a:lnTo>
                <a:lnTo>
                  <a:pt x="1088" y="19458"/>
                </a:lnTo>
                <a:lnTo>
                  <a:pt x="1148" y="19529"/>
                </a:lnTo>
                <a:lnTo>
                  <a:pt x="1239" y="19599"/>
                </a:lnTo>
                <a:lnTo>
                  <a:pt x="1420" y="19599"/>
                </a:lnTo>
                <a:lnTo>
                  <a:pt x="1511" y="19563"/>
                </a:lnTo>
                <a:lnTo>
                  <a:pt x="1541" y="19529"/>
                </a:lnTo>
                <a:lnTo>
                  <a:pt x="1692" y="19529"/>
                </a:lnTo>
                <a:lnTo>
                  <a:pt x="1844" y="19494"/>
                </a:lnTo>
                <a:lnTo>
                  <a:pt x="2116" y="19389"/>
                </a:lnTo>
                <a:lnTo>
                  <a:pt x="2659" y="19213"/>
                </a:lnTo>
                <a:lnTo>
                  <a:pt x="3233" y="19072"/>
                </a:lnTo>
                <a:lnTo>
                  <a:pt x="3958" y="18967"/>
                </a:lnTo>
                <a:lnTo>
                  <a:pt x="4683" y="18896"/>
                </a:lnTo>
                <a:lnTo>
                  <a:pt x="5408" y="18862"/>
                </a:lnTo>
                <a:lnTo>
                  <a:pt x="6133" y="18896"/>
                </a:lnTo>
                <a:lnTo>
                  <a:pt x="6707" y="18931"/>
                </a:lnTo>
                <a:lnTo>
                  <a:pt x="7371" y="19002"/>
                </a:lnTo>
                <a:lnTo>
                  <a:pt x="8036" y="19142"/>
                </a:lnTo>
                <a:lnTo>
                  <a:pt x="8368" y="19247"/>
                </a:lnTo>
                <a:lnTo>
                  <a:pt x="8701" y="19353"/>
                </a:lnTo>
                <a:lnTo>
                  <a:pt x="9002" y="19494"/>
                </a:lnTo>
                <a:lnTo>
                  <a:pt x="9305" y="19669"/>
                </a:lnTo>
                <a:lnTo>
                  <a:pt x="9577" y="19879"/>
                </a:lnTo>
                <a:lnTo>
                  <a:pt x="9818" y="20090"/>
                </a:lnTo>
                <a:lnTo>
                  <a:pt x="10030" y="20336"/>
                </a:lnTo>
                <a:lnTo>
                  <a:pt x="10212" y="20652"/>
                </a:lnTo>
                <a:lnTo>
                  <a:pt x="10332" y="20968"/>
                </a:lnTo>
                <a:lnTo>
                  <a:pt x="10393" y="21355"/>
                </a:lnTo>
                <a:lnTo>
                  <a:pt x="10452" y="21495"/>
                </a:lnTo>
                <a:lnTo>
                  <a:pt x="10513" y="21565"/>
                </a:lnTo>
                <a:lnTo>
                  <a:pt x="10634" y="21600"/>
                </a:lnTo>
                <a:lnTo>
                  <a:pt x="10724" y="21600"/>
                </a:lnTo>
                <a:lnTo>
                  <a:pt x="10846" y="21531"/>
                </a:lnTo>
                <a:lnTo>
                  <a:pt x="10937" y="21425"/>
                </a:lnTo>
                <a:lnTo>
                  <a:pt x="10996" y="21320"/>
                </a:lnTo>
                <a:lnTo>
                  <a:pt x="10996" y="21144"/>
                </a:lnTo>
                <a:lnTo>
                  <a:pt x="10966" y="21073"/>
                </a:lnTo>
                <a:lnTo>
                  <a:pt x="11238" y="20688"/>
                </a:lnTo>
                <a:lnTo>
                  <a:pt x="11480" y="20372"/>
                </a:lnTo>
                <a:lnTo>
                  <a:pt x="11812" y="20126"/>
                </a:lnTo>
                <a:lnTo>
                  <a:pt x="12174" y="19879"/>
                </a:lnTo>
                <a:lnTo>
                  <a:pt x="12688" y="19634"/>
                </a:lnTo>
                <a:lnTo>
                  <a:pt x="13232" y="19423"/>
                </a:lnTo>
                <a:lnTo>
                  <a:pt x="13776" y="19247"/>
                </a:lnTo>
                <a:lnTo>
                  <a:pt x="14320" y="19142"/>
                </a:lnTo>
                <a:lnTo>
                  <a:pt x="14954" y="19036"/>
                </a:lnTo>
                <a:lnTo>
                  <a:pt x="15618" y="18967"/>
                </a:lnTo>
                <a:lnTo>
                  <a:pt x="16917" y="18896"/>
                </a:lnTo>
                <a:lnTo>
                  <a:pt x="17340" y="18896"/>
                </a:lnTo>
                <a:lnTo>
                  <a:pt x="17764" y="18931"/>
                </a:lnTo>
                <a:lnTo>
                  <a:pt x="18186" y="18967"/>
                </a:lnTo>
                <a:lnTo>
                  <a:pt x="18579" y="19036"/>
                </a:lnTo>
                <a:lnTo>
                  <a:pt x="19001" y="19142"/>
                </a:lnTo>
                <a:lnTo>
                  <a:pt x="19395" y="19283"/>
                </a:lnTo>
                <a:lnTo>
                  <a:pt x="19787" y="19458"/>
                </a:lnTo>
                <a:lnTo>
                  <a:pt x="20180" y="19705"/>
                </a:lnTo>
                <a:lnTo>
                  <a:pt x="20241" y="19739"/>
                </a:lnTo>
                <a:lnTo>
                  <a:pt x="20331" y="19739"/>
                </a:lnTo>
                <a:lnTo>
                  <a:pt x="20392" y="19705"/>
                </a:lnTo>
                <a:lnTo>
                  <a:pt x="20452" y="19669"/>
                </a:lnTo>
                <a:lnTo>
                  <a:pt x="20512" y="19599"/>
                </a:lnTo>
                <a:lnTo>
                  <a:pt x="20542" y="19529"/>
                </a:lnTo>
                <a:lnTo>
                  <a:pt x="20573" y="19423"/>
                </a:lnTo>
                <a:lnTo>
                  <a:pt x="20573" y="19353"/>
                </a:lnTo>
                <a:lnTo>
                  <a:pt x="20603" y="19213"/>
                </a:lnTo>
                <a:lnTo>
                  <a:pt x="20603" y="18651"/>
                </a:lnTo>
                <a:lnTo>
                  <a:pt x="20573" y="18088"/>
                </a:lnTo>
                <a:lnTo>
                  <a:pt x="20814" y="18124"/>
                </a:lnTo>
                <a:lnTo>
                  <a:pt x="20995" y="18124"/>
                </a:lnTo>
                <a:lnTo>
                  <a:pt x="21208" y="18088"/>
                </a:lnTo>
                <a:lnTo>
                  <a:pt x="21389" y="18019"/>
                </a:lnTo>
                <a:lnTo>
                  <a:pt x="21480" y="17983"/>
                </a:lnTo>
                <a:lnTo>
                  <a:pt x="21509" y="17913"/>
                </a:lnTo>
                <a:lnTo>
                  <a:pt x="21570" y="17843"/>
                </a:lnTo>
                <a:lnTo>
                  <a:pt x="21570" y="17772"/>
                </a:lnTo>
                <a:lnTo>
                  <a:pt x="21600" y="17703"/>
                </a:lnTo>
                <a:lnTo>
                  <a:pt x="21570" y="17597"/>
                </a:lnTo>
                <a:lnTo>
                  <a:pt x="21539" y="17527"/>
                </a:lnTo>
                <a:lnTo>
                  <a:pt x="21480" y="17492"/>
                </a:lnTo>
                <a:lnTo>
                  <a:pt x="21539" y="17070"/>
                </a:lnTo>
                <a:lnTo>
                  <a:pt x="21539" y="16684"/>
                </a:lnTo>
                <a:lnTo>
                  <a:pt x="21509" y="15875"/>
                </a:lnTo>
                <a:lnTo>
                  <a:pt x="21480" y="12819"/>
                </a:lnTo>
                <a:lnTo>
                  <a:pt x="21480" y="9131"/>
                </a:lnTo>
                <a:lnTo>
                  <a:pt x="21539" y="7903"/>
                </a:lnTo>
                <a:lnTo>
                  <a:pt x="21570" y="6322"/>
                </a:lnTo>
                <a:lnTo>
                  <a:pt x="21570" y="4742"/>
                </a:lnTo>
                <a:lnTo>
                  <a:pt x="21539" y="4215"/>
                </a:lnTo>
                <a:lnTo>
                  <a:pt x="21509" y="3653"/>
                </a:lnTo>
                <a:lnTo>
                  <a:pt x="21480" y="3372"/>
                </a:lnTo>
                <a:lnTo>
                  <a:pt x="21449" y="3090"/>
                </a:lnTo>
                <a:lnTo>
                  <a:pt x="21389" y="2845"/>
                </a:lnTo>
                <a:lnTo>
                  <a:pt x="21267" y="2600"/>
                </a:lnTo>
                <a:lnTo>
                  <a:pt x="21328" y="2494"/>
                </a:lnTo>
                <a:lnTo>
                  <a:pt x="21358" y="2353"/>
                </a:lnTo>
                <a:lnTo>
                  <a:pt x="21358" y="2247"/>
                </a:lnTo>
                <a:lnTo>
                  <a:pt x="21298" y="2107"/>
                </a:lnTo>
                <a:lnTo>
                  <a:pt x="20995" y="1757"/>
                </a:lnTo>
                <a:lnTo>
                  <a:pt x="20664" y="1441"/>
                </a:lnTo>
                <a:lnTo>
                  <a:pt x="20301" y="1159"/>
                </a:lnTo>
                <a:lnTo>
                  <a:pt x="19908" y="914"/>
                </a:lnTo>
                <a:lnTo>
                  <a:pt x="19515" y="703"/>
                </a:lnTo>
                <a:lnTo>
                  <a:pt x="19092" y="527"/>
                </a:lnTo>
                <a:lnTo>
                  <a:pt x="18670" y="387"/>
                </a:lnTo>
                <a:lnTo>
                  <a:pt x="18247" y="281"/>
                </a:lnTo>
                <a:lnTo>
                  <a:pt x="17823" y="211"/>
                </a:lnTo>
                <a:lnTo>
                  <a:pt x="17401" y="140"/>
                </a:lnTo>
                <a:lnTo>
                  <a:pt x="16917" y="71"/>
                </a:lnTo>
                <a:lnTo>
                  <a:pt x="16464" y="35"/>
                </a:lnTo>
                <a:lnTo>
                  <a:pt x="16011" y="35"/>
                </a:lnTo>
                <a:lnTo>
                  <a:pt x="15558" y="71"/>
                </a:lnTo>
                <a:lnTo>
                  <a:pt x="15104" y="140"/>
                </a:lnTo>
                <a:lnTo>
                  <a:pt x="14682" y="245"/>
                </a:lnTo>
                <a:lnTo>
                  <a:pt x="14381" y="351"/>
                </a:lnTo>
                <a:lnTo>
                  <a:pt x="14078" y="456"/>
                </a:lnTo>
                <a:lnTo>
                  <a:pt x="13504" y="808"/>
                </a:lnTo>
                <a:lnTo>
                  <a:pt x="12930" y="1159"/>
                </a:lnTo>
                <a:lnTo>
                  <a:pt x="12387" y="1510"/>
                </a:lnTo>
                <a:lnTo>
                  <a:pt x="11721" y="1931"/>
                </a:lnTo>
                <a:lnTo>
                  <a:pt x="11329" y="2178"/>
                </a:lnTo>
                <a:lnTo>
                  <a:pt x="10996" y="2458"/>
                </a:lnTo>
                <a:lnTo>
                  <a:pt x="10937" y="2424"/>
                </a:lnTo>
                <a:lnTo>
                  <a:pt x="10785" y="2424"/>
                </a:lnTo>
                <a:lnTo>
                  <a:pt x="10724" y="2494"/>
                </a:lnTo>
                <a:lnTo>
                  <a:pt x="10452" y="2107"/>
                </a:lnTo>
                <a:lnTo>
                  <a:pt x="10121" y="1757"/>
                </a:lnTo>
                <a:lnTo>
                  <a:pt x="9788" y="1475"/>
                </a:lnTo>
                <a:lnTo>
                  <a:pt x="9426" y="1159"/>
                </a:lnTo>
                <a:lnTo>
                  <a:pt x="9033" y="914"/>
                </a:lnTo>
                <a:lnTo>
                  <a:pt x="8640" y="703"/>
                </a:lnTo>
                <a:lnTo>
                  <a:pt x="8247" y="492"/>
                </a:lnTo>
                <a:lnTo>
                  <a:pt x="7824" y="351"/>
                </a:lnTo>
                <a:lnTo>
                  <a:pt x="7402" y="211"/>
                </a:lnTo>
                <a:lnTo>
                  <a:pt x="6949" y="105"/>
                </a:lnTo>
                <a:lnTo>
                  <a:pt x="6525" y="35"/>
                </a:lnTo>
                <a:lnTo>
                  <a:pt x="6072" y="0"/>
                </a:lnTo>
                <a:close/>
              </a:path>
            </a:pathLst>
          </a:custGeom>
          <a:solidFill>
            <a:srgbClr val="FFFFFF"/>
          </a:solidFill>
          <a:ln w="12700">
            <a:miter lim="400000"/>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Google Shape;104;p17"/>
          <p:cNvSpPr txBox="1"/>
          <p:nvPr>
            <p:ph type="title" idx="4294967295"/>
          </p:nvPr>
        </p:nvSpPr>
        <p:spPr>
          <a:xfrm>
            <a:off x="685800" y="2497741"/>
            <a:ext cx="7772400" cy="1159801"/>
          </a:xfrm>
          <a:prstGeom prst="rect">
            <a:avLst/>
          </a:prstGeom>
        </p:spPr>
        <p:txBody>
          <a:bodyPr>
            <a:normAutofit fontScale="100000" lnSpcReduction="0"/>
          </a:bodyPr>
          <a:lstStyle>
            <a:lvl1pPr>
              <a:defRPr sz="6000"/>
            </a:lvl1pPr>
          </a:lstStyle>
          <a:p>
            <a:pPr/>
            <a:r>
              <a:t>Problem</a:t>
            </a:r>
          </a:p>
        </p:txBody>
      </p:sp>
      <p:sp>
        <p:nvSpPr>
          <p:cNvPr id="101" name="Google Shape;105;p17"/>
          <p:cNvSpPr txBox="1"/>
          <p:nvPr>
            <p:ph type="body" sz="quarter" idx="4294967295"/>
          </p:nvPr>
        </p:nvSpPr>
        <p:spPr>
          <a:xfrm>
            <a:off x="2003999" y="3487749"/>
            <a:ext cx="5136001" cy="784801"/>
          </a:xfrm>
          <a:prstGeom prst="rect">
            <a:avLst/>
          </a:prstGeom>
        </p:spPr>
        <p:txBody>
          <a:bodyPr>
            <a:normAutofit fontScale="100000" lnSpcReduction="0"/>
          </a:bodyPr>
          <a:lstStyle/>
          <a:p>
            <a:pPr marL="194310" indent="-194310" algn="ctr" defTabSz="621791">
              <a:spcBef>
                <a:spcPts val="400"/>
              </a:spcBef>
              <a:buSzPts val="1000"/>
              <a:defRPr sz="1088"/>
            </a:pPr>
            <a:r>
              <a:t>how annual members and casual riders differ.</a:t>
            </a:r>
          </a:p>
          <a:p>
            <a:pPr marL="194310" indent="-194310" algn="ctr" defTabSz="621791">
              <a:spcBef>
                <a:spcPts val="400"/>
              </a:spcBef>
              <a:buSzPts val="1000"/>
              <a:defRPr sz="1088"/>
            </a:pPr>
            <a:r>
              <a:t>why casual riders would buy a membership.</a:t>
            </a:r>
          </a:p>
          <a:p>
            <a:pPr marL="194310" indent="-194310" algn="ctr" defTabSz="621791">
              <a:spcBef>
                <a:spcPts val="400"/>
              </a:spcBef>
              <a:buSzPts val="1000"/>
              <a:defRPr sz="1088"/>
            </a:pPr>
            <a:r>
              <a:t>and how digital media could affect their marketing tactics.</a:t>
            </a:r>
          </a:p>
        </p:txBody>
      </p:sp>
      <p:grpSp>
        <p:nvGrpSpPr>
          <p:cNvPr id="104" name="Google Shape;106;p17"/>
          <p:cNvGrpSpPr/>
          <p:nvPr/>
        </p:nvGrpSpPr>
        <p:grpSpPr>
          <a:xfrm>
            <a:off x="5431832" y="857865"/>
            <a:ext cx="2110523" cy="2345845"/>
            <a:chOff x="0" y="0"/>
            <a:chExt cx="2110522" cy="2345843"/>
          </a:xfrm>
        </p:grpSpPr>
        <p:sp>
          <p:nvSpPr>
            <p:cNvPr id="102" name="Google Shape;107;p17"/>
            <p:cNvSpPr/>
            <p:nvPr/>
          </p:nvSpPr>
          <p:spPr>
            <a:xfrm rot="14507203">
              <a:off x="89310" y="504354"/>
              <a:ext cx="1944757" cy="1337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 y="6248"/>
                  </a:moveTo>
                  <a:lnTo>
                    <a:pt x="211" y="6480"/>
                  </a:lnTo>
                  <a:lnTo>
                    <a:pt x="264" y="6248"/>
                  </a:lnTo>
                  <a:close/>
                  <a:moveTo>
                    <a:pt x="18755" y="15738"/>
                  </a:moveTo>
                  <a:lnTo>
                    <a:pt x="18650" y="15891"/>
                  </a:lnTo>
                  <a:lnTo>
                    <a:pt x="18650" y="16046"/>
                  </a:lnTo>
                  <a:lnTo>
                    <a:pt x="18755" y="15738"/>
                  </a:lnTo>
                  <a:close/>
                  <a:moveTo>
                    <a:pt x="13645" y="19749"/>
                  </a:moveTo>
                  <a:lnTo>
                    <a:pt x="13592" y="19825"/>
                  </a:lnTo>
                  <a:lnTo>
                    <a:pt x="13645" y="19903"/>
                  </a:lnTo>
                  <a:lnTo>
                    <a:pt x="13645" y="19749"/>
                  </a:lnTo>
                  <a:close/>
                  <a:moveTo>
                    <a:pt x="8219" y="19980"/>
                  </a:moveTo>
                  <a:lnTo>
                    <a:pt x="8245" y="20018"/>
                  </a:lnTo>
                  <a:lnTo>
                    <a:pt x="8271" y="19980"/>
                  </a:lnTo>
                  <a:close/>
                  <a:moveTo>
                    <a:pt x="1633" y="0"/>
                  </a:moveTo>
                  <a:lnTo>
                    <a:pt x="1475" y="77"/>
                  </a:lnTo>
                  <a:lnTo>
                    <a:pt x="1422" y="308"/>
                  </a:lnTo>
                  <a:lnTo>
                    <a:pt x="1422" y="154"/>
                  </a:lnTo>
                  <a:lnTo>
                    <a:pt x="1370" y="308"/>
                  </a:lnTo>
                  <a:lnTo>
                    <a:pt x="1317" y="463"/>
                  </a:lnTo>
                  <a:lnTo>
                    <a:pt x="1370" y="771"/>
                  </a:lnTo>
                  <a:lnTo>
                    <a:pt x="1317" y="694"/>
                  </a:lnTo>
                  <a:lnTo>
                    <a:pt x="1212" y="771"/>
                  </a:lnTo>
                  <a:lnTo>
                    <a:pt x="1317" y="771"/>
                  </a:lnTo>
                  <a:lnTo>
                    <a:pt x="1370" y="926"/>
                  </a:lnTo>
                  <a:lnTo>
                    <a:pt x="1264" y="1003"/>
                  </a:lnTo>
                  <a:lnTo>
                    <a:pt x="1212" y="1003"/>
                  </a:lnTo>
                  <a:lnTo>
                    <a:pt x="1212" y="1311"/>
                  </a:lnTo>
                  <a:lnTo>
                    <a:pt x="1159" y="1542"/>
                  </a:lnTo>
                  <a:lnTo>
                    <a:pt x="1001" y="2005"/>
                  </a:lnTo>
                  <a:lnTo>
                    <a:pt x="790" y="2468"/>
                  </a:lnTo>
                  <a:lnTo>
                    <a:pt x="738" y="2777"/>
                  </a:lnTo>
                  <a:lnTo>
                    <a:pt x="738" y="3008"/>
                  </a:lnTo>
                  <a:lnTo>
                    <a:pt x="685" y="3085"/>
                  </a:lnTo>
                  <a:lnTo>
                    <a:pt x="685" y="3240"/>
                  </a:lnTo>
                  <a:lnTo>
                    <a:pt x="738" y="3703"/>
                  </a:lnTo>
                  <a:lnTo>
                    <a:pt x="685" y="3703"/>
                  </a:lnTo>
                  <a:lnTo>
                    <a:pt x="632" y="3626"/>
                  </a:lnTo>
                  <a:lnTo>
                    <a:pt x="580" y="3548"/>
                  </a:lnTo>
                  <a:lnTo>
                    <a:pt x="527" y="3548"/>
                  </a:lnTo>
                  <a:lnTo>
                    <a:pt x="580" y="3626"/>
                  </a:lnTo>
                  <a:lnTo>
                    <a:pt x="632" y="3780"/>
                  </a:lnTo>
                  <a:lnTo>
                    <a:pt x="580" y="3934"/>
                  </a:lnTo>
                  <a:lnTo>
                    <a:pt x="474" y="4011"/>
                  </a:lnTo>
                  <a:lnTo>
                    <a:pt x="527" y="4011"/>
                  </a:lnTo>
                  <a:lnTo>
                    <a:pt x="527" y="4242"/>
                  </a:lnTo>
                  <a:lnTo>
                    <a:pt x="422" y="4320"/>
                  </a:lnTo>
                  <a:lnTo>
                    <a:pt x="316" y="4397"/>
                  </a:lnTo>
                  <a:lnTo>
                    <a:pt x="316" y="4474"/>
                  </a:lnTo>
                  <a:lnTo>
                    <a:pt x="422" y="4552"/>
                  </a:lnTo>
                  <a:lnTo>
                    <a:pt x="474" y="4628"/>
                  </a:lnTo>
                  <a:lnTo>
                    <a:pt x="422" y="4705"/>
                  </a:lnTo>
                  <a:lnTo>
                    <a:pt x="264" y="4705"/>
                  </a:lnTo>
                  <a:lnTo>
                    <a:pt x="316" y="5400"/>
                  </a:lnTo>
                  <a:lnTo>
                    <a:pt x="316" y="5940"/>
                  </a:lnTo>
                  <a:lnTo>
                    <a:pt x="422" y="5940"/>
                  </a:lnTo>
                  <a:lnTo>
                    <a:pt x="474" y="6017"/>
                  </a:lnTo>
                  <a:lnTo>
                    <a:pt x="474" y="6094"/>
                  </a:lnTo>
                  <a:lnTo>
                    <a:pt x="422" y="6172"/>
                  </a:lnTo>
                  <a:lnTo>
                    <a:pt x="316" y="6094"/>
                  </a:lnTo>
                  <a:lnTo>
                    <a:pt x="316" y="6634"/>
                  </a:lnTo>
                  <a:lnTo>
                    <a:pt x="264" y="6557"/>
                  </a:lnTo>
                  <a:lnTo>
                    <a:pt x="264" y="6403"/>
                  </a:lnTo>
                  <a:lnTo>
                    <a:pt x="211" y="6480"/>
                  </a:lnTo>
                  <a:lnTo>
                    <a:pt x="211" y="7097"/>
                  </a:lnTo>
                  <a:lnTo>
                    <a:pt x="158" y="7251"/>
                  </a:lnTo>
                  <a:lnTo>
                    <a:pt x="106" y="7329"/>
                  </a:lnTo>
                  <a:lnTo>
                    <a:pt x="52" y="7329"/>
                  </a:lnTo>
                  <a:lnTo>
                    <a:pt x="0" y="7482"/>
                  </a:lnTo>
                  <a:lnTo>
                    <a:pt x="52" y="7637"/>
                  </a:lnTo>
                  <a:lnTo>
                    <a:pt x="106" y="7714"/>
                  </a:lnTo>
                  <a:lnTo>
                    <a:pt x="158" y="7868"/>
                  </a:lnTo>
                  <a:lnTo>
                    <a:pt x="158" y="8023"/>
                  </a:lnTo>
                  <a:lnTo>
                    <a:pt x="52" y="7945"/>
                  </a:lnTo>
                  <a:lnTo>
                    <a:pt x="52" y="8100"/>
                  </a:lnTo>
                  <a:lnTo>
                    <a:pt x="106" y="8177"/>
                  </a:lnTo>
                  <a:lnTo>
                    <a:pt x="158" y="8254"/>
                  </a:lnTo>
                  <a:lnTo>
                    <a:pt x="158" y="8486"/>
                  </a:lnTo>
                  <a:lnTo>
                    <a:pt x="52" y="8254"/>
                  </a:lnTo>
                  <a:lnTo>
                    <a:pt x="52" y="9411"/>
                  </a:lnTo>
                  <a:lnTo>
                    <a:pt x="106" y="10183"/>
                  </a:lnTo>
                  <a:lnTo>
                    <a:pt x="211" y="10800"/>
                  </a:lnTo>
                  <a:lnTo>
                    <a:pt x="316" y="11186"/>
                  </a:lnTo>
                  <a:lnTo>
                    <a:pt x="474" y="11726"/>
                  </a:lnTo>
                  <a:lnTo>
                    <a:pt x="632" y="12189"/>
                  </a:lnTo>
                  <a:lnTo>
                    <a:pt x="685" y="12420"/>
                  </a:lnTo>
                  <a:lnTo>
                    <a:pt x="632" y="12575"/>
                  </a:lnTo>
                  <a:lnTo>
                    <a:pt x="738" y="13037"/>
                  </a:lnTo>
                  <a:lnTo>
                    <a:pt x="948" y="13500"/>
                  </a:lnTo>
                  <a:lnTo>
                    <a:pt x="1370" y="14503"/>
                  </a:lnTo>
                  <a:lnTo>
                    <a:pt x="1686" y="15120"/>
                  </a:lnTo>
                  <a:lnTo>
                    <a:pt x="2055" y="15583"/>
                  </a:lnTo>
                  <a:lnTo>
                    <a:pt x="1950" y="15738"/>
                  </a:lnTo>
                  <a:lnTo>
                    <a:pt x="2108" y="15891"/>
                  </a:lnTo>
                  <a:lnTo>
                    <a:pt x="2160" y="15891"/>
                  </a:lnTo>
                  <a:lnTo>
                    <a:pt x="2318" y="16046"/>
                  </a:lnTo>
                  <a:lnTo>
                    <a:pt x="2371" y="16277"/>
                  </a:lnTo>
                  <a:lnTo>
                    <a:pt x="2476" y="16509"/>
                  </a:lnTo>
                  <a:lnTo>
                    <a:pt x="2634" y="16663"/>
                  </a:lnTo>
                  <a:lnTo>
                    <a:pt x="2582" y="16740"/>
                  </a:lnTo>
                  <a:lnTo>
                    <a:pt x="2634" y="16740"/>
                  </a:lnTo>
                  <a:lnTo>
                    <a:pt x="2687" y="16817"/>
                  </a:lnTo>
                  <a:lnTo>
                    <a:pt x="3108" y="17434"/>
                  </a:lnTo>
                  <a:lnTo>
                    <a:pt x="3266" y="17666"/>
                  </a:lnTo>
                  <a:lnTo>
                    <a:pt x="3582" y="18052"/>
                  </a:lnTo>
                  <a:lnTo>
                    <a:pt x="3582" y="17897"/>
                  </a:lnTo>
                  <a:lnTo>
                    <a:pt x="3688" y="17820"/>
                  </a:lnTo>
                  <a:lnTo>
                    <a:pt x="3635" y="17974"/>
                  </a:lnTo>
                  <a:lnTo>
                    <a:pt x="3688" y="17897"/>
                  </a:lnTo>
                  <a:lnTo>
                    <a:pt x="3740" y="17897"/>
                  </a:lnTo>
                  <a:lnTo>
                    <a:pt x="3740" y="18052"/>
                  </a:lnTo>
                  <a:lnTo>
                    <a:pt x="3635" y="18052"/>
                  </a:lnTo>
                  <a:lnTo>
                    <a:pt x="3951" y="18437"/>
                  </a:lnTo>
                  <a:lnTo>
                    <a:pt x="4425" y="18900"/>
                  </a:lnTo>
                  <a:lnTo>
                    <a:pt x="4899" y="19286"/>
                  </a:lnTo>
                  <a:lnTo>
                    <a:pt x="5163" y="19363"/>
                  </a:lnTo>
                  <a:lnTo>
                    <a:pt x="5373" y="19363"/>
                  </a:lnTo>
                  <a:lnTo>
                    <a:pt x="5321" y="19517"/>
                  </a:lnTo>
                  <a:lnTo>
                    <a:pt x="5373" y="19594"/>
                  </a:lnTo>
                  <a:lnTo>
                    <a:pt x="5637" y="19749"/>
                  </a:lnTo>
                  <a:lnTo>
                    <a:pt x="5953" y="19749"/>
                  </a:lnTo>
                  <a:lnTo>
                    <a:pt x="6269" y="19903"/>
                  </a:lnTo>
                  <a:lnTo>
                    <a:pt x="6691" y="20288"/>
                  </a:lnTo>
                  <a:lnTo>
                    <a:pt x="7323" y="20751"/>
                  </a:lnTo>
                  <a:lnTo>
                    <a:pt x="7533" y="20751"/>
                  </a:lnTo>
                  <a:lnTo>
                    <a:pt x="7744" y="20829"/>
                  </a:lnTo>
                  <a:lnTo>
                    <a:pt x="8271" y="20983"/>
                  </a:lnTo>
                  <a:lnTo>
                    <a:pt x="9114" y="21445"/>
                  </a:lnTo>
                  <a:lnTo>
                    <a:pt x="9167" y="21369"/>
                  </a:lnTo>
                  <a:lnTo>
                    <a:pt x="9272" y="21292"/>
                  </a:lnTo>
                  <a:lnTo>
                    <a:pt x="9641" y="21369"/>
                  </a:lnTo>
                  <a:lnTo>
                    <a:pt x="10326" y="21523"/>
                  </a:lnTo>
                  <a:lnTo>
                    <a:pt x="10642" y="21600"/>
                  </a:lnTo>
                  <a:lnTo>
                    <a:pt x="11063" y="21600"/>
                  </a:lnTo>
                  <a:lnTo>
                    <a:pt x="11116" y="21445"/>
                  </a:lnTo>
                  <a:lnTo>
                    <a:pt x="11221" y="21369"/>
                  </a:lnTo>
                  <a:lnTo>
                    <a:pt x="11327" y="21369"/>
                  </a:lnTo>
                  <a:lnTo>
                    <a:pt x="11274" y="21523"/>
                  </a:lnTo>
                  <a:lnTo>
                    <a:pt x="11590" y="21445"/>
                  </a:lnTo>
                  <a:lnTo>
                    <a:pt x="11959" y="21369"/>
                  </a:lnTo>
                  <a:lnTo>
                    <a:pt x="12275" y="21292"/>
                  </a:lnTo>
                  <a:lnTo>
                    <a:pt x="12644" y="21137"/>
                  </a:lnTo>
                  <a:lnTo>
                    <a:pt x="12644" y="21214"/>
                  </a:lnTo>
                  <a:lnTo>
                    <a:pt x="12907" y="21214"/>
                  </a:lnTo>
                  <a:lnTo>
                    <a:pt x="13223" y="21137"/>
                  </a:lnTo>
                  <a:lnTo>
                    <a:pt x="13487" y="20906"/>
                  </a:lnTo>
                  <a:lnTo>
                    <a:pt x="13856" y="20674"/>
                  </a:lnTo>
                  <a:lnTo>
                    <a:pt x="14488" y="20366"/>
                  </a:lnTo>
                  <a:lnTo>
                    <a:pt x="14856" y="20211"/>
                  </a:lnTo>
                  <a:lnTo>
                    <a:pt x="15278" y="19903"/>
                  </a:lnTo>
                  <a:lnTo>
                    <a:pt x="15699" y="19594"/>
                  </a:lnTo>
                  <a:lnTo>
                    <a:pt x="16121" y="19131"/>
                  </a:lnTo>
                  <a:lnTo>
                    <a:pt x="16121" y="19209"/>
                  </a:lnTo>
                  <a:lnTo>
                    <a:pt x="16068" y="19286"/>
                  </a:lnTo>
                  <a:lnTo>
                    <a:pt x="16016" y="19363"/>
                  </a:lnTo>
                  <a:lnTo>
                    <a:pt x="15910" y="19517"/>
                  </a:lnTo>
                  <a:lnTo>
                    <a:pt x="15858" y="19517"/>
                  </a:lnTo>
                  <a:lnTo>
                    <a:pt x="15910" y="19594"/>
                  </a:lnTo>
                  <a:lnTo>
                    <a:pt x="16226" y="19054"/>
                  </a:lnTo>
                  <a:lnTo>
                    <a:pt x="16437" y="18900"/>
                  </a:lnTo>
                  <a:lnTo>
                    <a:pt x="16490" y="18900"/>
                  </a:lnTo>
                  <a:lnTo>
                    <a:pt x="16490" y="18977"/>
                  </a:lnTo>
                  <a:lnTo>
                    <a:pt x="16806" y="18592"/>
                  </a:lnTo>
                  <a:lnTo>
                    <a:pt x="16964" y="18437"/>
                  </a:lnTo>
                  <a:lnTo>
                    <a:pt x="17122" y="18206"/>
                  </a:lnTo>
                  <a:lnTo>
                    <a:pt x="17174" y="18206"/>
                  </a:lnTo>
                  <a:lnTo>
                    <a:pt x="17174" y="17820"/>
                  </a:lnTo>
                  <a:lnTo>
                    <a:pt x="17385" y="17820"/>
                  </a:lnTo>
                  <a:lnTo>
                    <a:pt x="17438" y="17974"/>
                  </a:lnTo>
                  <a:lnTo>
                    <a:pt x="17543" y="17666"/>
                  </a:lnTo>
                  <a:lnTo>
                    <a:pt x="17596" y="17589"/>
                  </a:lnTo>
                  <a:lnTo>
                    <a:pt x="17648" y="17589"/>
                  </a:lnTo>
                  <a:lnTo>
                    <a:pt x="17702" y="17358"/>
                  </a:lnTo>
                  <a:lnTo>
                    <a:pt x="17806" y="17203"/>
                  </a:lnTo>
                  <a:lnTo>
                    <a:pt x="18018" y="16817"/>
                  </a:lnTo>
                  <a:lnTo>
                    <a:pt x="18544" y="16354"/>
                  </a:lnTo>
                  <a:lnTo>
                    <a:pt x="18439" y="16354"/>
                  </a:lnTo>
                  <a:lnTo>
                    <a:pt x="18650" y="15891"/>
                  </a:lnTo>
                  <a:lnTo>
                    <a:pt x="18755" y="15506"/>
                  </a:lnTo>
                  <a:lnTo>
                    <a:pt x="18808" y="15274"/>
                  </a:lnTo>
                  <a:lnTo>
                    <a:pt x="18966" y="15120"/>
                  </a:lnTo>
                  <a:lnTo>
                    <a:pt x="19071" y="15274"/>
                  </a:lnTo>
                  <a:lnTo>
                    <a:pt x="19176" y="14734"/>
                  </a:lnTo>
                  <a:lnTo>
                    <a:pt x="19229" y="14811"/>
                  </a:lnTo>
                  <a:lnTo>
                    <a:pt x="19282" y="14734"/>
                  </a:lnTo>
                  <a:lnTo>
                    <a:pt x="19334" y="14503"/>
                  </a:lnTo>
                  <a:lnTo>
                    <a:pt x="19387" y="14426"/>
                  </a:lnTo>
                  <a:lnTo>
                    <a:pt x="19492" y="14194"/>
                  </a:lnTo>
                  <a:lnTo>
                    <a:pt x="19703" y="13808"/>
                  </a:lnTo>
                  <a:lnTo>
                    <a:pt x="19703" y="14040"/>
                  </a:lnTo>
                  <a:lnTo>
                    <a:pt x="19756" y="14040"/>
                  </a:lnTo>
                  <a:lnTo>
                    <a:pt x="19861" y="13500"/>
                  </a:lnTo>
                  <a:lnTo>
                    <a:pt x="19967" y="13191"/>
                  </a:lnTo>
                  <a:lnTo>
                    <a:pt x="20072" y="12883"/>
                  </a:lnTo>
                  <a:lnTo>
                    <a:pt x="20230" y="12420"/>
                  </a:lnTo>
                  <a:lnTo>
                    <a:pt x="20494" y="11726"/>
                  </a:lnTo>
                  <a:lnTo>
                    <a:pt x="20704" y="10723"/>
                  </a:lnTo>
                  <a:lnTo>
                    <a:pt x="20862" y="10106"/>
                  </a:lnTo>
                  <a:lnTo>
                    <a:pt x="20915" y="9951"/>
                  </a:lnTo>
                  <a:lnTo>
                    <a:pt x="21020" y="9720"/>
                  </a:lnTo>
                  <a:lnTo>
                    <a:pt x="21020" y="9874"/>
                  </a:lnTo>
                  <a:lnTo>
                    <a:pt x="21073" y="9488"/>
                  </a:lnTo>
                  <a:lnTo>
                    <a:pt x="20968" y="9566"/>
                  </a:lnTo>
                  <a:lnTo>
                    <a:pt x="20915" y="9335"/>
                  </a:lnTo>
                  <a:lnTo>
                    <a:pt x="20968" y="9335"/>
                  </a:lnTo>
                  <a:lnTo>
                    <a:pt x="21020" y="9257"/>
                  </a:lnTo>
                  <a:lnTo>
                    <a:pt x="21073" y="9257"/>
                  </a:lnTo>
                  <a:lnTo>
                    <a:pt x="21073" y="9180"/>
                  </a:lnTo>
                  <a:lnTo>
                    <a:pt x="21020" y="8949"/>
                  </a:lnTo>
                  <a:lnTo>
                    <a:pt x="21073" y="8563"/>
                  </a:lnTo>
                  <a:lnTo>
                    <a:pt x="21178" y="8717"/>
                  </a:lnTo>
                  <a:lnTo>
                    <a:pt x="21126" y="8486"/>
                  </a:lnTo>
                  <a:lnTo>
                    <a:pt x="21178" y="8254"/>
                  </a:lnTo>
                  <a:lnTo>
                    <a:pt x="21178" y="8408"/>
                  </a:lnTo>
                  <a:lnTo>
                    <a:pt x="21231" y="8408"/>
                  </a:lnTo>
                  <a:lnTo>
                    <a:pt x="21336" y="8100"/>
                  </a:lnTo>
                  <a:lnTo>
                    <a:pt x="21389" y="8023"/>
                  </a:lnTo>
                  <a:lnTo>
                    <a:pt x="21284" y="7868"/>
                  </a:lnTo>
                  <a:lnTo>
                    <a:pt x="21284" y="7560"/>
                  </a:lnTo>
                  <a:lnTo>
                    <a:pt x="21231" y="7329"/>
                  </a:lnTo>
                  <a:lnTo>
                    <a:pt x="21336" y="7482"/>
                  </a:lnTo>
                  <a:lnTo>
                    <a:pt x="21389" y="7406"/>
                  </a:lnTo>
                  <a:lnTo>
                    <a:pt x="21494" y="7097"/>
                  </a:lnTo>
                  <a:lnTo>
                    <a:pt x="21600" y="6788"/>
                  </a:lnTo>
                  <a:lnTo>
                    <a:pt x="21494" y="6788"/>
                  </a:lnTo>
                  <a:lnTo>
                    <a:pt x="21494" y="6403"/>
                  </a:lnTo>
                  <a:lnTo>
                    <a:pt x="21547" y="6248"/>
                  </a:lnTo>
                  <a:lnTo>
                    <a:pt x="21547" y="6017"/>
                  </a:lnTo>
                  <a:lnTo>
                    <a:pt x="21442" y="5554"/>
                  </a:lnTo>
                  <a:lnTo>
                    <a:pt x="21336" y="5168"/>
                  </a:lnTo>
                  <a:lnTo>
                    <a:pt x="21389" y="5168"/>
                  </a:lnTo>
                  <a:lnTo>
                    <a:pt x="21442" y="5246"/>
                  </a:lnTo>
                  <a:lnTo>
                    <a:pt x="21442" y="5014"/>
                  </a:lnTo>
                  <a:lnTo>
                    <a:pt x="21494" y="4783"/>
                  </a:lnTo>
                  <a:lnTo>
                    <a:pt x="21494" y="4552"/>
                  </a:lnTo>
                  <a:lnTo>
                    <a:pt x="21547" y="4552"/>
                  </a:lnTo>
                  <a:lnTo>
                    <a:pt x="21600" y="4628"/>
                  </a:lnTo>
                  <a:lnTo>
                    <a:pt x="21494" y="4242"/>
                  </a:lnTo>
                  <a:lnTo>
                    <a:pt x="21600" y="4320"/>
                  </a:lnTo>
                  <a:lnTo>
                    <a:pt x="21547" y="4089"/>
                  </a:lnTo>
                  <a:lnTo>
                    <a:pt x="21494" y="4166"/>
                  </a:lnTo>
                  <a:lnTo>
                    <a:pt x="21442" y="4166"/>
                  </a:lnTo>
                  <a:lnTo>
                    <a:pt x="21442" y="4089"/>
                  </a:lnTo>
                  <a:lnTo>
                    <a:pt x="21389" y="4166"/>
                  </a:lnTo>
                  <a:lnTo>
                    <a:pt x="21336" y="4242"/>
                  </a:lnTo>
                  <a:lnTo>
                    <a:pt x="21389" y="4397"/>
                  </a:lnTo>
                  <a:lnTo>
                    <a:pt x="21442" y="4705"/>
                  </a:lnTo>
                  <a:lnTo>
                    <a:pt x="21336" y="4628"/>
                  </a:lnTo>
                  <a:lnTo>
                    <a:pt x="21442" y="4860"/>
                  </a:lnTo>
                  <a:lnTo>
                    <a:pt x="21336" y="4937"/>
                  </a:lnTo>
                  <a:lnTo>
                    <a:pt x="21284" y="4860"/>
                  </a:lnTo>
                  <a:lnTo>
                    <a:pt x="21284" y="5246"/>
                  </a:lnTo>
                  <a:lnTo>
                    <a:pt x="21231" y="5246"/>
                  </a:lnTo>
                  <a:lnTo>
                    <a:pt x="21231" y="5786"/>
                  </a:lnTo>
                  <a:lnTo>
                    <a:pt x="21284" y="5862"/>
                  </a:lnTo>
                  <a:lnTo>
                    <a:pt x="21336" y="5862"/>
                  </a:lnTo>
                  <a:lnTo>
                    <a:pt x="21389" y="6017"/>
                  </a:lnTo>
                  <a:lnTo>
                    <a:pt x="21126" y="6172"/>
                  </a:lnTo>
                  <a:lnTo>
                    <a:pt x="21231" y="6248"/>
                  </a:lnTo>
                  <a:lnTo>
                    <a:pt x="21284" y="6557"/>
                  </a:lnTo>
                  <a:lnTo>
                    <a:pt x="21284" y="6788"/>
                  </a:lnTo>
                  <a:lnTo>
                    <a:pt x="21231" y="6866"/>
                  </a:lnTo>
                  <a:lnTo>
                    <a:pt x="21126" y="6866"/>
                  </a:lnTo>
                  <a:lnTo>
                    <a:pt x="21178" y="7020"/>
                  </a:lnTo>
                  <a:lnTo>
                    <a:pt x="21231" y="7174"/>
                  </a:lnTo>
                  <a:lnTo>
                    <a:pt x="21178" y="7329"/>
                  </a:lnTo>
                  <a:lnTo>
                    <a:pt x="21126" y="7174"/>
                  </a:lnTo>
                  <a:lnTo>
                    <a:pt x="21020" y="7251"/>
                  </a:lnTo>
                  <a:lnTo>
                    <a:pt x="21073" y="7329"/>
                  </a:lnTo>
                  <a:lnTo>
                    <a:pt x="21073" y="7560"/>
                  </a:lnTo>
                  <a:lnTo>
                    <a:pt x="21020" y="8023"/>
                  </a:lnTo>
                  <a:lnTo>
                    <a:pt x="20862" y="8486"/>
                  </a:lnTo>
                  <a:lnTo>
                    <a:pt x="20757" y="8794"/>
                  </a:lnTo>
                  <a:lnTo>
                    <a:pt x="20862" y="9025"/>
                  </a:lnTo>
                  <a:lnTo>
                    <a:pt x="20810" y="9257"/>
                  </a:lnTo>
                  <a:lnTo>
                    <a:pt x="20704" y="9180"/>
                  </a:lnTo>
                  <a:lnTo>
                    <a:pt x="20704" y="9488"/>
                  </a:lnTo>
                  <a:lnTo>
                    <a:pt x="20652" y="9411"/>
                  </a:lnTo>
                  <a:lnTo>
                    <a:pt x="20599" y="9720"/>
                  </a:lnTo>
                  <a:lnTo>
                    <a:pt x="20546" y="10029"/>
                  </a:lnTo>
                  <a:lnTo>
                    <a:pt x="20599" y="10106"/>
                  </a:lnTo>
                  <a:lnTo>
                    <a:pt x="20757" y="10106"/>
                  </a:lnTo>
                  <a:lnTo>
                    <a:pt x="20810" y="10260"/>
                  </a:lnTo>
                  <a:lnTo>
                    <a:pt x="20704" y="10183"/>
                  </a:lnTo>
                  <a:lnTo>
                    <a:pt x="20652" y="10260"/>
                  </a:lnTo>
                  <a:lnTo>
                    <a:pt x="20599" y="10106"/>
                  </a:lnTo>
                  <a:lnTo>
                    <a:pt x="20652" y="10337"/>
                  </a:lnTo>
                  <a:lnTo>
                    <a:pt x="20599" y="10260"/>
                  </a:lnTo>
                  <a:lnTo>
                    <a:pt x="20546" y="10183"/>
                  </a:lnTo>
                  <a:lnTo>
                    <a:pt x="20335" y="10723"/>
                  </a:lnTo>
                  <a:lnTo>
                    <a:pt x="20283" y="11031"/>
                  </a:lnTo>
                  <a:lnTo>
                    <a:pt x="20283" y="11340"/>
                  </a:lnTo>
                  <a:lnTo>
                    <a:pt x="19967" y="12343"/>
                  </a:lnTo>
                  <a:lnTo>
                    <a:pt x="19756" y="12883"/>
                  </a:lnTo>
                  <a:lnTo>
                    <a:pt x="19545" y="13269"/>
                  </a:lnTo>
                  <a:lnTo>
                    <a:pt x="19545" y="13114"/>
                  </a:lnTo>
                  <a:lnTo>
                    <a:pt x="19387" y="13346"/>
                  </a:lnTo>
                  <a:lnTo>
                    <a:pt x="19282" y="13654"/>
                  </a:lnTo>
                  <a:lnTo>
                    <a:pt x="19387" y="13577"/>
                  </a:lnTo>
                  <a:lnTo>
                    <a:pt x="19071" y="14040"/>
                  </a:lnTo>
                  <a:lnTo>
                    <a:pt x="18755" y="14503"/>
                  </a:lnTo>
                  <a:lnTo>
                    <a:pt x="18808" y="14580"/>
                  </a:lnTo>
                  <a:lnTo>
                    <a:pt x="18860" y="14503"/>
                  </a:lnTo>
                  <a:lnTo>
                    <a:pt x="18913" y="14503"/>
                  </a:lnTo>
                  <a:lnTo>
                    <a:pt x="18913" y="14580"/>
                  </a:lnTo>
                  <a:lnTo>
                    <a:pt x="18808" y="14657"/>
                  </a:lnTo>
                  <a:lnTo>
                    <a:pt x="18702" y="14734"/>
                  </a:lnTo>
                  <a:lnTo>
                    <a:pt x="18650" y="14811"/>
                  </a:lnTo>
                  <a:lnTo>
                    <a:pt x="18544" y="14889"/>
                  </a:lnTo>
                  <a:lnTo>
                    <a:pt x="18492" y="15197"/>
                  </a:lnTo>
                  <a:lnTo>
                    <a:pt x="18544" y="15274"/>
                  </a:lnTo>
                  <a:lnTo>
                    <a:pt x="18544" y="15352"/>
                  </a:lnTo>
                  <a:lnTo>
                    <a:pt x="18439" y="15506"/>
                  </a:lnTo>
                  <a:lnTo>
                    <a:pt x="18386" y="15506"/>
                  </a:lnTo>
                  <a:lnTo>
                    <a:pt x="18386" y="15274"/>
                  </a:lnTo>
                  <a:lnTo>
                    <a:pt x="18281" y="15428"/>
                  </a:lnTo>
                  <a:lnTo>
                    <a:pt x="18228" y="15506"/>
                  </a:lnTo>
                  <a:lnTo>
                    <a:pt x="18176" y="15506"/>
                  </a:lnTo>
                  <a:lnTo>
                    <a:pt x="18176" y="15583"/>
                  </a:lnTo>
                  <a:lnTo>
                    <a:pt x="18281" y="15506"/>
                  </a:lnTo>
                  <a:lnTo>
                    <a:pt x="17912" y="16123"/>
                  </a:lnTo>
                  <a:lnTo>
                    <a:pt x="17702" y="16354"/>
                  </a:lnTo>
                  <a:lnTo>
                    <a:pt x="17648" y="16354"/>
                  </a:lnTo>
                  <a:lnTo>
                    <a:pt x="17648" y="16277"/>
                  </a:lnTo>
                  <a:lnTo>
                    <a:pt x="17490" y="16432"/>
                  </a:lnTo>
                  <a:lnTo>
                    <a:pt x="17332" y="16586"/>
                  </a:lnTo>
                  <a:lnTo>
                    <a:pt x="17385" y="16432"/>
                  </a:lnTo>
                  <a:lnTo>
                    <a:pt x="17280" y="16586"/>
                  </a:lnTo>
                  <a:lnTo>
                    <a:pt x="17385" y="16663"/>
                  </a:lnTo>
                  <a:lnTo>
                    <a:pt x="17332" y="16895"/>
                  </a:lnTo>
                  <a:lnTo>
                    <a:pt x="17227" y="17048"/>
                  </a:lnTo>
                  <a:lnTo>
                    <a:pt x="17174" y="17126"/>
                  </a:lnTo>
                  <a:lnTo>
                    <a:pt x="17122" y="17048"/>
                  </a:lnTo>
                  <a:lnTo>
                    <a:pt x="17227" y="16972"/>
                  </a:lnTo>
                  <a:lnTo>
                    <a:pt x="17174" y="16972"/>
                  </a:lnTo>
                  <a:lnTo>
                    <a:pt x="17174" y="16817"/>
                  </a:lnTo>
                  <a:lnTo>
                    <a:pt x="17122" y="16895"/>
                  </a:lnTo>
                  <a:lnTo>
                    <a:pt x="17016" y="17048"/>
                  </a:lnTo>
                  <a:lnTo>
                    <a:pt x="16806" y="17203"/>
                  </a:lnTo>
                  <a:lnTo>
                    <a:pt x="16858" y="17203"/>
                  </a:lnTo>
                  <a:lnTo>
                    <a:pt x="16858" y="17358"/>
                  </a:lnTo>
                  <a:lnTo>
                    <a:pt x="16700" y="17666"/>
                  </a:lnTo>
                  <a:lnTo>
                    <a:pt x="16858" y="17511"/>
                  </a:lnTo>
                  <a:lnTo>
                    <a:pt x="16700" y="17820"/>
                  </a:lnTo>
                  <a:lnTo>
                    <a:pt x="16700" y="17743"/>
                  </a:lnTo>
                  <a:lnTo>
                    <a:pt x="16648" y="17820"/>
                  </a:lnTo>
                  <a:lnTo>
                    <a:pt x="16595" y="17897"/>
                  </a:lnTo>
                  <a:lnTo>
                    <a:pt x="16384" y="17974"/>
                  </a:lnTo>
                  <a:lnTo>
                    <a:pt x="16121" y="17974"/>
                  </a:lnTo>
                  <a:lnTo>
                    <a:pt x="16068" y="18052"/>
                  </a:lnTo>
                  <a:lnTo>
                    <a:pt x="15963" y="18129"/>
                  </a:lnTo>
                  <a:lnTo>
                    <a:pt x="16016" y="18206"/>
                  </a:lnTo>
                  <a:lnTo>
                    <a:pt x="16016" y="18360"/>
                  </a:lnTo>
                  <a:lnTo>
                    <a:pt x="16174" y="18052"/>
                  </a:lnTo>
                  <a:lnTo>
                    <a:pt x="16121" y="18360"/>
                  </a:lnTo>
                  <a:lnTo>
                    <a:pt x="16279" y="18206"/>
                  </a:lnTo>
                  <a:lnTo>
                    <a:pt x="16279" y="18283"/>
                  </a:lnTo>
                  <a:lnTo>
                    <a:pt x="16016" y="18515"/>
                  </a:lnTo>
                  <a:lnTo>
                    <a:pt x="15910" y="18437"/>
                  </a:lnTo>
                  <a:lnTo>
                    <a:pt x="15858" y="18360"/>
                  </a:lnTo>
                  <a:lnTo>
                    <a:pt x="15804" y="18360"/>
                  </a:lnTo>
                  <a:lnTo>
                    <a:pt x="15752" y="18437"/>
                  </a:lnTo>
                  <a:lnTo>
                    <a:pt x="15594" y="18592"/>
                  </a:lnTo>
                  <a:lnTo>
                    <a:pt x="15436" y="18746"/>
                  </a:lnTo>
                  <a:lnTo>
                    <a:pt x="15488" y="18746"/>
                  </a:lnTo>
                  <a:lnTo>
                    <a:pt x="15014" y="19209"/>
                  </a:lnTo>
                  <a:lnTo>
                    <a:pt x="14593" y="19594"/>
                  </a:lnTo>
                  <a:lnTo>
                    <a:pt x="14593" y="19440"/>
                  </a:lnTo>
                  <a:lnTo>
                    <a:pt x="14646" y="19286"/>
                  </a:lnTo>
                  <a:lnTo>
                    <a:pt x="14382" y="19517"/>
                  </a:lnTo>
                  <a:lnTo>
                    <a:pt x="14224" y="19749"/>
                  </a:lnTo>
                  <a:lnTo>
                    <a:pt x="14172" y="19825"/>
                  </a:lnTo>
                  <a:lnTo>
                    <a:pt x="14224" y="19903"/>
                  </a:lnTo>
                  <a:lnTo>
                    <a:pt x="14066" y="19825"/>
                  </a:lnTo>
                  <a:lnTo>
                    <a:pt x="13908" y="19825"/>
                  </a:lnTo>
                  <a:lnTo>
                    <a:pt x="13645" y="19903"/>
                  </a:lnTo>
                  <a:lnTo>
                    <a:pt x="13171" y="20288"/>
                  </a:lnTo>
                  <a:lnTo>
                    <a:pt x="12960" y="20366"/>
                  </a:lnTo>
                  <a:lnTo>
                    <a:pt x="12802" y="20443"/>
                  </a:lnTo>
                  <a:lnTo>
                    <a:pt x="12749" y="20366"/>
                  </a:lnTo>
                  <a:lnTo>
                    <a:pt x="12802" y="20288"/>
                  </a:lnTo>
                  <a:lnTo>
                    <a:pt x="12749" y="20211"/>
                  </a:lnTo>
                  <a:lnTo>
                    <a:pt x="12222" y="20211"/>
                  </a:lnTo>
                  <a:lnTo>
                    <a:pt x="12012" y="20366"/>
                  </a:lnTo>
                  <a:lnTo>
                    <a:pt x="11748" y="20597"/>
                  </a:lnTo>
                  <a:lnTo>
                    <a:pt x="11537" y="20674"/>
                  </a:lnTo>
                  <a:lnTo>
                    <a:pt x="11590" y="20597"/>
                  </a:lnTo>
                  <a:lnTo>
                    <a:pt x="11590" y="20520"/>
                  </a:lnTo>
                  <a:lnTo>
                    <a:pt x="11432" y="20674"/>
                  </a:lnTo>
                  <a:lnTo>
                    <a:pt x="11379" y="20751"/>
                  </a:lnTo>
                  <a:lnTo>
                    <a:pt x="11274" y="20520"/>
                  </a:lnTo>
                  <a:lnTo>
                    <a:pt x="11432" y="20520"/>
                  </a:lnTo>
                  <a:lnTo>
                    <a:pt x="11221" y="20443"/>
                  </a:lnTo>
                  <a:lnTo>
                    <a:pt x="10800" y="20520"/>
                  </a:lnTo>
                  <a:lnTo>
                    <a:pt x="10063" y="20751"/>
                  </a:lnTo>
                  <a:lnTo>
                    <a:pt x="10431" y="20443"/>
                  </a:lnTo>
                  <a:lnTo>
                    <a:pt x="10273" y="20443"/>
                  </a:lnTo>
                  <a:lnTo>
                    <a:pt x="10115" y="20520"/>
                  </a:lnTo>
                  <a:lnTo>
                    <a:pt x="9957" y="20520"/>
                  </a:lnTo>
                  <a:lnTo>
                    <a:pt x="9535" y="20443"/>
                  </a:lnTo>
                  <a:lnTo>
                    <a:pt x="8903" y="20211"/>
                  </a:lnTo>
                  <a:lnTo>
                    <a:pt x="8429" y="20135"/>
                  </a:lnTo>
                  <a:lnTo>
                    <a:pt x="8271" y="20057"/>
                  </a:lnTo>
                  <a:lnTo>
                    <a:pt x="8245" y="20018"/>
                  </a:lnTo>
                  <a:lnTo>
                    <a:pt x="8219" y="20057"/>
                  </a:lnTo>
                  <a:lnTo>
                    <a:pt x="8008" y="19903"/>
                  </a:lnTo>
                  <a:lnTo>
                    <a:pt x="7744" y="19672"/>
                  </a:lnTo>
                  <a:lnTo>
                    <a:pt x="7849" y="19825"/>
                  </a:lnTo>
                  <a:lnTo>
                    <a:pt x="7744" y="19825"/>
                  </a:lnTo>
                  <a:lnTo>
                    <a:pt x="7639" y="19749"/>
                  </a:lnTo>
                  <a:lnTo>
                    <a:pt x="7586" y="19594"/>
                  </a:lnTo>
                  <a:lnTo>
                    <a:pt x="7481" y="19594"/>
                  </a:lnTo>
                  <a:lnTo>
                    <a:pt x="7533" y="19517"/>
                  </a:lnTo>
                  <a:lnTo>
                    <a:pt x="7217" y="19517"/>
                  </a:lnTo>
                  <a:lnTo>
                    <a:pt x="6796" y="19363"/>
                  </a:lnTo>
                  <a:lnTo>
                    <a:pt x="6427" y="19209"/>
                  </a:lnTo>
                  <a:lnTo>
                    <a:pt x="6269" y="19054"/>
                  </a:lnTo>
                  <a:lnTo>
                    <a:pt x="6217" y="18900"/>
                  </a:lnTo>
                  <a:lnTo>
                    <a:pt x="6006" y="18900"/>
                  </a:lnTo>
                  <a:lnTo>
                    <a:pt x="5848" y="18746"/>
                  </a:lnTo>
                  <a:lnTo>
                    <a:pt x="5901" y="18746"/>
                  </a:lnTo>
                  <a:lnTo>
                    <a:pt x="5637" y="18592"/>
                  </a:lnTo>
                  <a:lnTo>
                    <a:pt x="5426" y="18515"/>
                  </a:lnTo>
                  <a:lnTo>
                    <a:pt x="5215" y="18515"/>
                  </a:lnTo>
                  <a:lnTo>
                    <a:pt x="5215" y="18206"/>
                  </a:lnTo>
                  <a:lnTo>
                    <a:pt x="5057" y="17974"/>
                  </a:lnTo>
                  <a:lnTo>
                    <a:pt x="4425" y="17434"/>
                  </a:lnTo>
                  <a:lnTo>
                    <a:pt x="4162" y="17203"/>
                  </a:lnTo>
                  <a:lnTo>
                    <a:pt x="3846" y="16817"/>
                  </a:lnTo>
                  <a:lnTo>
                    <a:pt x="3424" y="16277"/>
                  </a:lnTo>
                  <a:lnTo>
                    <a:pt x="3214" y="16123"/>
                  </a:lnTo>
                  <a:lnTo>
                    <a:pt x="3161" y="16046"/>
                  </a:lnTo>
                  <a:lnTo>
                    <a:pt x="3056" y="16046"/>
                  </a:lnTo>
                  <a:lnTo>
                    <a:pt x="2950" y="15738"/>
                  </a:lnTo>
                  <a:lnTo>
                    <a:pt x="2740" y="15352"/>
                  </a:lnTo>
                  <a:lnTo>
                    <a:pt x="2529" y="14966"/>
                  </a:lnTo>
                  <a:lnTo>
                    <a:pt x="2318" y="14734"/>
                  </a:lnTo>
                  <a:lnTo>
                    <a:pt x="2318" y="14503"/>
                  </a:lnTo>
                  <a:lnTo>
                    <a:pt x="2266" y="14348"/>
                  </a:lnTo>
                  <a:lnTo>
                    <a:pt x="2055" y="13963"/>
                  </a:lnTo>
                  <a:lnTo>
                    <a:pt x="2160" y="13963"/>
                  </a:lnTo>
                  <a:lnTo>
                    <a:pt x="1738" y="13808"/>
                  </a:lnTo>
                  <a:lnTo>
                    <a:pt x="1791" y="13577"/>
                  </a:lnTo>
                  <a:lnTo>
                    <a:pt x="1738" y="13269"/>
                  </a:lnTo>
                  <a:lnTo>
                    <a:pt x="1633" y="12960"/>
                  </a:lnTo>
                  <a:lnTo>
                    <a:pt x="1475" y="12806"/>
                  </a:lnTo>
                  <a:lnTo>
                    <a:pt x="1528" y="12728"/>
                  </a:lnTo>
                  <a:lnTo>
                    <a:pt x="1475" y="12651"/>
                  </a:lnTo>
                  <a:lnTo>
                    <a:pt x="1370" y="12343"/>
                  </a:lnTo>
                  <a:lnTo>
                    <a:pt x="1106" y="11880"/>
                  </a:lnTo>
                  <a:lnTo>
                    <a:pt x="1212" y="11803"/>
                  </a:lnTo>
                  <a:lnTo>
                    <a:pt x="1106" y="11726"/>
                  </a:lnTo>
                  <a:lnTo>
                    <a:pt x="1054" y="11649"/>
                  </a:lnTo>
                  <a:lnTo>
                    <a:pt x="1001" y="11571"/>
                  </a:lnTo>
                  <a:lnTo>
                    <a:pt x="896" y="11186"/>
                  </a:lnTo>
                  <a:lnTo>
                    <a:pt x="948" y="11263"/>
                  </a:lnTo>
                  <a:lnTo>
                    <a:pt x="843" y="10877"/>
                  </a:lnTo>
                  <a:lnTo>
                    <a:pt x="738" y="10492"/>
                  </a:lnTo>
                  <a:lnTo>
                    <a:pt x="685" y="10183"/>
                  </a:lnTo>
                  <a:lnTo>
                    <a:pt x="685" y="9951"/>
                  </a:lnTo>
                  <a:lnTo>
                    <a:pt x="738" y="9797"/>
                  </a:lnTo>
                  <a:lnTo>
                    <a:pt x="790" y="10183"/>
                  </a:lnTo>
                  <a:lnTo>
                    <a:pt x="843" y="10106"/>
                  </a:lnTo>
                  <a:lnTo>
                    <a:pt x="1001" y="10106"/>
                  </a:lnTo>
                  <a:lnTo>
                    <a:pt x="896" y="9951"/>
                  </a:lnTo>
                  <a:lnTo>
                    <a:pt x="896" y="9720"/>
                  </a:lnTo>
                  <a:lnTo>
                    <a:pt x="843" y="9180"/>
                  </a:lnTo>
                  <a:lnTo>
                    <a:pt x="790" y="9102"/>
                  </a:lnTo>
                  <a:lnTo>
                    <a:pt x="790" y="8949"/>
                  </a:lnTo>
                  <a:lnTo>
                    <a:pt x="738" y="8871"/>
                  </a:lnTo>
                  <a:lnTo>
                    <a:pt x="685" y="8871"/>
                  </a:lnTo>
                  <a:lnTo>
                    <a:pt x="685" y="9025"/>
                  </a:lnTo>
                  <a:lnTo>
                    <a:pt x="738" y="9257"/>
                  </a:lnTo>
                  <a:lnTo>
                    <a:pt x="632" y="9180"/>
                  </a:lnTo>
                  <a:lnTo>
                    <a:pt x="632" y="9025"/>
                  </a:lnTo>
                  <a:lnTo>
                    <a:pt x="527" y="8871"/>
                  </a:lnTo>
                  <a:lnTo>
                    <a:pt x="580" y="8717"/>
                  </a:lnTo>
                  <a:lnTo>
                    <a:pt x="632" y="8486"/>
                  </a:lnTo>
                  <a:lnTo>
                    <a:pt x="685" y="8023"/>
                  </a:lnTo>
                  <a:lnTo>
                    <a:pt x="632" y="7637"/>
                  </a:lnTo>
                  <a:lnTo>
                    <a:pt x="632" y="7482"/>
                  </a:lnTo>
                  <a:lnTo>
                    <a:pt x="685" y="7406"/>
                  </a:lnTo>
                  <a:lnTo>
                    <a:pt x="685" y="6943"/>
                  </a:lnTo>
                  <a:lnTo>
                    <a:pt x="738" y="6403"/>
                  </a:lnTo>
                  <a:lnTo>
                    <a:pt x="896" y="5246"/>
                  </a:lnTo>
                  <a:lnTo>
                    <a:pt x="1106" y="4011"/>
                  </a:lnTo>
                  <a:lnTo>
                    <a:pt x="1370" y="2699"/>
                  </a:lnTo>
                  <a:lnTo>
                    <a:pt x="1528" y="1928"/>
                  </a:lnTo>
                  <a:lnTo>
                    <a:pt x="1633" y="1542"/>
                  </a:lnTo>
                  <a:lnTo>
                    <a:pt x="1686" y="1157"/>
                  </a:lnTo>
                  <a:lnTo>
                    <a:pt x="1844" y="926"/>
                  </a:lnTo>
                  <a:lnTo>
                    <a:pt x="1950" y="617"/>
                  </a:lnTo>
                  <a:lnTo>
                    <a:pt x="2002" y="463"/>
                  </a:lnTo>
                  <a:lnTo>
                    <a:pt x="2002" y="385"/>
                  </a:lnTo>
                  <a:lnTo>
                    <a:pt x="1950" y="308"/>
                  </a:lnTo>
                  <a:lnTo>
                    <a:pt x="1844" y="231"/>
                  </a:lnTo>
                  <a:lnTo>
                    <a:pt x="1791" y="77"/>
                  </a:lnTo>
                  <a:lnTo>
                    <a:pt x="1738"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103" name="Google Shape;108;p17"/>
            <p:cNvSpPr/>
            <p:nvPr/>
          </p:nvSpPr>
          <p:spPr>
            <a:xfrm rot="14507203">
              <a:off x="22013" y="430040"/>
              <a:ext cx="379459" cy="277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10" y="0"/>
                  </a:moveTo>
                  <a:lnTo>
                    <a:pt x="13772" y="375"/>
                  </a:lnTo>
                  <a:lnTo>
                    <a:pt x="13500" y="375"/>
                  </a:lnTo>
                  <a:lnTo>
                    <a:pt x="12421" y="1863"/>
                  </a:lnTo>
                  <a:lnTo>
                    <a:pt x="11611" y="2234"/>
                  </a:lnTo>
                  <a:lnTo>
                    <a:pt x="10801" y="2234"/>
                  </a:lnTo>
                  <a:lnTo>
                    <a:pt x="9722" y="1492"/>
                  </a:lnTo>
                  <a:lnTo>
                    <a:pt x="9182" y="3726"/>
                  </a:lnTo>
                  <a:lnTo>
                    <a:pt x="7293" y="7449"/>
                  </a:lnTo>
                  <a:lnTo>
                    <a:pt x="6211" y="9312"/>
                  </a:lnTo>
                  <a:lnTo>
                    <a:pt x="5132" y="10800"/>
                  </a:lnTo>
                  <a:lnTo>
                    <a:pt x="4050" y="11546"/>
                  </a:lnTo>
                  <a:lnTo>
                    <a:pt x="3781" y="11546"/>
                  </a:lnTo>
                  <a:lnTo>
                    <a:pt x="3512" y="11175"/>
                  </a:lnTo>
                  <a:lnTo>
                    <a:pt x="3781" y="12292"/>
                  </a:lnTo>
                  <a:lnTo>
                    <a:pt x="3240" y="12292"/>
                  </a:lnTo>
                  <a:lnTo>
                    <a:pt x="3512" y="13034"/>
                  </a:lnTo>
                  <a:lnTo>
                    <a:pt x="3512" y="12663"/>
                  </a:lnTo>
                  <a:lnTo>
                    <a:pt x="3781" y="13034"/>
                  </a:lnTo>
                  <a:lnTo>
                    <a:pt x="4322" y="13780"/>
                  </a:lnTo>
                  <a:lnTo>
                    <a:pt x="3781" y="13409"/>
                  </a:lnTo>
                  <a:lnTo>
                    <a:pt x="3240" y="13780"/>
                  </a:lnTo>
                  <a:lnTo>
                    <a:pt x="2161" y="15643"/>
                  </a:lnTo>
                  <a:lnTo>
                    <a:pt x="1351" y="17878"/>
                  </a:lnTo>
                  <a:lnTo>
                    <a:pt x="810" y="18249"/>
                  </a:lnTo>
                  <a:lnTo>
                    <a:pt x="0" y="18249"/>
                  </a:lnTo>
                  <a:lnTo>
                    <a:pt x="1082" y="20112"/>
                  </a:lnTo>
                  <a:lnTo>
                    <a:pt x="2702" y="21600"/>
                  </a:lnTo>
                  <a:lnTo>
                    <a:pt x="2430" y="21229"/>
                  </a:lnTo>
                  <a:lnTo>
                    <a:pt x="2702" y="20854"/>
                  </a:lnTo>
                  <a:lnTo>
                    <a:pt x="3240" y="20483"/>
                  </a:lnTo>
                  <a:lnTo>
                    <a:pt x="3781" y="19737"/>
                  </a:lnTo>
                  <a:lnTo>
                    <a:pt x="3781" y="18995"/>
                  </a:lnTo>
                  <a:lnTo>
                    <a:pt x="3512" y="18249"/>
                  </a:lnTo>
                  <a:lnTo>
                    <a:pt x="4322" y="18995"/>
                  </a:lnTo>
                  <a:lnTo>
                    <a:pt x="4050" y="18620"/>
                  </a:lnTo>
                  <a:lnTo>
                    <a:pt x="4591" y="18995"/>
                  </a:lnTo>
                  <a:lnTo>
                    <a:pt x="4860" y="19366"/>
                  </a:lnTo>
                  <a:lnTo>
                    <a:pt x="4591" y="18620"/>
                  </a:lnTo>
                  <a:lnTo>
                    <a:pt x="4050" y="16386"/>
                  </a:lnTo>
                  <a:lnTo>
                    <a:pt x="4322" y="17132"/>
                  </a:lnTo>
                  <a:lnTo>
                    <a:pt x="5401" y="17878"/>
                  </a:lnTo>
                  <a:lnTo>
                    <a:pt x="13772" y="5214"/>
                  </a:lnTo>
                  <a:lnTo>
                    <a:pt x="13772" y="5961"/>
                  </a:lnTo>
                  <a:lnTo>
                    <a:pt x="14582" y="5961"/>
                  </a:lnTo>
                  <a:lnTo>
                    <a:pt x="14310" y="6332"/>
                  </a:lnTo>
                  <a:lnTo>
                    <a:pt x="14310" y="6703"/>
                  </a:lnTo>
                  <a:lnTo>
                    <a:pt x="14851" y="7820"/>
                  </a:lnTo>
                  <a:lnTo>
                    <a:pt x="15661" y="8937"/>
                  </a:lnTo>
                  <a:lnTo>
                    <a:pt x="16202" y="8937"/>
                  </a:lnTo>
                  <a:lnTo>
                    <a:pt x="17012" y="8566"/>
                  </a:lnTo>
                  <a:lnTo>
                    <a:pt x="16202" y="9312"/>
                  </a:lnTo>
                  <a:lnTo>
                    <a:pt x="15930" y="9683"/>
                  </a:lnTo>
                  <a:lnTo>
                    <a:pt x="15930" y="10429"/>
                  </a:lnTo>
                  <a:lnTo>
                    <a:pt x="16202" y="10800"/>
                  </a:lnTo>
                  <a:lnTo>
                    <a:pt x="17012" y="11175"/>
                  </a:lnTo>
                  <a:lnTo>
                    <a:pt x="17550" y="11175"/>
                  </a:lnTo>
                  <a:lnTo>
                    <a:pt x="17822" y="12292"/>
                  </a:lnTo>
                  <a:lnTo>
                    <a:pt x="18360" y="14151"/>
                  </a:lnTo>
                  <a:lnTo>
                    <a:pt x="19170" y="16014"/>
                  </a:lnTo>
                  <a:lnTo>
                    <a:pt x="19711" y="16386"/>
                  </a:lnTo>
                  <a:lnTo>
                    <a:pt x="20252" y="16386"/>
                  </a:lnTo>
                  <a:lnTo>
                    <a:pt x="19711" y="17132"/>
                  </a:lnTo>
                  <a:lnTo>
                    <a:pt x="19442" y="17503"/>
                  </a:lnTo>
                  <a:lnTo>
                    <a:pt x="19711" y="17878"/>
                  </a:lnTo>
                  <a:lnTo>
                    <a:pt x="20252" y="18620"/>
                  </a:lnTo>
                  <a:lnTo>
                    <a:pt x="21331" y="18995"/>
                  </a:lnTo>
                  <a:lnTo>
                    <a:pt x="20790" y="19737"/>
                  </a:lnTo>
                  <a:lnTo>
                    <a:pt x="20252" y="20112"/>
                  </a:lnTo>
                  <a:lnTo>
                    <a:pt x="21062" y="20112"/>
                  </a:lnTo>
                  <a:lnTo>
                    <a:pt x="21600" y="18620"/>
                  </a:lnTo>
                  <a:lnTo>
                    <a:pt x="21331" y="18249"/>
                  </a:lnTo>
                  <a:lnTo>
                    <a:pt x="20790" y="18620"/>
                  </a:lnTo>
                  <a:lnTo>
                    <a:pt x="21331" y="17503"/>
                  </a:lnTo>
                  <a:lnTo>
                    <a:pt x="21331" y="16386"/>
                  </a:lnTo>
                  <a:lnTo>
                    <a:pt x="20521" y="15643"/>
                  </a:lnTo>
                  <a:lnTo>
                    <a:pt x="19442" y="15268"/>
                  </a:lnTo>
                  <a:lnTo>
                    <a:pt x="19980" y="14897"/>
                  </a:lnTo>
                  <a:lnTo>
                    <a:pt x="20790" y="14151"/>
                  </a:lnTo>
                  <a:lnTo>
                    <a:pt x="19980" y="12292"/>
                  </a:lnTo>
                  <a:lnTo>
                    <a:pt x="19170" y="11175"/>
                  </a:lnTo>
                  <a:lnTo>
                    <a:pt x="18360" y="10429"/>
                  </a:lnTo>
                  <a:lnTo>
                    <a:pt x="18901" y="8937"/>
                  </a:lnTo>
                  <a:lnTo>
                    <a:pt x="19711" y="7820"/>
                  </a:lnTo>
                  <a:lnTo>
                    <a:pt x="18360" y="8195"/>
                  </a:lnTo>
                  <a:lnTo>
                    <a:pt x="18901" y="7449"/>
                  </a:lnTo>
                  <a:lnTo>
                    <a:pt x="17822" y="7449"/>
                  </a:lnTo>
                  <a:lnTo>
                    <a:pt x="18360" y="6703"/>
                  </a:lnTo>
                  <a:lnTo>
                    <a:pt x="18632" y="6332"/>
                  </a:lnTo>
                  <a:lnTo>
                    <a:pt x="18632" y="5961"/>
                  </a:lnTo>
                  <a:lnTo>
                    <a:pt x="17822" y="6332"/>
                  </a:lnTo>
                  <a:lnTo>
                    <a:pt x="17550" y="7078"/>
                  </a:lnTo>
                  <a:lnTo>
                    <a:pt x="17550" y="5961"/>
                  </a:lnTo>
                  <a:lnTo>
                    <a:pt x="17281" y="5214"/>
                  </a:lnTo>
                  <a:lnTo>
                    <a:pt x="16471" y="3726"/>
                  </a:lnTo>
                  <a:lnTo>
                    <a:pt x="15120" y="2234"/>
                  </a:lnTo>
                  <a:lnTo>
                    <a:pt x="14582" y="1117"/>
                  </a:lnTo>
                  <a:lnTo>
                    <a:pt x="14310"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grpSp>
      <p:grpSp>
        <p:nvGrpSpPr>
          <p:cNvPr id="107" name="Google Shape;109;p17"/>
          <p:cNvGrpSpPr/>
          <p:nvPr/>
        </p:nvGrpSpPr>
        <p:grpSpPr>
          <a:xfrm>
            <a:off x="1924698" y="1559167"/>
            <a:ext cx="1151400" cy="1314003"/>
            <a:chOff x="0" y="0"/>
            <a:chExt cx="1151399" cy="1314002"/>
          </a:xfrm>
        </p:grpSpPr>
        <p:sp>
          <p:nvSpPr>
            <p:cNvPr id="105" name="Google Shape;110;p17"/>
            <p:cNvSpPr/>
            <p:nvPr/>
          </p:nvSpPr>
          <p:spPr>
            <a:xfrm flipH="1" rot="5400000">
              <a:off x="-101796" y="209988"/>
              <a:ext cx="1205810" cy="1002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23" y="12120"/>
                  </a:moveTo>
                  <a:lnTo>
                    <a:pt x="19454" y="12202"/>
                  </a:lnTo>
                  <a:lnTo>
                    <a:pt x="19454" y="12284"/>
                  </a:lnTo>
                  <a:lnTo>
                    <a:pt x="19523" y="12449"/>
                  </a:lnTo>
                  <a:lnTo>
                    <a:pt x="19523" y="12120"/>
                  </a:lnTo>
                  <a:close/>
                  <a:moveTo>
                    <a:pt x="5816" y="20446"/>
                  </a:moveTo>
                  <a:lnTo>
                    <a:pt x="6092" y="20529"/>
                  </a:lnTo>
                  <a:lnTo>
                    <a:pt x="5954" y="20529"/>
                  </a:lnTo>
                  <a:lnTo>
                    <a:pt x="5816" y="20446"/>
                  </a:lnTo>
                  <a:close/>
                  <a:moveTo>
                    <a:pt x="21254" y="0"/>
                  </a:moveTo>
                  <a:lnTo>
                    <a:pt x="21254" y="82"/>
                  </a:lnTo>
                  <a:lnTo>
                    <a:pt x="21116" y="247"/>
                  </a:lnTo>
                  <a:lnTo>
                    <a:pt x="21185" y="247"/>
                  </a:lnTo>
                  <a:lnTo>
                    <a:pt x="21185" y="495"/>
                  </a:lnTo>
                  <a:lnTo>
                    <a:pt x="21046" y="495"/>
                  </a:lnTo>
                  <a:lnTo>
                    <a:pt x="21185" y="577"/>
                  </a:lnTo>
                  <a:lnTo>
                    <a:pt x="21046" y="742"/>
                  </a:lnTo>
                  <a:lnTo>
                    <a:pt x="21046" y="907"/>
                  </a:lnTo>
                  <a:lnTo>
                    <a:pt x="20977" y="907"/>
                  </a:lnTo>
                  <a:lnTo>
                    <a:pt x="20908" y="1071"/>
                  </a:lnTo>
                  <a:lnTo>
                    <a:pt x="21046" y="1237"/>
                  </a:lnTo>
                  <a:lnTo>
                    <a:pt x="21254" y="1402"/>
                  </a:lnTo>
                  <a:lnTo>
                    <a:pt x="20977" y="1566"/>
                  </a:lnTo>
                  <a:lnTo>
                    <a:pt x="21185" y="1731"/>
                  </a:lnTo>
                  <a:lnTo>
                    <a:pt x="21254" y="1896"/>
                  </a:lnTo>
                  <a:lnTo>
                    <a:pt x="21185" y="1979"/>
                  </a:lnTo>
                  <a:lnTo>
                    <a:pt x="21116" y="2061"/>
                  </a:lnTo>
                  <a:lnTo>
                    <a:pt x="21185" y="2061"/>
                  </a:lnTo>
                  <a:lnTo>
                    <a:pt x="21116" y="2144"/>
                  </a:lnTo>
                  <a:lnTo>
                    <a:pt x="21185" y="2226"/>
                  </a:lnTo>
                  <a:lnTo>
                    <a:pt x="21185" y="2308"/>
                  </a:lnTo>
                  <a:lnTo>
                    <a:pt x="20977" y="2308"/>
                  </a:lnTo>
                  <a:lnTo>
                    <a:pt x="21046" y="2391"/>
                  </a:lnTo>
                  <a:lnTo>
                    <a:pt x="21116" y="2473"/>
                  </a:lnTo>
                  <a:lnTo>
                    <a:pt x="21116" y="2886"/>
                  </a:lnTo>
                  <a:lnTo>
                    <a:pt x="21046" y="3215"/>
                  </a:lnTo>
                  <a:lnTo>
                    <a:pt x="20977" y="3463"/>
                  </a:lnTo>
                  <a:lnTo>
                    <a:pt x="21116" y="3546"/>
                  </a:lnTo>
                  <a:lnTo>
                    <a:pt x="21116" y="3793"/>
                  </a:lnTo>
                  <a:lnTo>
                    <a:pt x="20977" y="3710"/>
                  </a:lnTo>
                  <a:lnTo>
                    <a:pt x="20977" y="3793"/>
                  </a:lnTo>
                  <a:lnTo>
                    <a:pt x="21046" y="3875"/>
                  </a:lnTo>
                  <a:lnTo>
                    <a:pt x="20908" y="3875"/>
                  </a:lnTo>
                  <a:lnTo>
                    <a:pt x="20977" y="4122"/>
                  </a:lnTo>
                  <a:lnTo>
                    <a:pt x="20908" y="4370"/>
                  </a:lnTo>
                  <a:lnTo>
                    <a:pt x="21116" y="4287"/>
                  </a:lnTo>
                  <a:lnTo>
                    <a:pt x="21323" y="4452"/>
                  </a:lnTo>
                  <a:lnTo>
                    <a:pt x="21116" y="4370"/>
                  </a:lnTo>
                  <a:lnTo>
                    <a:pt x="21046" y="4370"/>
                  </a:lnTo>
                  <a:lnTo>
                    <a:pt x="21116" y="4452"/>
                  </a:lnTo>
                  <a:lnTo>
                    <a:pt x="20977" y="4452"/>
                  </a:lnTo>
                  <a:lnTo>
                    <a:pt x="20838" y="4864"/>
                  </a:lnTo>
                  <a:lnTo>
                    <a:pt x="20838" y="5029"/>
                  </a:lnTo>
                  <a:lnTo>
                    <a:pt x="20977" y="5277"/>
                  </a:lnTo>
                  <a:lnTo>
                    <a:pt x="20838" y="6101"/>
                  </a:lnTo>
                  <a:lnTo>
                    <a:pt x="20769" y="6430"/>
                  </a:lnTo>
                  <a:lnTo>
                    <a:pt x="20631" y="6761"/>
                  </a:lnTo>
                  <a:lnTo>
                    <a:pt x="20631" y="6596"/>
                  </a:lnTo>
                  <a:lnTo>
                    <a:pt x="20423" y="7090"/>
                  </a:lnTo>
                  <a:lnTo>
                    <a:pt x="20492" y="7008"/>
                  </a:lnTo>
                  <a:lnTo>
                    <a:pt x="20146" y="7832"/>
                  </a:lnTo>
                  <a:lnTo>
                    <a:pt x="20354" y="7832"/>
                  </a:lnTo>
                  <a:lnTo>
                    <a:pt x="20215" y="8079"/>
                  </a:lnTo>
                  <a:lnTo>
                    <a:pt x="20215" y="8245"/>
                  </a:lnTo>
                  <a:lnTo>
                    <a:pt x="20284" y="8327"/>
                  </a:lnTo>
                  <a:lnTo>
                    <a:pt x="20284" y="8574"/>
                  </a:lnTo>
                  <a:lnTo>
                    <a:pt x="20215" y="8656"/>
                  </a:lnTo>
                  <a:lnTo>
                    <a:pt x="20146" y="8656"/>
                  </a:lnTo>
                  <a:lnTo>
                    <a:pt x="20077" y="8492"/>
                  </a:lnTo>
                  <a:lnTo>
                    <a:pt x="20008" y="8574"/>
                  </a:lnTo>
                  <a:lnTo>
                    <a:pt x="19869" y="8656"/>
                  </a:lnTo>
                  <a:lnTo>
                    <a:pt x="19939" y="8739"/>
                  </a:lnTo>
                  <a:lnTo>
                    <a:pt x="19869" y="8821"/>
                  </a:lnTo>
                  <a:lnTo>
                    <a:pt x="19869" y="8987"/>
                  </a:lnTo>
                  <a:lnTo>
                    <a:pt x="19939" y="9151"/>
                  </a:lnTo>
                  <a:lnTo>
                    <a:pt x="19939" y="9398"/>
                  </a:lnTo>
                  <a:lnTo>
                    <a:pt x="19661" y="9398"/>
                  </a:lnTo>
                  <a:lnTo>
                    <a:pt x="19592" y="9316"/>
                  </a:lnTo>
                  <a:lnTo>
                    <a:pt x="19592" y="9481"/>
                  </a:lnTo>
                  <a:lnTo>
                    <a:pt x="19523" y="9563"/>
                  </a:lnTo>
                  <a:lnTo>
                    <a:pt x="19385" y="9563"/>
                  </a:lnTo>
                  <a:lnTo>
                    <a:pt x="19385" y="9646"/>
                  </a:lnTo>
                  <a:lnTo>
                    <a:pt x="19454" y="9646"/>
                  </a:lnTo>
                  <a:lnTo>
                    <a:pt x="19523" y="9729"/>
                  </a:lnTo>
                  <a:lnTo>
                    <a:pt x="19523" y="10058"/>
                  </a:lnTo>
                  <a:lnTo>
                    <a:pt x="19454" y="10058"/>
                  </a:lnTo>
                  <a:lnTo>
                    <a:pt x="19454" y="9976"/>
                  </a:lnTo>
                  <a:lnTo>
                    <a:pt x="19385" y="9976"/>
                  </a:lnTo>
                  <a:lnTo>
                    <a:pt x="19385" y="9893"/>
                  </a:lnTo>
                  <a:lnTo>
                    <a:pt x="19316" y="10305"/>
                  </a:lnTo>
                  <a:lnTo>
                    <a:pt x="19246" y="10223"/>
                  </a:lnTo>
                  <a:lnTo>
                    <a:pt x="19177" y="10305"/>
                  </a:lnTo>
                  <a:lnTo>
                    <a:pt x="19246" y="10305"/>
                  </a:lnTo>
                  <a:lnTo>
                    <a:pt x="19316" y="10553"/>
                  </a:lnTo>
                  <a:lnTo>
                    <a:pt x="19385" y="10800"/>
                  </a:lnTo>
                  <a:lnTo>
                    <a:pt x="19108" y="10965"/>
                  </a:lnTo>
                  <a:lnTo>
                    <a:pt x="18900" y="11130"/>
                  </a:lnTo>
                  <a:lnTo>
                    <a:pt x="18830" y="11295"/>
                  </a:lnTo>
                  <a:lnTo>
                    <a:pt x="18900" y="11295"/>
                  </a:lnTo>
                  <a:lnTo>
                    <a:pt x="18900" y="11378"/>
                  </a:lnTo>
                  <a:lnTo>
                    <a:pt x="18969" y="11130"/>
                  </a:lnTo>
                  <a:lnTo>
                    <a:pt x="19038" y="11378"/>
                  </a:lnTo>
                  <a:lnTo>
                    <a:pt x="19108" y="11212"/>
                  </a:lnTo>
                  <a:lnTo>
                    <a:pt x="19177" y="11295"/>
                  </a:lnTo>
                  <a:lnTo>
                    <a:pt x="19038" y="11542"/>
                  </a:lnTo>
                  <a:lnTo>
                    <a:pt x="18830" y="11460"/>
                  </a:lnTo>
                  <a:lnTo>
                    <a:pt x="18693" y="11542"/>
                  </a:lnTo>
                  <a:lnTo>
                    <a:pt x="18623" y="11707"/>
                  </a:lnTo>
                  <a:lnTo>
                    <a:pt x="18554" y="12120"/>
                  </a:lnTo>
                  <a:lnTo>
                    <a:pt x="18485" y="12614"/>
                  </a:lnTo>
                  <a:lnTo>
                    <a:pt x="18415" y="12779"/>
                  </a:lnTo>
                  <a:lnTo>
                    <a:pt x="18346" y="12944"/>
                  </a:lnTo>
                  <a:lnTo>
                    <a:pt x="18277" y="12862"/>
                  </a:lnTo>
                  <a:lnTo>
                    <a:pt x="18207" y="12696"/>
                  </a:lnTo>
                  <a:lnTo>
                    <a:pt x="18138" y="13026"/>
                  </a:lnTo>
                  <a:lnTo>
                    <a:pt x="18138" y="13356"/>
                  </a:lnTo>
                  <a:lnTo>
                    <a:pt x="18207" y="13356"/>
                  </a:lnTo>
                  <a:lnTo>
                    <a:pt x="18000" y="13438"/>
                  </a:lnTo>
                  <a:lnTo>
                    <a:pt x="17862" y="13521"/>
                  </a:lnTo>
                  <a:lnTo>
                    <a:pt x="17654" y="13933"/>
                  </a:lnTo>
                  <a:lnTo>
                    <a:pt x="17584" y="14346"/>
                  </a:lnTo>
                  <a:lnTo>
                    <a:pt x="17446" y="14593"/>
                  </a:lnTo>
                  <a:lnTo>
                    <a:pt x="17169" y="14593"/>
                  </a:lnTo>
                  <a:lnTo>
                    <a:pt x="17031" y="14840"/>
                  </a:lnTo>
                  <a:lnTo>
                    <a:pt x="16892" y="15170"/>
                  </a:lnTo>
                  <a:lnTo>
                    <a:pt x="16754" y="15582"/>
                  </a:lnTo>
                  <a:lnTo>
                    <a:pt x="16754" y="15499"/>
                  </a:lnTo>
                  <a:lnTo>
                    <a:pt x="16685" y="15417"/>
                  </a:lnTo>
                  <a:lnTo>
                    <a:pt x="16754" y="15664"/>
                  </a:lnTo>
                  <a:lnTo>
                    <a:pt x="16477" y="15664"/>
                  </a:lnTo>
                  <a:lnTo>
                    <a:pt x="16546" y="15499"/>
                  </a:lnTo>
                  <a:lnTo>
                    <a:pt x="16477" y="15499"/>
                  </a:lnTo>
                  <a:lnTo>
                    <a:pt x="16408" y="15582"/>
                  </a:lnTo>
                  <a:lnTo>
                    <a:pt x="16338" y="15912"/>
                  </a:lnTo>
                  <a:lnTo>
                    <a:pt x="16269" y="16159"/>
                  </a:lnTo>
                  <a:lnTo>
                    <a:pt x="16200" y="16241"/>
                  </a:lnTo>
                  <a:lnTo>
                    <a:pt x="16062" y="16241"/>
                  </a:lnTo>
                  <a:lnTo>
                    <a:pt x="15923" y="16737"/>
                  </a:lnTo>
                  <a:lnTo>
                    <a:pt x="15854" y="16489"/>
                  </a:lnTo>
                  <a:lnTo>
                    <a:pt x="15854" y="16654"/>
                  </a:lnTo>
                  <a:lnTo>
                    <a:pt x="15715" y="16737"/>
                  </a:lnTo>
                  <a:lnTo>
                    <a:pt x="15369" y="17066"/>
                  </a:lnTo>
                  <a:lnTo>
                    <a:pt x="14954" y="17313"/>
                  </a:lnTo>
                  <a:lnTo>
                    <a:pt x="14608" y="17561"/>
                  </a:lnTo>
                  <a:lnTo>
                    <a:pt x="14746" y="17643"/>
                  </a:lnTo>
                  <a:lnTo>
                    <a:pt x="14816" y="17726"/>
                  </a:lnTo>
                  <a:lnTo>
                    <a:pt x="14608" y="17808"/>
                  </a:lnTo>
                  <a:lnTo>
                    <a:pt x="14608" y="17726"/>
                  </a:lnTo>
                  <a:lnTo>
                    <a:pt x="14538" y="17643"/>
                  </a:lnTo>
                  <a:lnTo>
                    <a:pt x="14538" y="17808"/>
                  </a:lnTo>
                  <a:lnTo>
                    <a:pt x="14123" y="17726"/>
                  </a:lnTo>
                  <a:lnTo>
                    <a:pt x="14193" y="17808"/>
                  </a:lnTo>
                  <a:lnTo>
                    <a:pt x="14123" y="17890"/>
                  </a:lnTo>
                  <a:lnTo>
                    <a:pt x="14262" y="17973"/>
                  </a:lnTo>
                  <a:lnTo>
                    <a:pt x="14193" y="18055"/>
                  </a:lnTo>
                  <a:lnTo>
                    <a:pt x="13915" y="18055"/>
                  </a:lnTo>
                  <a:lnTo>
                    <a:pt x="13639" y="18385"/>
                  </a:lnTo>
                  <a:lnTo>
                    <a:pt x="13292" y="18715"/>
                  </a:lnTo>
                  <a:lnTo>
                    <a:pt x="13015" y="18962"/>
                  </a:lnTo>
                  <a:lnTo>
                    <a:pt x="12739" y="19045"/>
                  </a:lnTo>
                  <a:lnTo>
                    <a:pt x="12531" y="19292"/>
                  </a:lnTo>
                  <a:lnTo>
                    <a:pt x="12323" y="19539"/>
                  </a:lnTo>
                  <a:lnTo>
                    <a:pt x="12254" y="19457"/>
                  </a:lnTo>
                  <a:lnTo>
                    <a:pt x="12185" y="19374"/>
                  </a:lnTo>
                  <a:lnTo>
                    <a:pt x="11977" y="19374"/>
                  </a:lnTo>
                  <a:lnTo>
                    <a:pt x="11631" y="19621"/>
                  </a:lnTo>
                  <a:lnTo>
                    <a:pt x="10523" y="19952"/>
                  </a:lnTo>
                  <a:lnTo>
                    <a:pt x="10523" y="20116"/>
                  </a:lnTo>
                  <a:lnTo>
                    <a:pt x="10454" y="20199"/>
                  </a:lnTo>
                  <a:lnTo>
                    <a:pt x="10316" y="20116"/>
                  </a:lnTo>
                  <a:lnTo>
                    <a:pt x="10246" y="20034"/>
                  </a:lnTo>
                  <a:lnTo>
                    <a:pt x="10108" y="20034"/>
                  </a:lnTo>
                  <a:lnTo>
                    <a:pt x="10108" y="20281"/>
                  </a:lnTo>
                  <a:lnTo>
                    <a:pt x="9900" y="20199"/>
                  </a:lnTo>
                  <a:lnTo>
                    <a:pt x="9623" y="20199"/>
                  </a:lnTo>
                  <a:lnTo>
                    <a:pt x="9277" y="20281"/>
                  </a:lnTo>
                  <a:lnTo>
                    <a:pt x="9139" y="20363"/>
                  </a:lnTo>
                  <a:lnTo>
                    <a:pt x="8862" y="20281"/>
                  </a:lnTo>
                  <a:lnTo>
                    <a:pt x="8654" y="20199"/>
                  </a:lnTo>
                  <a:lnTo>
                    <a:pt x="8447" y="20611"/>
                  </a:lnTo>
                  <a:lnTo>
                    <a:pt x="8308" y="20446"/>
                  </a:lnTo>
                  <a:lnTo>
                    <a:pt x="8169" y="20363"/>
                  </a:lnTo>
                  <a:lnTo>
                    <a:pt x="7961" y="20363"/>
                  </a:lnTo>
                  <a:lnTo>
                    <a:pt x="7754" y="20446"/>
                  </a:lnTo>
                  <a:lnTo>
                    <a:pt x="7754" y="20363"/>
                  </a:lnTo>
                  <a:lnTo>
                    <a:pt x="7477" y="20363"/>
                  </a:lnTo>
                  <a:lnTo>
                    <a:pt x="7131" y="20529"/>
                  </a:lnTo>
                  <a:lnTo>
                    <a:pt x="7131" y="20363"/>
                  </a:lnTo>
                  <a:lnTo>
                    <a:pt x="7062" y="20529"/>
                  </a:lnTo>
                  <a:lnTo>
                    <a:pt x="6923" y="20694"/>
                  </a:lnTo>
                  <a:lnTo>
                    <a:pt x="6854" y="20611"/>
                  </a:lnTo>
                  <a:lnTo>
                    <a:pt x="6923" y="20611"/>
                  </a:lnTo>
                  <a:lnTo>
                    <a:pt x="6854" y="20529"/>
                  </a:lnTo>
                  <a:lnTo>
                    <a:pt x="6785" y="20529"/>
                  </a:lnTo>
                  <a:lnTo>
                    <a:pt x="6785" y="20611"/>
                  </a:lnTo>
                  <a:lnTo>
                    <a:pt x="6715" y="20529"/>
                  </a:lnTo>
                  <a:lnTo>
                    <a:pt x="6508" y="20694"/>
                  </a:lnTo>
                  <a:lnTo>
                    <a:pt x="6439" y="20694"/>
                  </a:lnTo>
                  <a:lnTo>
                    <a:pt x="6370" y="20529"/>
                  </a:lnTo>
                  <a:lnTo>
                    <a:pt x="6300" y="20611"/>
                  </a:lnTo>
                  <a:lnTo>
                    <a:pt x="6231" y="20611"/>
                  </a:lnTo>
                  <a:lnTo>
                    <a:pt x="6162" y="20529"/>
                  </a:lnTo>
                  <a:lnTo>
                    <a:pt x="6092" y="20529"/>
                  </a:lnTo>
                  <a:lnTo>
                    <a:pt x="6023" y="20363"/>
                  </a:lnTo>
                  <a:lnTo>
                    <a:pt x="6092" y="20199"/>
                  </a:lnTo>
                  <a:lnTo>
                    <a:pt x="5885" y="20281"/>
                  </a:lnTo>
                  <a:lnTo>
                    <a:pt x="5608" y="20281"/>
                  </a:lnTo>
                  <a:lnTo>
                    <a:pt x="5400" y="20363"/>
                  </a:lnTo>
                  <a:lnTo>
                    <a:pt x="5331" y="20363"/>
                  </a:lnTo>
                  <a:lnTo>
                    <a:pt x="5331" y="20446"/>
                  </a:lnTo>
                  <a:lnTo>
                    <a:pt x="5538" y="20446"/>
                  </a:lnTo>
                  <a:lnTo>
                    <a:pt x="5469" y="20529"/>
                  </a:lnTo>
                  <a:lnTo>
                    <a:pt x="5400" y="20529"/>
                  </a:lnTo>
                  <a:lnTo>
                    <a:pt x="5262" y="20694"/>
                  </a:lnTo>
                  <a:lnTo>
                    <a:pt x="5123" y="20446"/>
                  </a:lnTo>
                  <a:lnTo>
                    <a:pt x="4915" y="20281"/>
                  </a:lnTo>
                  <a:lnTo>
                    <a:pt x="4846" y="20199"/>
                  </a:lnTo>
                  <a:lnTo>
                    <a:pt x="4708" y="20281"/>
                  </a:lnTo>
                  <a:lnTo>
                    <a:pt x="4570" y="20363"/>
                  </a:lnTo>
                  <a:lnTo>
                    <a:pt x="4500" y="20529"/>
                  </a:lnTo>
                  <a:lnTo>
                    <a:pt x="4431" y="20529"/>
                  </a:lnTo>
                  <a:lnTo>
                    <a:pt x="4431" y="20446"/>
                  </a:lnTo>
                  <a:lnTo>
                    <a:pt x="4500" y="20281"/>
                  </a:lnTo>
                  <a:lnTo>
                    <a:pt x="4292" y="20363"/>
                  </a:lnTo>
                  <a:lnTo>
                    <a:pt x="4154" y="20446"/>
                  </a:lnTo>
                  <a:lnTo>
                    <a:pt x="3739" y="20281"/>
                  </a:lnTo>
                  <a:lnTo>
                    <a:pt x="2977" y="20116"/>
                  </a:lnTo>
                  <a:lnTo>
                    <a:pt x="2146" y="19952"/>
                  </a:lnTo>
                  <a:lnTo>
                    <a:pt x="1662" y="19952"/>
                  </a:lnTo>
                  <a:lnTo>
                    <a:pt x="1662" y="19787"/>
                  </a:lnTo>
                  <a:lnTo>
                    <a:pt x="1385" y="19787"/>
                  </a:lnTo>
                  <a:lnTo>
                    <a:pt x="1108" y="19704"/>
                  </a:lnTo>
                  <a:lnTo>
                    <a:pt x="693" y="19292"/>
                  </a:lnTo>
                  <a:lnTo>
                    <a:pt x="693" y="19127"/>
                  </a:lnTo>
                  <a:lnTo>
                    <a:pt x="762" y="18962"/>
                  </a:lnTo>
                  <a:lnTo>
                    <a:pt x="554" y="18962"/>
                  </a:lnTo>
                  <a:lnTo>
                    <a:pt x="346" y="19045"/>
                  </a:lnTo>
                  <a:lnTo>
                    <a:pt x="70" y="19292"/>
                  </a:lnTo>
                  <a:lnTo>
                    <a:pt x="0" y="19457"/>
                  </a:lnTo>
                  <a:lnTo>
                    <a:pt x="0" y="19539"/>
                  </a:lnTo>
                  <a:lnTo>
                    <a:pt x="208" y="19621"/>
                  </a:lnTo>
                  <a:lnTo>
                    <a:pt x="139" y="19704"/>
                  </a:lnTo>
                  <a:lnTo>
                    <a:pt x="70" y="19621"/>
                  </a:lnTo>
                  <a:lnTo>
                    <a:pt x="70" y="19787"/>
                  </a:lnTo>
                  <a:lnTo>
                    <a:pt x="208" y="19787"/>
                  </a:lnTo>
                  <a:lnTo>
                    <a:pt x="415" y="19869"/>
                  </a:lnTo>
                  <a:lnTo>
                    <a:pt x="346" y="19952"/>
                  </a:lnTo>
                  <a:lnTo>
                    <a:pt x="346" y="20034"/>
                  </a:lnTo>
                  <a:lnTo>
                    <a:pt x="485" y="19869"/>
                  </a:lnTo>
                  <a:lnTo>
                    <a:pt x="554" y="20034"/>
                  </a:lnTo>
                  <a:lnTo>
                    <a:pt x="554" y="20116"/>
                  </a:lnTo>
                  <a:lnTo>
                    <a:pt x="485" y="20116"/>
                  </a:lnTo>
                  <a:lnTo>
                    <a:pt x="693" y="20199"/>
                  </a:lnTo>
                  <a:lnTo>
                    <a:pt x="831" y="20281"/>
                  </a:lnTo>
                  <a:lnTo>
                    <a:pt x="1177" y="20446"/>
                  </a:lnTo>
                  <a:lnTo>
                    <a:pt x="1108" y="20529"/>
                  </a:lnTo>
                  <a:lnTo>
                    <a:pt x="1108" y="20611"/>
                  </a:lnTo>
                  <a:lnTo>
                    <a:pt x="1316" y="20694"/>
                  </a:lnTo>
                  <a:lnTo>
                    <a:pt x="1592" y="20776"/>
                  </a:lnTo>
                  <a:lnTo>
                    <a:pt x="1800" y="20776"/>
                  </a:lnTo>
                  <a:lnTo>
                    <a:pt x="1731" y="20858"/>
                  </a:lnTo>
                  <a:lnTo>
                    <a:pt x="1939" y="21023"/>
                  </a:lnTo>
                  <a:lnTo>
                    <a:pt x="2008" y="20858"/>
                  </a:lnTo>
                  <a:lnTo>
                    <a:pt x="2215" y="20694"/>
                  </a:lnTo>
                  <a:lnTo>
                    <a:pt x="2146" y="20941"/>
                  </a:lnTo>
                  <a:lnTo>
                    <a:pt x="2078" y="21105"/>
                  </a:lnTo>
                  <a:lnTo>
                    <a:pt x="2285" y="20858"/>
                  </a:lnTo>
                  <a:lnTo>
                    <a:pt x="2354" y="21105"/>
                  </a:lnTo>
                  <a:lnTo>
                    <a:pt x="2423" y="20941"/>
                  </a:lnTo>
                  <a:lnTo>
                    <a:pt x="2562" y="21023"/>
                  </a:lnTo>
                  <a:lnTo>
                    <a:pt x="2631" y="21271"/>
                  </a:lnTo>
                  <a:lnTo>
                    <a:pt x="2701" y="21188"/>
                  </a:lnTo>
                  <a:lnTo>
                    <a:pt x="2770" y="21023"/>
                  </a:lnTo>
                  <a:lnTo>
                    <a:pt x="2839" y="21105"/>
                  </a:lnTo>
                  <a:lnTo>
                    <a:pt x="2839" y="21271"/>
                  </a:lnTo>
                  <a:lnTo>
                    <a:pt x="3254" y="21105"/>
                  </a:lnTo>
                  <a:lnTo>
                    <a:pt x="3462" y="21023"/>
                  </a:lnTo>
                  <a:lnTo>
                    <a:pt x="3531" y="21105"/>
                  </a:lnTo>
                  <a:lnTo>
                    <a:pt x="3531" y="20858"/>
                  </a:lnTo>
                  <a:lnTo>
                    <a:pt x="3669" y="20776"/>
                  </a:lnTo>
                  <a:lnTo>
                    <a:pt x="3669" y="20858"/>
                  </a:lnTo>
                  <a:lnTo>
                    <a:pt x="3600" y="21023"/>
                  </a:lnTo>
                  <a:lnTo>
                    <a:pt x="3739" y="20941"/>
                  </a:lnTo>
                  <a:lnTo>
                    <a:pt x="3947" y="20941"/>
                  </a:lnTo>
                  <a:lnTo>
                    <a:pt x="3947" y="21105"/>
                  </a:lnTo>
                  <a:lnTo>
                    <a:pt x="3669" y="21105"/>
                  </a:lnTo>
                  <a:lnTo>
                    <a:pt x="3739" y="21188"/>
                  </a:lnTo>
                  <a:lnTo>
                    <a:pt x="3669" y="21188"/>
                  </a:lnTo>
                  <a:lnTo>
                    <a:pt x="3669" y="21353"/>
                  </a:lnTo>
                  <a:lnTo>
                    <a:pt x="3947" y="21353"/>
                  </a:lnTo>
                  <a:lnTo>
                    <a:pt x="4085" y="21188"/>
                  </a:lnTo>
                  <a:lnTo>
                    <a:pt x="4362" y="21271"/>
                  </a:lnTo>
                  <a:lnTo>
                    <a:pt x="4708" y="21271"/>
                  </a:lnTo>
                  <a:lnTo>
                    <a:pt x="4639" y="21353"/>
                  </a:lnTo>
                  <a:lnTo>
                    <a:pt x="4777" y="21353"/>
                  </a:lnTo>
                  <a:lnTo>
                    <a:pt x="4846" y="21271"/>
                  </a:lnTo>
                  <a:lnTo>
                    <a:pt x="4846" y="21188"/>
                  </a:lnTo>
                  <a:lnTo>
                    <a:pt x="4985" y="21271"/>
                  </a:lnTo>
                  <a:lnTo>
                    <a:pt x="4846" y="21353"/>
                  </a:lnTo>
                  <a:lnTo>
                    <a:pt x="4985" y="21353"/>
                  </a:lnTo>
                  <a:lnTo>
                    <a:pt x="5054" y="21271"/>
                  </a:lnTo>
                  <a:lnTo>
                    <a:pt x="5123" y="21353"/>
                  </a:lnTo>
                  <a:lnTo>
                    <a:pt x="5331" y="21353"/>
                  </a:lnTo>
                  <a:lnTo>
                    <a:pt x="5816" y="21518"/>
                  </a:lnTo>
                  <a:lnTo>
                    <a:pt x="6370" y="21518"/>
                  </a:lnTo>
                  <a:lnTo>
                    <a:pt x="6646" y="21436"/>
                  </a:lnTo>
                  <a:lnTo>
                    <a:pt x="6993" y="21436"/>
                  </a:lnTo>
                  <a:lnTo>
                    <a:pt x="7338" y="21518"/>
                  </a:lnTo>
                  <a:lnTo>
                    <a:pt x="7754" y="21600"/>
                  </a:lnTo>
                  <a:lnTo>
                    <a:pt x="8377" y="21518"/>
                  </a:lnTo>
                  <a:lnTo>
                    <a:pt x="9070" y="21436"/>
                  </a:lnTo>
                  <a:lnTo>
                    <a:pt x="9415" y="21271"/>
                  </a:lnTo>
                  <a:lnTo>
                    <a:pt x="9485" y="21436"/>
                  </a:lnTo>
                  <a:lnTo>
                    <a:pt x="9554" y="21271"/>
                  </a:lnTo>
                  <a:lnTo>
                    <a:pt x="9623" y="21436"/>
                  </a:lnTo>
                  <a:lnTo>
                    <a:pt x="9693" y="21353"/>
                  </a:lnTo>
                  <a:lnTo>
                    <a:pt x="9623" y="21271"/>
                  </a:lnTo>
                  <a:lnTo>
                    <a:pt x="10246" y="21271"/>
                  </a:lnTo>
                  <a:lnTo>
                    <a:pt x="10246" y="21436"/>
                  </a:lnTo>
                  <a:lnTo>
                    <a:pt x="10800" y="21188"/>
                  </a:lnTo>
                  <a:lnTo>
                    <a:pt x="11423" y="21023"/>
                  </a:lnTo>
                  <a:lnTo>
                    <a:pt x="11285" y="20941"/>
                  </a:lnTo>
                  <a:lnTo>
                    <a:pt x="11354" y="20858"/>
                  </a:lnTo>
                  <a:lnTo>
                    <a:pt x="11423" y="20941"/>
                  </a:lnTo>
                  <a:lnTo>
                    <a:pt x="11354" y="20776"/>
                  </a:lnTo>
                  <a:lnTo>
                    <a:pt x="11493" y="20858"/>
                  </a:lnTo>
                  <a:lnTo>
                    <a:pt x="11423" y="21023"/>
                  </a:lnTo>
                  <a:lnTo>
                    <a:pt x="11769" y="20941"/>
                  </a:lnTo>
                  <a:lnTo>
                    <a:pt x="12254" y="20694"/>
                  </a:lnTo>
                  <a:lnTo>
                    <a:pt x="12669" y="20446"/>
                  </a:lnTo>
                  <a:lnTo>
                    <a:pt x="12808" y="20281"/>
                  </a:lnTo>
                  <a:lnTo>
                    <a:pt x="12877" y="20116"/>
                  </a:lnTo>
                  <a:lnTo>
                    <a:pt x="13015" y="20199"/>
                  </a:lnTo>
                  <a:lnTo>
                    <a:pt x="13084" y="20199"/>
                  </a:lnTo>
                  <a:lnTo>
                    <a:pt x="13223" y="20116"/>
                  </a:lnTo>
                  <a:lnTo>
                    <a:pt x="13362" y="19869"/>
                  </a:lnTo>
                  <a:lnTo>
                    <a:pt x="13431" y="19704"/>
                  </a:lnTo>
                  <a:lnTo>
                    <a:pt x="13846" y="19539"/>
                  </a:lnTo>
                  <a:lnTo>
                    <a:pt x="14400" y="19292"/>
                  </a:lnTo>
                  <a:lnTo>
                    <a:pt x="14816" y="18962"/>
                  </a:lnTo>
                  <a:lnTo>
                    <a:pt x="15300" y="18550"/>
                  </a:lnTo>
                  <a:lnTo>
                    <a:pt x="15646" y="18137"/>
                  </a:lnTo>
                  <a:lnTo>
                    <a:pt x="15785" y="17890"/>
                  </a:lnTo>
                  <a:lnTo>
                    <a:pt x="16269" y="17396"/>
                  </a:lnTo>
                  <a:lnTo>
                    <a:pt x="16685" y="16984"/>
                  </a:lnTo>
                  <a:lnTo>
                    <a:pt x="16961" y="16571"/>
                  </a:lnTo>
                  <a:lnTo>
                    <a:pt x="17100" y="16241"/>
                  </a:lnTo>
                  <a:lnTo>
                    <a:pt x="17169" y="16406"/>
                  </a:lnTo>
                  <a:lnTo>
                    <a:pt x="17308" y="16077"/>
                  </a:lnTo>
                  <a:lnTo>
                    <a:pt x="17446" y="15829"/>
                  </a:lnTo>
                  <a:lnTo>
                    <a:pt x="17654" y="15499"/>
                  </a:lnTo>
                  <a:lnTo>
                    <a:pt x="17792" y="15252"/>
                  </a:lnTo>
                  <a:lnTo>
                    <a:pt x="17862" y="15252"/>
                  </a:lnTo>
                  <a:lnTo>
                    <a:pt x="17931" y="15170"/>
                  </a:lnTo>
                  <a:lnTo>
                    <a:pt x="18069" y="14840"/>
                  </a:lnTo>
                  <a:lnTo>
                    <a:pt x="18485" y="14180"/>
                  </a:lnTo>
                  <a:lnTo>
                    <a:pt x="18761" y="13686"/>
                  </a:lnTo>
                  <a:lnTo>
                    <a:pt x="19038" y="13273"/>
                  </a:lnTo>
                  <a:lnTo>
                    <a:pt x="19246" y="12696"/>
                  </a:lnTo>
                  <a:lnTo>
                    <a:pt x="19454" y="11954"/>
                  </a:lnTo>
                  <a:lnTo>
                    <a:pt x="19523" y="12120"/>
                  </a:lnTo>
                  <a:lnTo>
                    <a:pt x="19523" y="11872"/>
                  </a:lnTo>
                  <a:lnTo>
                    <a:pt x="19592" y="11625"/>
                  </a:lnTo>
                  <a:lnTo>
                    <a:pt x="19661" y="11625"/>
                  </a:lnTo>
                  <a:lnTo>
                    <a:pt x="19731" y="11707"/>
                  </a:lnTo>
                  <a:lnTo>
                    <a:pt x="19939" y="11212"/>
                  </a:lnTo>
                  <a:lnTo>
                    <a:pt x="20008" y="10965"/>
                  </a:lnTo>
                  <a:lnTo>
                    <a:pt x="20008" y="10883"/>
                  </a:lnTo>
                  <a:lnTo>
                    <a:pt x="19800" y="10553"/>
                  </a:lnTo>
                  <a:lnTo>
                    <a:pt x="19869" y="10636"/>
                  </a:lnTo>
                  <a:lnTo>
                    <a:pt x="19939" y="10553"/>
                  </a:lnTo>
                  <a:lnTo>
                    <a:pt x="20077" y="10553"/>
                  </a:lnTo>
                  <a:lnTo>
                    <a:pt x="20146" y="10636"/>
                  </a:lnTo>
                  <a:lnTo>
                    <a:pt x="20146" y="10471"/>
                  </a:lnTo>
                  <a:lnTo>
                    <a:pt x="20215" y="10305"/>
                  </a:lnTo>
                  <a:lnTo>
                    <a:pt x="20284" y="10305"/>
                  </a:lnTo>
                  <a:lnTo>
                    <a:pt x="20215" y="10058"/>
                  </a:lnTo>
                  <a:lnTo>
                    <a:pt x="20284" y="9729"/>
                  </a:lnTo>
                  <a:lnTo>
                    <a:pt x="20423" y="9398"/>
                  </a:lnTo>
                  <a:lnTo>
                    <a:pt x="20492" y="9316"/>
                  </a:lnTo>
                  <a:lnTo>
                    <a:pt x="20631" y="9316"/>
                  </a:lnTo>
                  <a:lnTo>
                    <a:pt x="20562" y="9069"/>
                  </a:lnTo>
                  <a:lnTo>
                    <a:pt x="20562" y="8821"/>
                  </a:lnTo>
                  <a:lnTo>
                    <a:pt x="20631" y="8987"/>
                  </a:lnTo>
                  <a:lnTo>
                    <a:pt x="20700" y="8739"/>
                  </a:lnTo>
                  <a:lnTo>
                    <a:pt x="20562" y="8739"/>
                  </a:lnTo>
                  <a:lnTo>
                    <a:pt x="20492" y="8656"/>
                  </a:lnTo>
                  <a:lnTo>
                    <a:pt x="20631" y="8492"/>
                  </a:lnTo>
                  <a:lnTo>
                    <a:pt x="20700" y="8492"/>
                  </a:lnTo>
                  <a:lnTo>
                    <a:pt x="20631" y="8327"/>
                  </a:lnTo>
                  <a:lnTo>
                    <a:pt x="20838" y="8327"/>
                  </a:lnTo>
                  <a:lnTo>
                    <a:pt x="20769" y="7914"/>
                  </a:lnTo>
                  <a:lnTo>
                    <a:pt x="20838" y="7914"/>
                  </a:lnTo>
                  <a:lnTo>
                    <a:pt x="20838" y="7667"/>
                  </a:lnTo>
                  <a:lnTo>
                    <a:pt x="20908" y="7420"/>
                  </a:lnTo>
                  <a:lnTo>
                    <a:pt x="20977" y="7090"/>
                  </a:lnTo>
                  <a:lnTo>
                    <a:pt x="21116" y="7255"/>
                  </a:lnTo>
                  <a:lnTo>
                    <a:pt x="21254" y="6513"/>
                  </a:lnTo>
                  <a:lnTo>
                    <a:pt x="21323" y="5854"/>
                  </a:lnTo>
                  <a:lnTo>
                    <a:pt x="21461" y="4946"/>
                  </a:lnTo>
                  <a:lnTo>
                    <a:pt x="21531" y="4122"/>
                  </a:lnTo>
                  <a:lnTo>
                    <a:pt x="21531" y="3793"/>
                  </a:lnTo>
                  <a:lnTo>
                    <a:pt x="21323" y="3875"/>
                  </a:lnTo>
                  <a:lnTo>
                    <a:pt x="21254" y="3875"/>
                  </a:lnTo>
                  <a:lnTo>
                    <a:pt x="21254" y="3710"/>
                  </a:lnTo>
                  <a:lnTo>
                    <a:pt x="21392" y="3793"/>
                  </a:lnTo>
                  <a:lnTo>
                    <a:pt x="21461" y="3628"/>
                  </a:lnTo>
                  <a:lnTo>
                    <a:pt x="21392" y="3628"/>
                  </a:lnTo>
                  <a:lnTo>
                    <a:pt x="21323" y="3463"/>
                  </a:lnTo>
                  <a:lnTo>
                    <a:pt x="21254" y="3215"/>
                  </a:lnTo>
                  <a:lnTo>
                    <a:pt x="21461" y="3297"/>
                  </a:lnTo>
                  <a:lnTo>
                    <a:pt x="21323" y="3133"/>
                  </a:lnTo>
                  <a:lnTo>
                    <a:pt x="21323" y="2968"/>
                  </a:lnTo>
                  <a:lnTo>
                    <a:pt x="21461" y="3133"/>
                  </a:lnTo>
                  <a:lnTo>
                    <a:pt x="21461" y="3050"/>
                  </a:lnTo>
                  <a:lnTo>
                    <a:pt x="21600" y="2721"/>
                  </a:lnTo>
                  <a:lnTo>
                    <a:pt x="21461" y="2555"/>
                  </a:lnTo>
                  <a:lnTo>
                    <a:pt x="21254" y="2308"/>
                  </a:lnTo>
                  <a:lnTo>
                    <a:pt x="21461" y="2473"/>
                  </a:lnTo>
                  <a:lnTo>
                    <a:pt x="21531" y="2391"/>
                  </a:lnTo>
                  <a:lnTo>
                    <a:pt x="21600" y="2061"/>
                  </a:lnTo>
                  <a:lnTo>
                    <a:pt x="21600" y="1896"/>
                  </a:lnTo>
                  <a:lnTo>
                    <a:pt x="21531" y="1896"/>
                  </a:lnTo>
                  <a:lnTo>
                    <a:pt x="21116" y="824"/>
                  </a:lnTo>
                  <a:lnTo>
                    <a:pt x="21254" y="577"/>
                  </a:lnTo>
                  <a:lnTo>
                    <a:pt x="21323" y="412"/>
                  </a:lnTo>
                  <a:lnTo>
                    <a:pt x="21392" y="412"/>
                  </a:lnTo>
                  <a:lnTo>
                    <a:pt x="21185" y="165"/>
                  </a:lnTo>
                  <a:lnTo>
                    <a:pt x="21323" y="165"/>
                  </a:lnTo>
                  <a:lnTo>
                    <a:pt x="21254"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106" name="Google Shape;111;p17"/>
            <p:cNvSpPr/>
            <p:nvPr/>
          </p:nvSpPr>
          <p:spPr>
            <a:xfrm flipH="1" rot="5400000">
              <a:off x="880308" y="7154"/>
              <a:ext cx="278246" cy="263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01" y="21288"/>
                  </a:moveTo>
                  <a:lnTo>
                    <a:pt x="3301" y="21444"/>
                  </a:lnTo>
                  <a:lnTo>
                    <a:pt x="2999" y="21288"/>
                  </a:lnTo>
                  <a:close/>
                  <a:moveTo>
                    <a:pt x="8399" y="0"/>
                  </a:moveTo>
                  <a:lnTo>
                    <a:pt x="8399" y="1878"/>
                  </a:lnTo>
                  <a:lnTo>
                    <a:pt x="8100" y="939"/>
                  </a:lnTo>
                  <a:lnTo>
                    <a:pt x="8100" y="2505"/>
                  </a:lnTo>
                  <a:lnTo>
                    <a:pt x="7801" y="939"/>
                  </a:lnTo>
                  <a:lnTo>
                    <a:pt x="7801" y="2190"/>
                  </a:lnTo>
                  <a:lnTo>
                    <a:pt x="6599" y="4068"/>
                  </a:lnTo>
                  <a:lnTo>
                    <a:pt x="4799" y="7201"/>
                  </a:lnTo>
                  <a:lnTo>
                    <a:pt x="2700" y="10330"/>
                  </a:lnTo>
                  <a:lnTo>
                    <a:pt x="1199" y="12521"/>
                  </a:lnTo>
                  <a:lnTo>
                    <a:pt x="900" y="13775"/>
                  </a:lnTo>
                  <a:lnTo>
                    <a:pt x="1501" y="14087"/>
                  </a:lnTo>
                  <a:lnTo>
                    <a:pt x="1501" y="14399"/>
                  </a:lnTo>
                  <a:lnTo>
                    <a:pt x="1199" y="14714"/>
                  </a:lnTo>
                  <a:lnTo>
                    <a:pt x="900" y="14714"/>
                  </a:lnTo>
                  <a:lnTo>
                    <a:pt x="1800" y="15026"/>
                  </a:lnTo>
                  <a:lnTo>
                    <a:pt x="1501" y="14714"/>
                  </a:lnTo>
                  <a:lnTo>
                    <a:pt x="1800" y="14714"/>
                  </a:lnTo>
                  <a:lnTo>
                    <a:pt x="2700" y="15338"/>
                  </a:lnTo>
                  <a:lnTo>
                    <a:pt x="1800" y="15338"/>
                  </a:lnTo>
                  <a:lnTo>
                    <a:pt x="1501" y="15965"/>
                  </a:lnTo>
                  <a:lnTo>
                    <a:pt x="1199" y="17532"/>
                  </a:lnTo>
                  <a:lnTo>
                    <a:pt x="900" y="19722"/>
                  </a:lnTo>
                  <a:lnTo>
                    <a:pt x="601" y="20349"/>
                  </a:lnTo>
                  <a:lnTo>
                    <a:pt x="0" y="20661"/>
                  </a:lnTo>
                  <a:lnTo>
                    <a:pt x="1800" y="21288"/>
                  </a:lnTo>
                  <a:lnTo>
                    <a:pt x="3301" y="21547"/>
                  </a:lnTo>
                  <a:lnTo>
                    <a:pt x="3301" y="21600"/>
                  </a:lnTo>
                  <a:lnTo>
                    <a:pt x="3342" y="21557"/>
                  </a:lnTo>
                  <a:lnTo>
                    <a:pt x="3600" y="21600"/>
                  </a:lnTo>
                  <a:lnTo>
                    <a:pt x="3400" y="21497"/>
                  </a:lnTo>
                  <a:lnTo>
                    <a:pt x="3600" y="21288"/>
                  </a:lnTo>
                  <a:lnTo>
                    <a:pt x="3899" y="20349"/>
                  </a:lnTo>
                  <a:lnTo>
                    <a:pt x="3899" y="19722"/>
                  </a:lnTo>
                  <a:lnTo>
                    <a:pt x="3301" y="19095"/>
                  </a:lnTo>
                  <a:lnTo>
                    <a:pt x="4500" y="19095"/>
                  </a:lnTo>
                  <a:lnTo>
                    <a:pt x="4201" y="18783"/>
                  </a:lnTo>
                  <a:lnTo>
                    <a:pt x="4500" y="18783"/>
                  </a:lnTo>
                  <a:lnTo>
                    <a:pt x="5101" y="19095"/>
                  </a:lnTo>
                  <a:lnTo>
                    <a:pt x="4500" y="18471"/>
                  </a:lnTo>
                  <a:lnTo>
                    <a:pt x="3301" y="17216"/>
                  </a:lnTo>
                  <a:lnTo>
                    <a:pt x="3899" y="17532"/>
                  </a:lnTo>
                  <a:lnTo>
                    <a:pt x="5101" y="17843"/>
                  </a:lnTo>
                  <a:lnTo>
                    <a:pt x="7200" y="11582"/>
                  </a:lnTo>
                  <a:lnTo>
                    <a:pt x="9601" y="5323"/>
                  </a:lnTo>
                  <a:lnTo>
                    <a:pt x="9601" y="6262"/>
                  </a:lnTo>
                  <a:lnTo>
                    <a:pt x="9900" y="5635"/>
                  </a:lnTo>
                  <a:lnTo>
                    <a:pt x="9900" y="6262"/>
                  </a:lnTo>
                  <a:lnTo>
                    <a:pt x="10501" y="5635"/>
                  </a:lnTo>
                  <a:lnTo>
                    <a:pt x="10202" y="6262"/>
                  </a:lnTo>
                  <a:lnTo>
                    <a:pt x="10501" y="6574"/>
                  </a:lnTo>
                  <a:lnTo>
                    <a:pt x="11401" y="6886"/>
                  </a:lnTo>
                  <a:lnTo>
                    <a:pt x="12600" y="7201"/>
                  </a:lnTo>
                  <a:lnTo>
                    <a:pt x="13802" y="6574"/>
                  </a:lnTo>
                  <a:lnTo>
                    <a:pt x="13201" y="7201"/>
                  </a:lnTo>
                  <a:lnTo>
                    <a:pt x="13201" y="8140"/>
                  </a:lnTo>
                  <a:lnTo>
                    <a:pt x="13500" y="8452"/>
                  </a:lnTo>
                  <a:lnTo>
                    <a:pt x="14702" y="8452"/>
                  </a:lnTo>
                  <a:lnTo>
                    <a:pt x="15300" y="7825"/>
                  </a:lnTo>
                  <a:lnTo>
                    <a:pt x="15901" y="8764"/>
                  </a:lnTo>
                  <a:lnTo>
                    <a:pt x="16801" y="10018"/>
                  </a:lnTo>
                  <a:lnTo>
                    <a:pt x="18302" y="10642"/>
                  </a:lnTo>
                  <a:lnTo>
                    <a:pt x="19501" y="10642"/>
                  </a:lnTo>
                  <a:lnTo>
                    <a:pt x="19202" y="11270"/>
                  </a:lnTo>
                  <a:lnTo>
                    <a:pt x="19202" y="11897"/>
                  </a:lnTo>
                  <a:lnTo>
                    <a:pt x="19501" y="12209"/>
                  </a:lnTo>
                  <a:lnTo>
                    <a:pt x="20102" y="12209"/>
                  </a:lnTo>
                  <a:lnTo>
                    <a:pt x="21301" y="11897"/>
                  </a:lnTo>
                  <a:lnTo>
                    <a:pt x="21301" y="12836"/>
                  </a:lnTo>
                  <a:lnTo>
                    <a:pt x="20700" y="13148"/>
                  </a:lnTo>
                  <a:lnTo>
                    <a:pt x="21600" y="12836"/>
                  </a:lnTo>
                  <a:lnTo>
                    <a:pt x="21600" y="11582"/>
                  </a:lnTo>
                  <a:lnTo>
                    <a:pt x="21301" y="11270"/>
                  </a:lnTo>
                  <a:lnTo>
                    <a:pt x="20700" y="11897"/>
                  </a:lnTo>
                  <a:lnTo>
                    <a:pt x="21002" y="10958"/>
                  </a:lnTo>
                  <a:lnTo>
                    <a:pt x="21002" y="10330"/>
                  </a:lnTo>
                  <a:lnTo>
                    <a:pt x="20700" y="10018"/>
                  </a:lnTo>
                  <a:lnTo>
                    <a:pt x="19800" y="10018"/>
                  </a:lnTo>
                  <a:lnTo>
                    <a:pt x="18601" y="10330"/>
                  </a:lnTo>
                  <a:lnTo>
                    <a:pt x="18900" y="9391"/>
                  </a:lnTo>
                  <a:lnTo>
                    <a:pt x="18900" y="9703"/>
                  </a:lnTo>
                  <a:lnTo>
                    <a:pt x="19501" y="8452"/>
                  </a:lnTo>
                  <a:lnTo>
                    <a:pt x="18000" y="7825"/>
                  </a:lnTo>
                  <a:lnTo>
                    <a:pt x="16801" y="7201"/>
                  </a:lnTo>
                  <a:lnTo>
                    <a:pt x="15602" y="7201"/>
                  </a:lnTo>
                  <a:lnTo>
                    <a:pt x="15602" y="5635"/>
                  </a:lnTo>
                  <a:lnTo>
                    <a:pt x="16200" y="4384"/>
                  </a:lnTo>
                  <a:lnTo>
                    <a:pt x="15001" y="5323"/>
                  </a:lnTo>
                  <a:lnTo>
                    <a:pt x="15300" y="4384"/>
                  </a:lnTo>
                  <a:lnTo>
                    <a:pt x="15001" y="4696"/>
                  </a:lnTo>
                  <a:lnTo>
                    <a:pt x="14101" y="5323"/>
                  </a:lnTo>
                  <a:lnTo>
                    <a:pt x="14702" y="4384"/>
                  </a:lnTo>
                  <a:lnTo>
                    <a:pt x="14702" y="4068"/>
                  </a:lnTo>
                  <a:lnTo>
                    <a:pt x="14400" y="3757"/>
                  </a:lnTo>
                  <a:lnTo>
                    <a:pt x="13802" y="4384"/>
                  </a:lnTo>
                  <a:lnTo>
                    <a:pt x="13802" y="5008"/>
                  </a:lnTo>
                  <a:lnTo>
                    <a:pt x="13500" y="4384"/>
                  </a:lnTo>
                  <a:lnTo>
                    <a:pt x="13201" y="4068"/>
                  </a:lnTo>
                  <a:lnTo>
                    <a:pt x="12301" y="3129"/>
                  </a:lnTo>
                  <a:lnTo>
                    <a:pt x="10202" y="1878"/>
                  </a:lnTo>
                  <a:lnTo>
                    <a:pt x="9302" y="1251"/>
                  </a:lnTo>
                  <a:lnTo>
                    <a:pt x="8701"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grpSp>
      <p:grpSp>
        <p:nvGrpSpPr>
          <p:cNvPr id="110" name="Google Shape;112;p17"/>
          <p:cNvGrpSpPr/>
          <p:nvPr/>
        </p:nvGrpSpPr>
        <p:grpSpPr>
          <a:xfrm>
            <a:off x="2697429" y="724127"/>
            <a:ext cx="993125" cy="692871"/>
            <a:chOff x="0" y="0"/>
            <a:chExt cx="993124" cy="692870"/>
          </a:xfrm>
        </p:grpSpPr>
        <p:sp>
          <p:nvSpPr>
            <p:cNvPr id="108" name="Google Shape;113;p17"/>
            <p:cNvSpPr/>
            <p:nvPr/>
          </p:nvSpPr>
          <p:spPr>
            <a:xfrm rot="2011211">
              <a:off x="-55253" y="255202"/>
              <a:ext cx="950176" cy="86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1" y="7197"/>
                  </a:moveTo>
                  <a:lnTo>
                    <a:pt x="21234" y="8281"/>
                  </a:lnTo>
                  <a:lnTo>
                    <a:pt x="21234" y="7197"/>
                  </a:lnTo>
                  <a:close/>
                  <a:moveTo>
                    <a:pt x="21234" y="8281"/>
                  </a:moveTo>
                  <a:lnTo>
                    <a:pt x="21234" y="8640"/>
                  </a:lnTo>
                  <a:lnTo>
                    <a:pt x="21245" y="8434"/>
                  </a:lnTo>
                  <a:lnTo>
                    <a:pt x="21234" y="8281"/>
                  </a:lnTo>
                  <a:close/>
                  <a:moveTo>
                    <a:pt x="21307" y="7197"/>
                  </a:moveTo>
                  <a:lnTo>
                    <a:pt x="21245" y="8434"/>
                  </a:lnTo>
                  <a:lnTo>
                    <a:pt x="21307" y="9357"/>
                  </a:lnTo>
                  <a:lnTo>
                    <a:pt x="21307" y="7197"/>
                  </a:lnTo>
                  <a:close/>
                  <a:moveTo>
                    <a:pt x="21454" y="7923"/>
                  </a:moveTo>
                  <a:lnTo>
                    <a:pt x="21307" y="9357"/>
                  </a:lnTo>
                  <a:lnTo>
                    <a:pt x="21307" y="10800"/>
                  </a:lnTo>
                  <a:lnTo>
                    <a:pt x="21600" y="10800"/>
                  </a:lnTo>
                  <a:lnTo>
                    <a:pt x="21600" y="9357"/>
                  </a:lnTo>
                  <a:lnTo>
                    <a:pt x="21527" y="10083"/>
                  </a:lnTo>
                  <a:lnTo>
                    <a:pt x="21527" y="8640"/>
                  </a:lnTo>
                  <a:lnTo>
                    <a:pt x="21454" y="7923"/>
                  </a:lnTo>
                  <a:close/>
                  <a:moveTo>
                    <a:pt x="15669" y="0"/>
                  </a:moveTo>
                  <a:lnTo>
                    <a:pt x="15596" y="1443"/>
                  </a:lnTo>
                  <a:lnTo>
                    <a:pt x="15523" y="717"/>
                  </a:lnTo>
                  <a:lnTo>
                    <a:pt x="15450" y="2160"/>
                  </a:lnTo>
                  <a:lnTo>
                    <a:pt x="15377" y="3603"/>
                  </a:lnTo>
                  <a:lnTo>
                    <a:pt x="15157" y="2160"/>
                  </a:lnTo>
                  <a:lnTo>
                    <a:pt x="15010" y="717"/>
                  </a:lnTo>
                  <a:lnTo>
                    <a:pt x="14937" y="717"/>
                  </a:lnTo>
                  <a:lnTo>
                    <a:pt x="14937" y="1443"/>
                  </a:lnTo>
                  <a:lnTo>
                    <a:pt x="14864" y="2877"/>
                  </a:lnTo>
                  <a:lnTo>
                    <a:pt x="15083" y="1443"/>
                  </a:lnTo>
                  <a:lnTo>
                    <a:pt x="14937" y="3603"/>
                  </a:lnTo>
                  <a:lnTo>
                    <a:pt x="15083" y="2877"/>
                  </a:lnTo>
                  <a:lnTo>
                    <a:pt x="15083" y="4320"/>
                  </a:lnTo>
                  <a:lnTo>
                    <a:pt x="14864" y="4320"/>
                  </a:lnTo>
                  <a:lnTo>
                    <a:pt x="14864" y="1443"/>
                  </a:lnTo>
                  <a:lnTo>
                    <a:pt x="14791" y="717"/>
                  </a:lnTo>
                  <a:lnTo>
                    <a:pt x="14718" y="717"/>
                  </a:lnTo>
                  <a:lnTo>
                    <a:pt x="14571" y="2160"/>
                  </a:lnTo>
                  <a:lnTo>
                    <a:pt x="14498" y="3603"/>
                  </a:lnTo>
                  <a:lnTo>
                    <a:pt x="14424" y="2877"/>
                  </a:lnTo>
                  <a:lnTo>
                    <a:pt x="14351" y="1443"/>
                  </a:lnTo>
                  <a:lnTo>
                    <a:pt x="14278" y="2877"/>
                  </a:lnTo>
                  <a:lnTo>
                    <a:pt x="13912" y="4320"/>
                  </a:lnTo>
                  <a:lnTo>
                    <a:pt x="13985" y="2160"/>
                  </a:lnTo>
                  <a:lnTo>
                    <a:pt x="13839" y="2877"/>
                  </a:lnTo>
                  <a:lnTo>
                    <a:pt x="13692" y="4320"/>
                  </a:lnTo>
                  <a:lnTo>
                    <a:pt x="13692" y="5037"/>
                  </a:lnTo>
                  <a:lnTo>
                    <a:pt x="13546" y="4320"/>
                  </a:lnTo>
                  <a:lnTo>
                    <a:pt x="13326" y="3603"/>
                  </a:lnTo>
                  <a:lnTo>
                    <a:pt x="12960" y="3603"/>
                  </a:lnTo>
                  <a:lnTo>
                    <a:pt x="12960" y="4320"/>
                  </a:lnTo>
                  <a:lnTo>
                    <a:pt x="12887" y="5037"/>
                  </a:lnTo>
                  <a:lnTo>
                    <a:pt x="12741" y="2877"/>
                  </a:lnTo>
                  <a:lnTo>
                    <a:pt x="12594" y="2877"/>
                  </a:lnTo>
                  <a:lnTo>
                    <a:pt x="12155" y="5037"/>
                  </a:lnTo>
                  <a:lnTo>
                    <a:pt x="12155" y="3603"/>
                  </a:lnTo>
                  <a:lnTo>
                    <a:pt x="12082" y="5763"/>
                  </a:lnTo>
                  <a:lnTo>
                    <a:pt x="11935" y="3603"/>
                  </a:lnTo>
                  <a:lnTo>
                    <a:pt x="12082" y="3603"/>
                  </a:lnTo>
                  <a:lnTo>
                    <a:pt x="12008" y="2877"/>
                  </a:lnTo>
                  <a:lnTo>
                    <a:pt x="11935" y="2877"/>
                  </a:lnTo>
                  <a:lnTo>
                    <a:pt x="11788" y="3603"/>
                  </a:lnTo>
                  <a:lnTo>
                    <a:pt x="11642" y="5763"/>
                  </a:lnTo>
                  <a:lnTo>
                    <a:pt x="11569" y="5037"/>
                  </a:lnTo>
                  <a:lnTo>
                    <a:pt x="11496" y="3603"/>
                  </a:lnTo>
                  <a:lnTo>
                    <a:pt x="11276" y="5763"/>
                  </a:lnTo>
                  <a:lnTo>
                    <a:pt x="11349" y="4320"/>
                  </a:lnTo>
                  <a:lnTo>
                    <a:pt x="11276" y="5037"/>
                  </a:lnTo>
                  <a:lnTo>
                    <a:pt x="11129" y="5763"/>
                  </a:lnTo>
                  <a:lnTo>
                    <a:pt x="11129" y="4320"/>
                  </a:lnTo>
                  <a:lnTo>
                    <a:pt x="11057" y="3603"/>
                  </a:lnTo>
                  <a:lnTo>
                    <a:pt x="10837" y="2877"/>
                  </a:lnTo>
                  <a:lnTo>
                    <a:pt x="10543" y="2160"/>
                  </a:lnTo>
                  <a:lnTo>
                    <a:pt x="10324" y="2160"/>
                  </a:lnTo>
                  <a:lnTo>
                    <a:pt x="10324" y="3603"/>
                  </a:lnTo>
                  <a:lnTo>
                    <a:pt x="10251" y="3603"/>
                  </a:lnTo>
                  <a:lnTo>
                    <a:pt x="10251" y="5037"/>
                  </a:lnTo>
                  <a:lnTo>
                    <a:pt x="10178" y="5037"/>
                  </a:lnTo>
                  <a:lnTo>
                    <a:pt x="10104" y="4320"/>
                  </a:lnTo>
                  <a:lnTo>
                    <a:pt x="10031" y="2877"/>
                  </a:lnTo>
                  <a:lnTo>
                    <a:pt x="9958" y="717"/>
                  </a:lnTo>
                  <a:lnTo>
                    <a:pt x="9958" y="2877"/>
                  </a:lnTo>
                  <a:lnTo>
                    <a:pt x="9885" y="2877"/>
                  </a:lnTo>
                  <a:lnTo>
                    <a:pt x="9812" y="2160"/>
                  </a:lnTo>
                  <a:lnTo>
                    <a:pt x="9739" y="1443"/>
                  </a:lnTo>
                  <a:lnTo>
                    <a:pt x="9519" y="1443"/>
                  </a:lnTo>
                  <a:lnTo>
                    <a:pt x="9445" y="3603"/>
                  </a:lnTo>
                  <a:lnTo>
                    <a:pt x="9372" y="2877"/>
                  </a:lnTo>
                  <a:lnTo>
                    <a:pt x="9226" y="2160"/>
                  </a:lnTo>
                  <a:lnTo>
                    <a:pt x="8933" y="2877"/>
                  </a:lnTo>
                  <a:lnTo>
                    <a:pt x="8347" y="5037"/>
                  </a:lnTo>
                  <a:lnTo>
                    <a:pt x="8274" y="3603"/>
                  </a:lnTo>
                  <a:lnTo>
                    <a:pt x="8201" y="2877"/>
                  </a:lnTo>
                  <a:lnTo>
                    <a:pt x="7835" y="2877"/>
                  </a:lnTo>
                  <a:lnTo>
                    <a:pt x="7395" y="3603"/>
                  </a:lnTo>
                  <a:lnTo>
                    <a:pt x="7249" y="3603"/>
                  </a:lnTo>
                  <a:lnTo>
                    <a:pt x="7103" y="2877"/>
                  </a:lnTo>
                  <a:lnTo>
                    <a:pt x="7103" y="4320"/>
                  </a:lnTo>
                  <a:lnTo>
                    <a:pt x="6956" y="5037"/>
                  </a:lnTo>
                  <a:lnTo>
                    <a:pt x="6883" y="4320"/>
                  </a:lnTo>
                  <a:lnTo>
                    <a:pt x="6736" y="3603"/>
                  </a:lnTo>
                  <a:lnTo>
                    <a:pt x="6736" y="5763"/>
                  </a:lnTo>
                  <a:lnTo>
                    <a:pt x="6590" y="5037"/>
                  </a:lnTo>
                  <a:lnTo>
                    <a:pt x="6370" y="4320"/>
                  </a:lnTo>
                  <a:lnTo>
                    <a:pt x="6150" y="5037"/>
                  </a:lnTo>
                  <a:lnTo>
                    <a:pt x="6077" y="5763"/>
                  </a:lnTo>
                  <a:lnTo>
                    <a:pt x="5858" y="4320"/>
                  </a:lnTo>
                  <a:lnTo>
                    <a:pt x="5711" y="3603"/>
                  </a:lnTo>
                  <a:lnTo>
                    <a:pt x="5564" y="7197"/>
                  </a:lnTo>
                  <a:lnTo>
                    <a:pt x="5418" y="5037"/>
                  </a:lnTo>
                  <a:lnTo>
                    <a:pt x="5272" y="5037"/>
                  </a:lnTo>
                  <a:lnTo>
                    <a:pt x="5125" y="5763"/>
                  </a:lnTo>
                  <a:lnTo>
                    <a:pt x="5052" y="5037"/>
                  </a:lnTo>
                  <a:lnTo>
                    <a:pt x="4979" y="5763"/>
                  </a:lnTo>
                  <a:lnTo>
                    <a:pt x="4686" y="7197"/>
                  </a:lnTo>
                  <a:lnTo>
                    <a:pt x="4686" y="7923"/>
                  </a:lnTo>
                  <a:lnTo>
                    <a:pt x="4540" y="8640"/>
                  </a:lnTo>
                  <a:lnTo>
                    <a:pt x="4540" y="7923"/>
                  </a:lnTo>
                  <a:lnTo>
                    <a:pt x="4466" y="7923"/>
                  </a:lnTo>
                  <a:lnTo>
                    <a:pt x="4320" y="9357"/>
                  </a:lnTo>
                  <a:lnTo>
                    <a:pt x="4246" y="9357"/>
                  </a:lnTo>
                  <a:lnTo>
                    <a:pt x="4173" y="7923"/>
                  </a:lnTo>
                  <a:lnTo>
                    <a:pt x="4173" y="8640"/>
                  </a:lnTo>
                  <a:lnTo>
                    <a:pt x="4027" y="9357"/>
                  </a:lnTo>
                  <a:lnTo>
                    <a:pt x="3954" y="8640"/>
                  </a:lnTo>
                  <a:lnTo>
                    <a:pt x="3807" y="7923"/>
                  </a:lnTo>
                  <a:lnTo>
                    <a:pt x="4027" y="7923"/>
                  </a:lnTo>
                  <a:lnTo>
                    <a:pt x="3954" y="7197"/>
                  </a:lnTo>
                  <a:lnTo>
                    <a:pt x="3954" y="5763"/>
                  </a:lnTo>
                  <a:lnTo>
                    <a:pt x="3881" y="7197"/>
                  </a:lnTo>
                  <a:lnTo>
                    <a:pt x="3514" y="7197"/>
                  </a:lnTo>
                  <a:lnTo>
                    <a:pt x="3514" y="8640"/>
                  </a:lnTo>
                  <a:lnTo>
                    <a:pt x="3661" y="8640"/>
                  </a:lnTo>
                  <a:lnTo>
                    <a:pt x="3587" y="9357"/>
                  </a:lnTo>
                  <a:lnTo>
                    <a:pt x="3587" y="8640"/>
                  </a:lnTo>
                  <a:lnTo>
                    <a:pt x="3514" y="10800"/>
                  </a:lnTo>
                  <a:lnTo>
                    <a:pt x="3368" y="9357"/>
                  </a:lnTo>
                  <a:lnTo>
                    <a:pt x="3222" y="7923"/>
                  </a:lnTo>
                  <a:lnTo>
                    <a:pt x="3075" y="7923"/>
                  </a:lnTo>
                  <a:lnTo>
                    <a:pt x="2928" y="10800"/>
                  </a:lnTo>
                  <a:lnTo>
                    <a:pt x="2928" y="9357"/>
                  </a:lnTo>
                  <a:lnTo>
                    <a:pt x="2856" y="10083"/>
                  </a:lnTo>
                  <a:lnTo>
                    <a:pt x="2783" y="11517"/>
                  </a:lnTo>
                  <a:lnTo>
                    <a:pt x="2489" y="10800"/>
                  </a:lnTo>
                  <a:lnTo>
                    <a:pt x="1904" y="10800"/>
                  </a:lnTo>
                  <a:lnTo>
                    <a:pt x="1391" y="11517"/>
                  </a:lnTo>
                  <a:lnTo>
                    <a:pt x="1171" y="12243"/>
                  </a:lnTo>
                  <a:lnTo>
                    <a:pt x="1025" y="12960"/>
                  </a:lnTo>
                  <a:lnTo>
                    <a:pt x="1025" y="12243"/>
                  </a:lnTo>
                  <a:lnTo>
                    <a:pt x="805" y="12960"/>
                  </a:lnTo>
                  <a:lnTo>
                    <a:pt x="585" y="13677"/>
                  </a:lnTo>
                  <a:lnTo>
                    <a:pt x="439" y="13677"/>
                  </a:lnTo>
                  <a:lnTo>
                    <a:pt x="293" y="14403"/>
                  </a:lnTo>
                  <a:lnTo>
                    <a:pt x="220" y="12960"/>
                  </a:lnTo>
                  <a:lnTo>
                    <a:pt x="73" y="12243"/>
                  </a:lnTo>
                  <a:lnTo>
                    <a:pt x="0" y="13677"/>
                  </a:lnTo>
                  <a:lnTo>
                    <a:pt x="0" y="15837"/>
                  </a:lnTo>
                  <a:lnTo>
                    <a:pt x="73" y="19440"/>
                  </a:lnTo>
                  <a:lnTo>
                    <a:pt x="146" y="21600"/>
                  </a:lnTo>
                  <a:lnTo>
                    <a:pt x="220" y="20883"/>
                  </a:lnTo>
                  <a:lnTo>
                    <a:pt x="366" y="21600"/>
                  </a:lnTo>
                  <a:lnTo>
                    <a:pt x="439" y="19440"/>
                  </a:lnTo>
                  <a:lnTo>
                    <a:pt x="512" y="20157"/>
                  </a:lnTo>
                  <a:lnTo>
                    <a:pt x="512" y="20883"/>
                  </a:lnTo>
                  <a:lnTo>
                    <a:pt x="585" y="20157"/>
                  </a:lnTo>
                  <a:lnTo>
                    <a:pt x="732" y="19440"/>
                  </a:lnTo>
                  <a:lnTo>
                    <a:pt x="952" y="19440"/>
                  </a:lnTo>
                  <a:lnTo>
                    <a:pt x="952" y="20157"/>
                  </a:lnTo>
                  <a:lnTo>
                    <a:pt x="1025" y="20883"/>
                  </a:lnTo>
                  <a:lnTo>
                    <a:pt x="1098" y="21600"/>
                  </a:lnTo>
                  <a:lnTo>
                    <a:pt x="1171" y="20157"/>
                  </a:lnTo>
                  <a:lnTo>
                    <a:pt x="1391" y="19440"/>
                  </a:lnTo>
                  <a:lnTo>
                    <a:pt x="1318" y="20157"/>
                  </a:lnTo>
                  <a:lnTo>
                    <a:pt x="1464" y="20883"/>
                  </a:lnTo>
                  <a:lnTo>
                    <a:pt x="1464" y="18723"/>
                  </a:lnTo>
                  <a:lnTo>
                    <a:pt x="1538" y="17280"/>
                  </a:lnTo>
                  <a:lnTo>
                    <a:pt x="1611" y="20883"/>
                  </a:lnTo>
                  <a:lnTo>
                    <a:pt x="1684" y="17997"/>
                  </a:lnTo>
                  <a:lnTo>
                    <a:pt x="1757" y="20157"/>
                  </a:lnTo>
                  <a:lnTo>
                    <a:pt x="1757" y="19440"/>
                  </a:lnTo>
                  <a:lnTo>
                    <a:pt x="1830" y="18723"/>
                  </a:lnTo>
                  <a:lnTo>
                    <a:pt x="1904" y="19440"/>
                  </a:lnTo>
                  <a:lnTo>
                    <a:pt x="1904" y="20883"/>
                  </a:lnTo>
                  <a:lnTo>
                    <a:pt x="1977" y="19440"/>
                  </a:lnTo>
                  <a:lnTo>
                    <a:pt x="1977" y="18723"/>
                  </a:lnTo>
                  <a:lnTo>
                    <a:pt x="2050" y="19440"/>
                  </a:lnTo>
                  <a:lnTo>
                    <a:pt x="2050" y="20157"/>
                  </a:lnTo>
                  <a:lnTo>
                    <a:pt x="2197" y="18723"/>
                  </a:lnTo>
                  <a:lnTo>
                    <a:pt x="2343" y="18723"/>
                  </a:lnTo>
                  <a:lnTo>
                    <a:pt x="2416" y="17280"/>
                  </a:lnTo>
                  <a:lnTo>
                    <a:pt x="2416" y="15837"/>
                  </a:lnTo>
                  <a:lnTo>
                    <a:pt x="2489" y="15120"/>
                  </a:lnTo>
                  <a:lnTo>
                    <a:pt x="2489" y="17280"/>
                  </a:lnTo>
                  <a:lnTo>
                    <a:pt x="2563" y="15837"/>
                  </a:lnTo>
                  <a:lnTo>
                    <a:pt x="2709" y="15837"/>
                  </a:lnTo>
                  <a:lnTo>
                    <a:pt x="2709" y="16563"/>
                  </a:lnTo>
                  <a:lnTo>
                    <a:pt x="2636" y="17280"/>
                  </a:lnTo>
                  <a:lnTo>
                    <a:pt x="2563" y="17997"/>
                  </a:lnTo>
                  <a:lnTo>
                    <a:pt x="2563" y="19440"/>
                  </a:lnTo>
                  <a:lnTo>
                    <a:pt x="2709" y="19440"/>
                  </a:lnTo>
                  <a:lnTo>
                    <a:pt x="2783" y="18723"/>
                  </a:lnTo>
                  <a:lnTo>
                    <a:pt x="2856" y="17280"/>
                  </a:lnTo>
                  <a:lnTo>
                    <a:pt x="3222" y="17280"/>
                  </a:lnTo>
                  <a:lnTo>
                    <a:pt x="3222" y="17997"/>
                  </a:lnTo>
                  <a:lnTo>
                    <a:pt x="3295" y="16563"/>
                  </a:lnTo>
                  <a:lnTo>
                    <a:pt x="3368" y="16563"/>
                  </a:lnTo>
                  <a:lnTo>
                    <a:pt x="3295" y="17280"/>
                  </a:lnTo>
                  <a:lnTo>
                    <a:pt x="4100" y="17280"/>
                  </a:lnTo>
                  <a:lnTo>
                    <a:pt x="4320" y="16563"/>
                  </a:lnTo>
                  <a:lnTo>
                    <a:pt x="4466" y="16563"/>
                  </a:lnTo>
                  <a:lnTo>
                    <a:pt x="4466" y="15837"/>
                  </a:lnTo>
                  <a:lnTo>
                    <a:pt x="4979" y="15837"/>
                  </a:lnTo>
                  <a:lnTo>
                    <a:pt x="5052" y="14403"/>
                  </a:lnTo>
                  <a:lnTo>
                    <a:pt x="5125" y="14403"/>
                  </a:lnTo>
                  <a:lnTo>
                    <a:pt x="5564" y="15120"/>
                  </a:lnTo>
                  <a:lnTo>
                    <a:pt x="5784" y="14403"/>
                  </a:lnTo>
                  <a:lnTo>
                    <a:pt x="5858" y="14403"/>
                  </a:lnTo>
                  <a:lnTo>
                    <a:pt x="5931" y="12960"/>
                  </a:lnTo>
                  <a:lnTo>
                    <a:pt x="6004" y="14403"/>
                  </a:lnTo>
                  <a:lnTo>
                    <a:pt x="6150" y="15837"/>
                  </a:lnTo>
                  <a:lnTo>
                    <a:pt x="6297" y="13677"/>
                  </a:lnTo>
                  <a:lnTo>
                    <a:pt x="6297" y="15120"/>
                  </a:lnTo>
                  <a:lnTo>
                    <a:pt x="6370" y="13677"/>
                  </a:lnTo>
                  <a:lnTo>
                    <a:pt x="6443" y="15120"/>
                  </a:lnTo>
                  <a:lnTo>
                    <a:pt x="6443" y="13677"/>
                  </a:lnTo>
                  <a:lnTo>
                    <a:pt x="6590" y="13677"/>
                  </a:lnTo>
                  <a:lnTo>
                    <a:pt x="6663" y="14403"/>
                  </a:lnTo>
                  <a:lnTo>
                    <a:pt x="6809" y="13677"/>
                  </a:lnTo>
                  <a:lnTo>
                    <a:pt x="6809" y="15120"/>
                  </a:lnTo>
                  <a:lnTo>
                    <a:pt x="6883" y="14403"/>
                  </a:lnTo>
                  <a:lnTo>
                    <a:pt x="7542" y="14403"/>
                  </a:lnTo>
                  <a:lnTo>
                    <a:pt x="7468" y="13677"/>
                  </a:lnTo>
                  <a:lnTo>
                    <a:pt x="7542" y="12243"/>
                  </a:lnTo>
                  <a:lnTo>
                    <a:pt x="7615" y="12960"/>
                  </a:lnTo>
                  <a:lnTo>
                    <a:pt x="7615" y="13677"/>
                  </a:lnTo>
                  <a:lnTo>
                    <a:pt x="7688" y="14403"/>
                  </a:lnTo>
                  <a:lnTo>
                    <a:pt x="7835" y="15120"/>
                  </a:lnTo>
                  <a:lnTo>
                    <a:pt x="8274" y="13677"/>
                  </a:lnTo>
                  <a:lnTo>
                    <a:pt x="8567" y="11517"/>
                  </a:lnTo>
                  <a:lnTo>
                    <a:pt x="8640" y="12960"/>
                  </a:lnTo>
                  <a:lnTo>
                    <a:pt x="8786" y="12960"/>
                  </a:lnTo>
                  <a:lnTo>
                    <a:pt x="8933" y="12243"/>
                  </a:lnTo>
                  <a:lnTo>
                    <a:pt x="9006" y="10800"/>
                  </a:lnTo>
                  <a:lnTo>
                    <a:pt x="9299" y="12243"/>
                  </a:lnTo>
                  <a:lnTo>
                    <a:pt x="9665" y="12960"/>
                  </a:lnTo>
                  <a:lnTo>
                    <a:pt x="9812" y="11517"/>
                  </a:lnTo>
                  <a:lnTo>
                    <a:pt x="9812" y="12960"/>
                  </a:lnTo>
                  <a:lnTo>
                    <a:pt x="10031" y="11517"/>
                  </a:lnTo>
                  <a:lnTo>
                    <a:pt x="10251" y="11517"/>
                  </a:lnTo>
                  <a:lnTo>
                    <a:pt x="10910" y="12960"/>
                  </a:lnTo>
                  <a:lnTo>
                    <a:pt x="11202" y="13677"/>
                  </a:lnTo>
                  <a:lnTo>
                    <a:pt x="11496" y="13677"/>
                  </a:lnTo>
                  <a:lnTo>
                    <a:pt x="11715" y="12960"/>
                  </a:lnTo>
                  <a:lnTo>
                    <a:pt x="11935" y="11517"/>
                  </a:lnTo>
                  <a:lnTo>
                    <a:pt x="12008" y="10800"/>
                  </a:lnTo>
                  <a:lnTo>
                    <a:pt x="12008" y="12960"/>
                  </a:lnTo>
                  <a:lnTo>
                    <a:pt x="12741" y="11517"/>
                  </a:lnTo>
                  <a:lnTo>
                    <a:pt x="12741" y="12243"/>
                  </a:lnTo>
                  <a:lnTo>
                    <a:pt x="12814" y="12243"/>
                  </a:lnTo>
                  <a:lnTo>
                    <a:pt x="12887" y="11517"/>
                  </a:lnTo>
                  <a:lnTo>
                    <a:pt x="13692" y="11517"/>
                  </a:lnTo>
                  <a:lnTo>
                    <a:pt x="13765" y="12243"/>
                  </a:lnTo>
                  <a:lnTo>
                    <a:pt x="13839" y="12243"/>
                  </a:lnTo>
                  <a:lnTo>
                    <a:pt x="14278" y="11517"/>
                  </a:lnTo>
                  <a:lnTo>
                    <a:pt x="14791" y="10083"/>
                  </a:lnTo>
                  <a:lnTo>
                    <a:pt x="14571" y="12243"/>
                  </a:lnTo>
                  <a:lnTo>
                    <a:pt x="14864" y="10083"/>
                  </a:lnTo>
                  <a:lnTo>
                    <a:pt x="15010" y="10083"/>
                  </a:lnTo>
                  <a:lnTo>
                    <a:pt x="15010" y="11517"/>
                  </a:lnTo>
                  <a:lnTo>
                    <a:pt x="15157" y="10800"/>
                  </a:lnTo>
                  <a:lnTo>
                    <a:pt x="15450" y="10800"/>
                  </a:lnTo>
                  <a:lnTo>
                    <a:pt x="15523" y="10083"/>
                  </a:lnTo>
                  <a:lnTo>
                    <a:pt x="15596" y="7197"/>
                  </a:lnTo>
                  <a:lnTo>
                    <a:pt x="15596" y="8640"/>
                  </a:lnTo>
                  <a:lnTo>
                    <a:pt x="15669" y="9357"/>
                  </a:lnTo>
                  <a:lnTo>
                    <a:pt x="15669" y="10800"/>
                  </a:lnTo>
                  <a:lnTo>
                    <a:pt x="15742" y="10083"/>
                  </a:lnTo>
                  <a:lnTo>
                    <a:pt x="15816" y="10083"/>
                  </a:lnTo>
                  <a:lnTo>
                    <a:pt x="15816" y="10800"/>
                  </a:lnTo>
                  <a:lnTo>
                    <a:pt x="16036" y="9357"/>
                  </a:lnTo>
                  <a:lnTo>
                    <a:pt x="16255" y="8640"/>
                  </a:lnTo>
                  <a:lnTo>
                    <a:pt x="16328" y="8640"/>
                  </a:lnTo>
                  <a:lnTo>
                    <a:pt x="16401" y="10800"/>
                  </a:lnTo>
                  <a:lnTo>
                    <a:pt x="16768" y="9357"/>
                  </a:lnTo>
                  <a:lnTo>
                    <a:pt x="16695" y="7923"/>
                  </a:lnTo>
                  <a:lnTo>
                    <a:pt x="16695" y="7197"/>
                  </a:lnTo>
                  <a:lnTo>
                    <a:pt x="16841" y="7197"/>
                  </a:lnTo>
                  <a:lnTo>
                    <a:pt x="16768" y="7923"/>
                  </a:lnTo>
                  <a:lnTo>
                    <a:pt x="17061" y="7923"/>
                  </a:lnTo>
                  <a:lnTo>
                    <a:pt x="16987" y="9357"/>
                  </a:lnTo>
                  <a:lnTo>
                    <a:pt x="17207" y="7923"/>
                  </a:lnTo>
                  <a:lnTo>
                    <a:pt x="17281" y="9357"/>
                  </a:lnTo>
                  <a:lnTo>
                    <a:pt x="17281" y="7923"/>
                  </a:lnTo>
                  <a:lnTo>
                    <a:pt x="17500" y="7923"/>
                  </a:lnTo>
                  <a:lnTo>
                    <a:pt x="17573" y="10083"/>
                  </a:lnTo>
                  <a:lnTo>
                    <a:pt x="17866" y="9357"/>
                  </a:lnTo>
                  <a:lnTo>
                    <a:pt x="18013" y="8640"/>
                  </a:lnTo>
                  <a:lnTo>
                    <a:pt x="18086" y="7923"/>
                  </a:lnTo>
                  <a:lnTo>
                    <a:pt x="18159" y="8640"/>
                  </a:lnTo>
                  <a:lnTo>
                    <a:pt x="18159" y="9357"/>
                  </a:lnTo>
                  <a:lnTo>
                    <a:pt x="18379" y="9357"/>
                  </a:lnTo>
                  <a:lnTo>
                    <a:pt x="18525" y="8640"/>
                  </a:lnTo>
                  <a:lnTo>
                    <a:pt x="18672" y="9357"/>
                  </a:lnTo>
                  <a:lnTo>
                    <a:pt x="18818" y="9357"/>
                  </a:lnTo>
                  <a:lnTo>
                    <a:pt x="18818" y="8640"/>
                  </a:lnTo>
                  <a:lnTo>
                    <a:pt x="19038" y="9357"/>
                  </a:lnTo>
                  <a:lnTo>
                    <a:pt x="19330" y="10083"/>
                  </a:lnTo>
                  <a:lnTo>
                    <a:pt x="19542" y="7991"/>
                  </a:lnTo>
                  <a:lnTo>
                    <a:pt x="19477" y="8640"/>
                  </a:lnTo>
                  <a:lnTo>
                    <a:pt x="19550" y="9357"/>
                  </a:lnTo>
                  <a:lnTo>
                    <a:pt x="19550" y="8640"/>
                  </a:lnTo>
                  <a:lnTo>
                    <a:pt x="19623" y="7923"/>
                  </a:lnTo>
                  <a:lnTo>
                    <a:pt x="19697" y="7197"/>
                  </a:lnTo>
                  <a:lnTo>
                    <a:pt x="19770" y="7197"/>
                  </a:lnTo>
                  <a:lnTo>
                    <a:pt x="19770" y="8640"/>
                  </a:lnTo>
                  <a:lnTo>
                    <a:pt x="19843" y="7923"/>
                  </a:lnTo>
                  <a:lnTo>
                    <a:pt x="19916" y="7923"/>
                  </a:lnTo>
                  <a:lnTo>
                    <a:pt x="19843" y="8640"/>
                  </a:lnTo>
                  <a:lnTo>
                    <a:pt x="19916" y="9357"/>
                  </a:lnTo>
                  <a:lnTo>
                    <a:pt x="20062" y="10083"/>
                  </a:lnTo>
                  <a:lnTo>
                    <a:pt x="20136" y="8640"/>
                  </a:lnTo>
                  <a:lnTo>
                    <a:pt x="20282" y="7923"/>
                  </a:lnTo>
                  <a:lnTo>
                    <a:pt x="20209" y="9357"/>
                  </a:lnTo>
                  <a:lnTo>
                    <a:pt x="20282" y="10083"/>
                  </a:lnTo>
                  <a:lnTo>
                    <a:pt x="20429" y="10800"/>
                  </a:lnTo>
                  <a:lnTo>
                    <a:pt x="20502" y="10800"/>
                  </a:lnTo>
                  <a:lnTo>
                    <a:pt x="20868" y="9357"/>
                  </a:lnTo>
                  <a:lnTo>
                    <a:pt x="21161" y="7197"/>
                  </a:lnTo>
                  <a:lnTo>
                    <a:pt x="21088" y="7197"/>
                  </a:lnTo>
                  <a:lnTo>
                    <a:pt x="21161" y="6480"/>
                  </a:lnTo>
                  <a:lnTo>
                    <a:pt x="20941" y="5763"/>
                  </a:lnTo>
                  <a:lnTo>
                    <a:pt x="20868" y="7197"/>
                  </a:lnTo>
                  <a:lnTo>
                    <a:pt x="20795" y="8640"/>
                  </a:lnTo>
                  <a:lnTo>
                    <a:pt x="20795" y="5037"/>
                  </a:lnTo>
                  <a:lnTo>
                    <a:pt x="20648" y="7197"/>
                  </a:lnTo>
                  <a:lnTo>
                    <a:pt x="20575" y="6480"/>
                  </a:lnTo>
                  <a:lnTo>
                    <a:pt x="20502" y="5763"/>
                  </a:lnTo>
                  <a:lnTo>
                    <a:pt x="20429" y="7197"/>
                  </a:lnTo>
                  <a:lnTo>
                    <a:pt x="20356" y="5037"/>
                  </a:lnTo>
                  <a:lnTo>
                    <a:pt x="20209" y="5763"/>
                  </a:lnTo>
                  <a:lnTo>
                    <a:pt x="20062" y="5037"/>
                  </a:lnTo>
                  <a:lnTo>
                    <a:pt x="19697" y="4320"/>
                  </a:lnTo>
                  <a:lnTo>
                    <a:pt x="19623" y="5037"/>
                  </a:lnTo>
                  <a:lnTo>
                    <a:pt x="19477" y="5763"/>
                  </a:lnTo>
                  <a:lnTo>
                    <a:pt x="19550" y="3603"/>
                  </a:lnTo>
                  <a:lnTo>
                    <a:pt x="19403" y="5037"/>
                  </a:lnTo>
                  <a:lnTo>
                    <a:pt x="19477" y="3603"/>
                  </a:lnTo>
                  <a:lnTo>
                    <a:pt x="19330" y="4320"/>
                  </a:lnTo>
                  <a:lnTo>
                    <a:pt x="19184" y="4320"/>
                  </a:lnTo>
                  <a:lnTo>
                    <a:pt x="19184" y="5763"/>
                  </a:lnTo>
                  <a:lnTo>
                    <a:pt x="19111" y="7923"/>
                  </a:lnTo>
                  <a:lnTo>
                    <a:pt x="19111" y="6480"/>
                  </a:lnTo>
                  <a:lnTo>
                    <a:pt x="19184" y="5037"/>
                  </a:lnTo>
                  <a:lnTo>
                    <a:pt x="19111" y="5763"/>
                  </a:lnTo>
                  <a:lnTo>
                    <a:pt x="19111" y="5037"/>
                  </a:lnTo>
                  <a:lnTo>
                    <a:pt x="19038" y="3603"/>
                  </a:lnTo>
                  <a:lnTo>
                    <a:pt x="19038" y="5037"/>
                  </a:lnTo>
                  <a:lnTo>
                    <a:pt x="18964" y="4320"/>
                  </a:lnTo>
                  <a:lnTo>
                    <a:pt x="18891" y="2877"/>
                  </a:lnTo>
                  <a:lnTo>
                    <a:pt x="18818" y="4320"/>
                  </a:lnTo>
                  <a:lnTo>
                    <a:pt x="18599" y="4320"/>
                  </a:lnTo>
                  <a:lnTo>
                    <a:pt x="18159" y="5037"/>
                  </a:lnTo>
                  <a:lnTo>
                    <a:pt x="17940" y="5037"/>
                  </a:lnTo>
                  <a:lnTo>
                    <a:pt x="17793" y="4320"/>
                  </a:lnTo>
                  <a:lnTo>
                    <a:pt x="17793" y="3603"/>
                  </a:lnTo>
                  <a:lnTo>
                    <a:pt x="17866" y="3603"/>
                  </a:lnTo>
                  <a:lnTo>
                    <a:pt x="17573" y="2877"/>
                  </a:lnTo>
                  <a:lnTo>
                    <a:pt x="17646" y="3603"/>
                  </a:lnTo>
                  <a:lnTo>
                    <a:pt x="17500" y="3603"/>
                  </a:lnTo>
                  <a:lnTo>
                    <a:pt x="17573" y="2160"/>
                  </a:lnTo>
                  <a:lnTo>
                    <a:pt x="17500" y="1443"/>
                  </a:lnTo>
                  <a:lnTo>
                    <a:pt x="17427" y="1443"/>
                  </a:lnTo>
                  <a:lnTo>
                    <a:pt x="17354" y="2160"/>
                  </a:lnTo>
                  <a:lnTo>
                    <a:pt x="17207" y="2877"/>
                  </a:lnTo>
                  <a:lnTo>
                    <a:pt x="17134" y="2160"/>
                  </a:lnTo>
                  <a:lnTo>
                    <a:pt x="17207" y="3603"/>
                  </a:lnTo>
                  <a:lnTo>
                    <a:pt x="16987" y="1443"/>
                  </a:lnTo>
                  <a:lnTo>
                    <a:pt x="16914" y="1443"/>
                  </a:lnTo>
                  <a:lnTo>
                    <a:pt x="16841" y="2877"/>
                  </a:lnTo>
                  <a:lnTo>
                    <a:pt x="16768" y="5763"/>
                  </a:lnTo>
                  <a:lnTo>
                    <a:pt x="16621" y="5037"/>
                  </a:lnTo>
                  <a:lnTo>
                    <a:pt x="16695" y="3603"/>
                  </a:lnTo>
                  <a:lnTo>
                    <a:pt x="16768" y="2160"/>
                  </a:lnTo>
                  <a:lnTo>
                    <a:pt x="16621" y="2160"/>
                  </a:lnTo>
                  <a:lnTo>
                    <a:pt x="16621" y="1443"/>
                  </a:lnTo>
                  <a:lnTo>
                    <a:pt x="16475" y="2877"/>
                  </a:lnTo>
                  <a:lnTo>
                    <a:pt x="16255" y="4320"/>
                  </a:lnTo>
                  <a:lnTo>
                    <a:pt x="15962" y="0"/>
                  </a:lnTo>
                  <a:lnTo>
                    <a:pt x="15889" y="717"/>
                  </a:lnTo>
                  <a:lnTo>
                    <a:pt x="15889" y="2877"/>
                  </a:lnTo>
                  <a:lnTo>
                    <a:pt x="15742" y="2160"/>
                  </a:lnTo>
                  <a:lnTo>
                    <a:pt x="15742" y="1443"/>
                  </a:lnTo>
                  <a:lnTo>
                    <a:pt x="15816" y="717"/>
                  </a:lnTo>
                  <a:lnTo>
                    <a:pt x="15742"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109" name="Google Shape;114;p17"/>
            <p:cNvSpPr/>
            <p:nvPr/>
          </p:nvSpPr>
          <p:spPr>
            <a:xfrm rot="2011211">
              <a:off x="694224" y="378067"/>
              <a:ext cx="244809" cy="269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37" y="15857"/>
                  </a:moveTo>
                  <a:lnTo>
                    <a:pt x="17337" y="16086"/>
                  </a:lnTo>
                  <a:lnTo>
                    <a:pt x="17620" y="16086"/>
                  </a:lnTo>
                  <a:lnTo>
                    <a:pt x="17337" y="15857"/>
                  </a:lnTo>
                  <a:close/>
                  <a:moveTo>
                    <a:pt x="6820" y="19303"/>
                  </a:moveTo>
                  <a:lnTo>
                    <a:pt x="6781" y="19401"/>
                  </a:lnTo>
                  <a:lnTo>
                    <a:pt x="6878" y="19371"/>
                  </a:lnTo>
                  <a:lnTo>
                    <a:pt x="6820" y="19303"/>
                  </a:lnTo>
                  <a:close/>
                  <a:moveTo>
                    <a:pt x="1705" y="0"/>
                  </a:moveTo>
                  <a:lnTo>
                    <a:pt x="853" y="460"/>
                  </a:lnTo>
                  <a:lnTo>
                    <a:pt x="283" y="1150"/>
                  </a:lnTo>
                  <a:lnTo>
                    <a:pt x="0" y="1839"/>
                  </a:lnTo>
                  <a:lnTo>
                    <a:pt x="283" y="2528"/>
                  </a:lnTo>
                  <a:lnTo>
                    <a:pt x="569" y="2989"/>
                  </a:lnTo>
                  <a:lnTo>
                    <a:pt x="1422" y="3447"/>
                  </a:lnTo>
                  <a:lnTo>
                    <a:pt x="2558" y="3218"/>
                  </a:lnTo>
                  <a:lnTo>
                    <a:pt x="1988" y="3907"/>
                  </a:lnTo>
                  <a:lnTo>
                    <a:pt x="2274" y="3907"/>
                  </a:lnTo>
                  <a:lnTo>
                    <a:pt x="1988" y="4367"/>
                  </a:lnTo>
                  <a:lnTo>
                    <a:pt x="1988" y="4596"/>
                  </a:lnTo>
                  <a:lnTo>
                    <a:pt x="2274" y="4367"/>
                  </a:lnTo>
                  <a:lnTo>
                    <a:pt x="4546" y="3907"/>
                  </a:lnTo>
                  <a:lnTo>
                    <a:pt x="3410" y="5057"/>
                  </a:lnTo>
                  <a:lnTo>
                    <a:pt x="3980" y="5975"/>
                  </a:lnTo>
                  <a:lnTo>
                    <a:pt x="5685" y="6893"/>
                  </a:lnTo>
                  <a:lnTo>
                    <a:pt x="10231" y="9192"/>
                  </a:lnTo>
                  <a:lnTo>
                    <a:pt x="15063" y="11260"/>
                  </a:lnTo>
                  <a:lnTo>
                    <a:pt x="17904" y="12410"/>
                  </a:lnTo>
                  <a:lnTo>
                    <a:pt x="17337" y="12639"/>
                  </a:lnTo>
                  <a:lnTo>
                    <a:pt x="16198" y="13099"/>
                  </a:lnTo>
                  <a:lnTo>
                    <a:pt x="16198" y="12868"/>
                  </a:lnTo>
                  <a:lnTo>
                    <a:pt x="15063" y="13789"/>
                  </a:lnTo>
                  <a:lnTo>
                    <a:pt x="13924" y="14478"/>
                  </a:lnTo>
                  <a:lnTo>
                    <a:pt x="13358" y="15396"/>
                  </a:lnTo>
                  <a:lnTo>
                    <a:pt x="13071" y="15857"/>
                  </a:lnTo>
                  <a:lnTo>
                    <a:pt x="13358" y="16314"/>
                  </a:lnTo>
                  <a:lnTo>
                    <a:pt x="12788" y="15625"/>
                  </a:lnTo>
                  <a:lnTo>
                    <a:pt x="12219" y="15396"/>
                  </a:lnTo>
                  <a:lnTo>
                    <a:pt x="11936" y="15625"/>
                  </a:lnTo>
                  <a:lnTo>
                    <a:pt x="11653" y="15857"/>
                  </a:lnTo>
                  <a:lnTo>
                    <a:pt x="11083" y="16775"/>
                  </a:lnTo>
                  <a:lnTo>
                    <a:pt x="11083" y="17235"/>
                  </a:lnTo>
                  <a:lnTo>
                    <a:pt x="11366" y="17235"/>
                  </a:lnTo>
                  <a:lnTo>
                    <a:pt x="11083" y="17693"/>
                  </a:lnTo>
                  <a:lnTo>
                    <a:pt x="9947" y="18153"/>
                  </a:lnTo>
                  <a:lnTo>
                    <a:pt x="7104" y="19303"/>
                  </a:lnTo>
                  <a:lnTo>
                    <a:pt x="6878" y="19371"/>
                  </a:lnTo>
                  <a:lnTo>
                    <a:pt x="7390" y="19992"/>
                  </a:lnTo>
                  <a:lnTo>
                    <a:pt x="7956" y="20450"/>
                  </a:lnTo>
                  <a:lnTo>
                    <a:pt x="7956" y="20221"/>
                  </a:lnTo>
                  <a:lnTo>
                    <a:pt x="8242" y="20450"/>
                  </a:lnTo>
                  <a:lnTo>
                    <a:pt x="8526" y="19761"/>
                  </a:lnTo>
                  <a:lnTo>
                    <a:pt x="8809" y="19303"/>
                  </a:lnTo>
                  <a:lnTo>
                    <a:pt x="9095" y="19072"/>
                  </a:lnTo>
                  <a:lnTo>
                    <a:pt x="10231" y="19072"/>
                  </a:lnTo>
                  <a:lnTo>
                    <a:pt x="11083" y="18843"/>
                  </a:lnTo>
                  <a:lnTo>
                    <a:pt x="11366" y="18382"/>
                  </a:lnTo>
                  <a:lnTo>
                    <a:pt x="11653" y="17693"/>
                  </a:lnTo>
                  <a:lnTo>
                    <a:pt x="12788" y="18153"/>
                  </a:lnTo>
                  <a:lnTo>
                    <a:pt x="13924" y="18614"/>
                  </a:lnTo>
                  <a:lnTo>
                    <a:pt x="14210" y="18382"/>
                  </a:lnTo>
                  <a:lnTo>
                    <a:pt x="14777" y="17924"/>
                  </a:lnTo>
                  <a:lnTo>
                    <a:pt x="15632" y="17464"/>
                  </a:lnTo>
                  <a:lnTo>
                    <a:pt x="15346" y="17235"/>
                  </a:lnTo>
                  <a:lnTo>
                    <a:pt x="14777" y="16546"/>
                  </a:lnTo>
                  <a:lnTo>
                    <a:pt x="15346" y="16775"/>
                  </a:lnTo>
                  <a:lnTo>
                    <a:pt x="16198" y="16546"/>
                  </a:lnTo>
                  <a:lnTo>
                    <a:pt x="17337" y="15857"/>
                  </a:lnTo>
                  <a:lnTo>
                    <a:pt x="19042" y="14936"/>
                  </a:lnTo>
                  <a:lnTo>
                    <a:pt x="20178" y="13557"/>
                  </a:lnTo>
                  <a:lnTo>
                    <a:pt x="21600" y="12410"/>
                  </a:lnTo>
                  <a:lnTo>
                    <a:pt x="21314" y="11489"/>
                  </a:lnTo>
                  <a:lnTo>
                    <a:pt x="21031" y="10800"/>
                  </a:lnTo>
                  <a:lnTo>
                    <a:pt x="19895" y="9653"/>
                  </a:lnTo>
                  <a:lnTo>
                    <a:pt x="18473" y="8503"/>
                  </a:lnTo>
                  <a:lnTo>
                    <a:pt x="16768" y="7582"/>
                  </a:lnTo>
                  <a:lnTo>
                    <a:pt x="13071" y="6204"/>
                  </a:lnTo>
                  <a:lnTo>
                    <a:pt x="9661" y="4596"/>
                  </a:lnTo>
                  <a:lnTo>
                    <a:pt x="8809" y="4136"/>
                  </a:lnTo>
                  <a:lnTo>
                    <a:pt x="8809" y="3678"/>
                  </a:lnTo>
                  <a:lnTo>
                    <a:pt x="8242" y="4136"/>
                  </a:lnTo>
                  <a:lnTo>
                    <a:pt x="7956" y="4136"/>
                  </a:lnTo>
                  <a:lnTo>
                    <a:pt x="7956" y="3447"/>
                  </a:lnTo>
                  <a:lnTo>
                    <a:pt x="7390" y="3907"/>
                  </a:lnTo>
                  <a:lnTo>
                    <a:pt x="7390" y="4136"/>
                  </a:lnTo>
                  <a:lnTo>
                    <a:pt x="6820" y="4596"/>
                  </a:lnTo>
                  <a:lnTo>
                    <a:pt x="6820" y="3907"/>
                  </a:lnTo>
                  <a:lnTo>
                    <a:pt x="6537" y="3447"/>
                  </a:lnTo>
                  <a:lnTo>
                    <a:pt x="4832" y="2299"/>
                  </a:lnTo>
                  <a:lnTo>
                    <a:pt x="3693" y="1839"/>
                  </a:lnTo>
                  <a:lnTo>
                    <a:pt x="3127" y="1150"/>
                  </a:lnTo>
                  <a:lnTo>
                    <a:pt x="2558" y="689"/>
                  </a:lnTo>
                  <a:lnTo>
                    <a:pt x="2841" y="0"/>
                  </a:lnTo>
                  <a:close/>
                  <a:moveTo>
                    <a:pt x="6781" y="19401"/>
                  </a:moveTo>
                  <a:lnTo>
                    <a:pt x="2558" y="20682"/>
                  </a:lnTo>
                  <a:lnTo>
                    <a:pt x="2274" y="20682"/>
                  </a:lnTo>
                  <a:lnTo>
                    <a:pt x="2274" y="21371"/>
                  </a:lnTo>
                  <a:lnTo>
                    <a:pt x="2841" y="21600"/>
                  </a:lnTo>
                  <a:lnTo>
                    <a:pt x="3410" y="21600"/>
                  </a:lnTo>
                  <a:lnTo>
                    <a:pt x="4832" y="21371"/>
                  </a:lnTo>
                  <a:lnTo>
                    <a:pt x="5398" y="21140"/>
                  </a:lnTo>
                  <a:lnTo>
                    <a:pt x="6251" y="20682"/>
                  </a:lnTo>
                  <a:lnTo>
                    <a:pt x="6537" y="19992"/>
                  </a:lnTo>
                  <a:lnTo>
                    <a:pt x="6781" y="19401"/>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grpSp>
      <p:sp>
        <p:nvSpPr>
          <p:cNvPr id="111" name="Google Shape;115;p17"/>
          <p:cNvSpPr/>
          <p:nvPr/>
        </p:nvSpPr>
        <p:spPr>
          <a:xfrm>
            <a:off x="3497304" y="1252883"/>
            <a:ext cx="2149294" cy="1211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60" y="7515"/>
                </a:moveTo>
                <a:lnTo>
                  <a:pt x="17726" y="7601"/>
                </a:lnTo>
                <a:lnTo>
                  <a:pt x="17968" y="7688"/>
                </a:lnTo>
                <a:lnTo>
                  <a:pt x="17871" y="8074"/>
                </a:lnTo>
                <a:lnTo>
                  <a:pt x="17774" y="8417"/>
                </a:lnTo>
                <a:lnTo>
                  <a:pt x="17629" y="9190"/>
                </a:lnTo>
                <a:lnTo>
                  <a:pt x="17533" y="10005"/>
                </a:lnTo>
                <a:lnTo>
                  <a:pt x="17411" y="10736"/>
                </a:lnTo>
                <a:lnTo>
                  <a:pt x="17290" y="11680"/>
                </a:lnTo>
                <a:lnTo>
                  <a:pt x="17193" y="12582"/>
                </a:lnTo>
                <a:lnTo>
                  <a:pt x="17048" y="12582"/>
                </a:lnTo>
                <a:lnTo>
                  <a:pt x="16491" y="10307"/>
                </a:lnTo>
                <a:lnTo>
                  <a:pt x="15934" y="7988"/>
                </a:lnTo>
                <a:lnTo>
                  <a:pt x="16200" y="7817"/>
                </a:lnTo>
                <a:lnTo>
                  <a:pt x="16443" y="7644"/>
                </a:lnTo>
                <a:lnTo>
                  <a:pt x="16709" y="7559"/>
                </a:lnTo>
                <a:lnTo>
                  <a:pt x="16951" y="7515"/>
                </a:lnTo>
                <a:close/>
                <a:moveTo>
                  <a:pt x="15377" y="8117"/>
                </a:moveTo>
                <a:lnTo>
                  <a:pt x="15886" y="10391"/>
                </a:lnTo>
                <a:lnTo>
                  <a:pt x="16418" y="12668"/>
                </a:lnTo>
                <a:lnTo>
                  <a:pt x="16127" y="12239"/>
                </a:lnTo>
                <a:lnTo>
                  <a:pt x="15862" y="11809"/>
                </a:lnTo>
                <a:lnTo>
                  <a:pt x="15522" y="11164"/>
                </a:lnTo>
                <a:lnTo>
                  <a:pt x="15208" y="10478"/>
                </a:lnTo>
                <a:lnTo>
                  <a:pt x="14868" y="9791"/>
                </a:lnTo>
                <a:lnTo>
                  <a:pt x="14674" y="9534"/>
                </a:lnTo>
                <a:lnTo>
                  <a:pt x="14481" y="9276"/>
                </a:lnTo>
                <a:lnTo>
                  <a:pt x="14699" y="8932"/>
                </a:lnTo>
                <a:lnTo>
                  <a:pt x="14917" y="8632"/>
                </a:lnTo>
                <a:lnTo>
                  <a:pt x="15135" y="8374"/>
                </a:lnTo>
                <a:lnTo>
                  <a:pt x="15377" y="8117"/>
                </a:lnTo>
                <a:close/>
                <a:moveTo>
                  <a:pt x="4988" y="7601"/>
                </a:moveTo>
                <a:lnTo>
                  <a:pt x="5327" y="7772"/>
                </a:lnTo>
                <a:lnTo>
                  <a:pt x="5642" y="7988"/>
                </a:lnTo>
                <a:lnTo>
                  <a:pt x="5957" y="8288"/>
                </a:lnTo>
                <a:lnTo>
                  <a:pt x="6272" y="8588"/>
                </a:lnTo>
                <a:lnTo>
                  <a:pt x="6030" y="9147"/>
                </a:lnTo>
                <a:lnTo>
                  <a:pt x="5279" y="10907"/>
                </a:lnTo>
                <a:lnTo>
                  <a:pt x="4528" y="12710"/>
                </a:lnTo>
                <a:lnTo>
                  <a:pt x="4479" y="12582"/>
                </a:lnTo>
                <a:lnTo>
                  <a:pt x="4432" y="12497"/>
                </a:lnTo>
                <a:lnTo>
                  <a:pt x="4577" y="10864"/>
                </a:lnTo>
                <a:lnTo>
                  <a:pt x="4770" y="9232"/>
                </a:lnTo>
                <a:lnTo>
                  <a:pt x="4988" y="7601"/>
                </a:lnTo>
                <a:close/>
                <a:moveTo>
                  <a:pt x="4214" y="7430"/>
                </a:moveTo>
                <a:lnTo>
                  <a:pt x="4697" y="7515"/>
                </a:lnTo>
                <a:lnTo>
                  <a:pt x="4456" y="9103"/>
                </a:lnTo>
                <a:lnTo>
                  <a:pt x="4261" y="10736"/>
                </a:lnTo>
                <a:lnTo>
                  <a:pt x="4165" y="11551"/>
                </a:lnTo>
                <a:lnTo>
                  <a:pt x="4092" y="12368"/>
                </a:lnTo>
                <a:lnTo>
                  <a:pt x="4068" y="12368"/>
                </a:lnTo>
                <a:lnTo>
                  <a:pt x="3972" y="11680"/>
                </a:lnTo>
                <a:lnTo>
                  <a:pt x="3850" y="11036"/>
                </a:lnTo>
                <a:lnTo>
                  <a:pt x="3729" y="10178"/>
                </a:lnTo>
                <a:lnTo>
                  <a:pt x="3560" y="9361"/>
                </a:lnTo>
                <a:lnTo>
                  <a:pt x="3342" y="8545"/>
                </a:lnTo>
                <a:lnTo>
                  <a:pt x="3124" y="7772"/>
                </a:lnTo>
                <a:lnTo>
                  <a:pt x="3075" y="7730"/>
                </a:lnTo>
                <a:lnTo>
                  <a:pt x="3051" y="7688"/>
                </a:lnTo>
                <a:lnTo>
                  <a:pt x="2979" y="7730"/>
                </a:lnTo>
                <a:lnTo>
                  <a:pt x="2930" y="7817"/>
                </a:lnTo>
                <a:lnTo>
                  <a:pt x="2906" y="7859"/>
                </a:lnTo>
                <a:lnTo>
                  <a:pt x="2906" y="7945"/>
                </a:lnTo>
                <a:lnTo>
                  <a:pt x="3245" y="9405"/>
                </a:lnTo>
                <a:lnTo>
                  <a:pt x="3391" y="10134"/>
                </a:lnTo>
                <a:lnTo>
                  <a:pt x="3536" y="10864"/>
                </a:lnTo>
                <a:lnTo>
                  <a:pt x="3656" y="11637"/>
                </a:lnTo>
                <a:lnTo>
                  <a:pt x="3778" y="12497"/>
                </a:lnTo>
                <a:lnTo>
                  <a:pt x="3584" y="12710"/>
                </a:lnTo>
                <a:lnTo>
                  <a:pt x="3415" y="13012"/>
                </a:lnTo>
                <a:lnTo>
                  <a:pt x="2930" y="12453"/>
                </a:lnTo>
                <a:lnTo>
                  <a:pt x="2688" y="12153"/>
                </a:lnTo>
                <a:lnTo>
                  <a:pt x="2470" y="11809"/>
                </a:lnTo>
                <a:lnTo>
                  <a:pt x="2180" y="11293"/>
                </a:lnTo>
                <a:lnTo>
                  <a:pt x="1913" y="10736"/>
                </a:lnTo>
                <a:lnTo>
                  <a:pt x="1622" y="10220"/>
                </a:lnTo>
                <a:lnTo>
                  <a:pt x="1477" y="9963"/>
                </a:lnTo>
                <a:lnTo>
                  <a:pt x="1308" y="9747"/>
                </a:lnTo>
                <a:lnTo>
                  <a:pt x="1477" y="9405"/>
                </a:lnTo>
                <a:lnTo>
                  <a:pt x="1647" y="9103"/>
                </a:lnTo>
                <a:lnTo>
                  <a:pt x="1840" y="8803"/>
                </a:lnTo>
                <a:lnTo>
                  <a:pt x="2034" y="8545"/>
                </a:lnTo>
                <a:lnTo>
                  <a:pt x="2228" y="8332"/>
                </a:lnTo>
                <a:lnTo>
                  <a:pt x="2421" y="8117"/>
                </a:lnTo>
                <a:lnTo>
                  <a:pt x="2639" y="7945"/>
                </a:lnTo>
                <a:lnTo>
                  <a:pt x="2857" y="7772"/>
                </a:lnTo>
                <a:lnTo>
                  <a:pt x="3075" y="7644"/>
                </a:lnTo>
                <a:lnTo>
                  <a:pt x="3293" y="7559"/>
                </a:lnTo>
                <a:lnTo>
                  <a:pt x="3536" y="7472"/>
                </a:lnTo>
                <a:lnTo>
                  <a:pt x="3754" y="7430"/>
                </a:lnTo>
                <a:close/>
                <a:moveTo>
                  <a:pt x="18065" y="7772"/>
                </a:moveTo>
                <a:lnTo>
                  <a:pt x="18307" y="7901"/>
                </a:lnTo>
                <a:lnTo>
                  <a:pt x="18550" y="8074"/>
                </a:lnTo>
                <a:lnTo>
                  <a:pt x="18768" y="8245"/>
                </a:lnTo>
                <a:lnTo>
                  <a:pt x="18986" y="8459"/>
                </a:lnTo>
                <a:lnTo>
                  <a:pt x="19421" y="8974"/>
                </a:lnTo>
                <a:lnTo>
                  <a:pt x="19809" y="9576"/>
                </a:lnTo>
                <a:lnTo>
                  <a:pt x="19494" y="10134"/>
                </a:lnTo>
                <a:lnTo>
                  <a:pt x="19155" y="10736"/>
                </a:lnTo>
                <a:lnTo>
                  <a:pt x="18840" y="11337"/>
                </a:lnTo>
                <a:lnTo>
                  <a:pt x="18525" y="11895"/>
                </a:lnTo>
                <a:lnTo>
                  <a:pt x="18114" y="12497"/>
                </a:lnTo>
                <a:lnTo>
                  <a:pt x="17702" y="13097"/>
                </a:lnTo>
                <a:lnTo>
                  <a:pt x="17580" y="12839"/>
                </a:lnTo>
                <a:lnTo>
                  <a:pt x="17411" y="12668"/>
                </a:lnTo>
                <a:lnTo>
                  <a:pt x="17508" y="11766"/>
                </a:lnTo>
                <a:lnTo>
                  <a:pt x="17605" y="10864"/>
                </a:lnTo>
                <a:lnTo>
                  <a:pt x="17726" y="10091"/>
                </a:lnTo>
                <a:lnTo>
                  <a:pt x="17847" y="9318"/>
                </a:lnTo>
                <a:lnTo>
                  <a:pt x="17968" y="8545"/>
                </a:lnTo>
                <a:lnTo>
                  <a:pt x="18065" y="7772"/>
                </a:lnTo>
                <a:close/>
                <a:moveTo>
                  <a:pt x="6659" y="9147"/>
                </a:moveTo>
                <a:lnTo>
                  <a:pt x="7022" y="9963"/>
                </a:lnTo>
                <a:lnTo>
                  <a:pt x="7192" y="10391"/>
                </a:lnTo>
                <a:lnTo>
                  <a:pt x="7338" y="10822"/>
                </a:lnTo>
                <a:lnTo>
                  <a:pt x="7192" y="10951"/>
                </a:lnTo>
                <a:lnTo>
                  <a:pt x="7022" y="11122"/>
                </a:lnTo>
                <a:lnTo>
                  <a:pt x="6732" y="11509"/>
                </a:lnTo>
                <a:lnTo>
                  <a:pt x="6296" y="11982"/>
                </a:lnTo>
                <a:lnTo>
                  <a:pt x="5836" y="12497"/>
                </a:lnTo>
                <a:lnTo>
                  <a:pt x="5594" y="12710"/>
                </a:lnTo>
                <a:lnTo>
                  <a:pt x="5351" y="12926"/>
                </a:lnTo>
                <a:lnTo>
                  <a:pt x="4868" y="13355"/>
                </a:lnTo>
                <a:lnTo>
                  <a:pt x="5618" y="11595"/>
                </a:lnTo>
                <a:lnTo>
                  <a:pt x="6344" y="9876"/>
                </a:lnTo>
                <a:lnTo>
                  <a:pt x="6659" y="9147"/>
                </a:lnTo>
                <a:close/>
                <a:moveTo>
                  <a:pt x="14456" y="9318"/>
                </a:moveTo>
                <a:lnTo>
                  <a:pt x="14529" y="9705"/>
                </a:lnTo>
                <a:lnTo>
                  <a:pt x="14650" y="10091"/>
                </a:lnTo>
                <a:lnTo>
                  <a:pt x="14796" y="10478"/>
                </a:lnTo>
                <a:lnTo>
                  <a:pt x="14965" y="10822"/>
                </a:lnTo>
                <a:lnTo>
                  <a:pt x="15328" y="11509"/>
                </a:lnTo>
                <a:lnTo>
                  <a:pt x="15668" y="12110"/>
                </a:lnTo>
                <a:lnTo>
                  <a:pt x="16007" y="12668"/>
                </a:lnTo>
                <a:lnTo>
                  <a:pt x="16345" y="13226"/>
                </a:lnTo>
                <a:lnTo>
                  <a:pt x="16249" y="13570"/>
                </a:lnTo>
                <a:lnTo>
                  <a:pt x="15644" y="13226"/>
                </a:lnTo>
                <a:lnTo>
                  <a:pt x="15328" y="13012"/>
                </a:lnTo>
                <a:lnTo>
                  <a:pt x="15038" y="12797"/>
                </a:lnTo>
                <a:lnTo>
                  <a:pt x="14674" y="12497"/>
                </a:lnTo>
                <a:lnTo>
                  <a:pt x="14311" y="12110"/>
                </a:lnTo>
                <a:lnTo>
                  <a:pt x="13948" y="11766"/>
                </a:lnTo>
                <a:lnTo>
                  <a:pt x="13755" y="11637"/>
                </a:lnTo>
                <a:lnTo>
                  <a:pt x="13561" y="11551"/>
                </a:lnTo>
                <a:lnTo>
                  <a:pt x="13730" y="10951"/>
                </a:lnTo>
                <a:lnTo>
                  <a:pt x="13948" y="10349"/>
                </a:lnTo>
                <a:lnTo>
                  <a:pt x="14191" y="9834"/>
                </a:lnTo>
                <a:lnTo>
                  <a:pt x="14456" y="9318"/>
                </a:lnTo>
                <a:close/>
                <a:moveTo>
                  <a:pt x="8355" y="5582"/>
                </a:moveTo>
                <a:lnTo>
                  <a:pt x="8693" y="5626"/>
                </a:lnTo>
                <a:lnTo>
                  <a:pt x="11406" y="5626"/>
                </a:lnTo>
                <a:lnTo>
                  <a:pt x="14263" y="5669"/>
                </a:lnTo>
                <a:lnTo>
                  <a:pt x="13343" y="7772"/>
                </a:lnTo>
                <a:lnTo>
                  <a:pt x="12374" y="9834"/>
                </a:lnTo>
                <a:lnTo>
                  <a:pt x="11309" y="12024"/>
                </a:lnTo>
                <a:lnTo>
                  <a:pt x="10873" y="12883"/>
                </a:lnTo>
                <a:lnTo>
                  <a:pt x="10655" y="13270"/>
                </a:lnTo>
                <a:lnTo>
                  <a:pt x="10462" y="13741"/>
                </a:lnTo>
                <a:lnTo>
                  <a:pt x="10050" y="12239"/>
                </a:lnTo>
                <a:lnTo>
                  <a:pt x="9638" y="10736"/>
                </a:lnTo>
                <a:lnTo>
                  <a:pt x="8887" y="7688"/>
                </a:lnTo>
                <a:lnTo>
                  <a:pt x="8355" y="5582"/>
                </a:lnTo>
                <a:close/>
                <a:moveTo>
                  <a:pt x="20074" y="10005"/>
                </a:moveTo>
                <a:lnTo>
                  <a:pt x="20268" y="10436"/>
                </a:lnTo>
                <a:lnTo>
                  <a:pt x="20462" y="10864"/>
                </a:lnTo>
                <a:lnTo>
                  <a:pt x="20656" y="11337"/>
                </a:lnTo>
                <a:lnTo>
                  <a:pt x="20801" y="11809"/>
                </a:lnTo>
                <a:lnTo>
                  <a:pt x="20898" y="12153"/>
                </a:lnTo>
                <a:lnTo>
                  <a:pt x="20995" y="12539"/>
                </a:lnTo>
                <a:lnTo>
                  <a:pt x="20559" y="12668"/>
                </a:lnTo>
                <a:lnTo>
                  <a:pt x="20147" y="12839"/>
                </a:lnTo>
                <a:lnTo>
                  <a:pt x="19300" y="13226"/>
                </a:lnTo>
                <a:lnTo>
                  <a:pt x="18597" y="13528"/>
                </a:lnTo>
                <a:lnTo>
                  <a:pt x="17896" y="13828"/>
                </a:lnTo>
                <a:lnTo>
                  <a:pt x="17871" y="13699"/>
                </a:lnTo>
                <a:lnTo>
                  <a:pt x="18332" y="13012"/>
                </a:lnTo>
                <a:lnTo>
                  <a:pt x="18768" y="12324"/>
                </a:lnTo>
                <a:lnTo>
                  <a:pt x="19106" y="11809"/>
                </a:lnTo>
                <a:lnTo>
                  <a:pt x="19445" y="11251"/>
                </a:lnTo>
                <a:lnTo>
                  <a:pt x="19785" y="10649"/>
                </a:lnTo>
                <a:lnTo>
                  <a:pt x="20074" y="10005"/>
                </a:lnTo>
                <a:close/>
                <a:moveTo>
                  <a:pt x="3923" y="13312"/>
                </a:moveTo>
                <a:lnTo>
                  <a:pt x="3996" y="13570"/>
                </a:lnTo>
                <a:lnTo>
                  <a:pt x="4068" y="13828"/>
                </a:lnTo>
                <a:lnTo>
                  <a:pt x="4068" y="13870"/>
                </a:lnTo>
                <a:lnTo>
                  <a:pt x="3802" y="13483"/>
                </a:lnTo>
                <a:lnTo>
                  <a:pt x="3923" y="13312"/>
                </a:lnTo>
                <a:close/>
                <a:moveTo>
                  <a:pt x="16661" y="13699"/>
                </a:moveTo>
                <a:lnTo>
                  <a:pt x="16685" y="13741"/>
                </a:lnTo>
                <a:lnTo>
                  <a:pt x="16733" y="13914"/>
                </a:lnTo>
                <a:lnTo>
                  <a:pt x="16612" y="13828"/>
                </a:lnTo>
                <a:lnTo>
                  <a:pt x="16661" y="13699"/>
                </a:lnTo>
                <a:close/>
                <a:moveTo>
                  <a:pt x="7919" y="6184"/>
                </a:moveTo>
                <a:lnTo>
                  <a:pt x="8257" y="7559"/>
                </a:lnTo>
                <a:lnTo>
                  <a:pt x="8669" y="9147"/>
                </a:lnTo>
                <a:lnTo>
                  <a:pt x="9081" y="10736"/>
                </a:lnTo>
                <a:lnTo>
                  <a:pt x="9953" y="13870"/>
                </a:lnTo>
                <a:lnTo>
                  <a:pt x="8403" y="13956"/>
                </a:lnTo>
                <a:lnTo>
                  <a:pt x="8403" y="13141"/>
                </a:lnTo>
                <a:lnTo>
                  <a:pt x="8355" y="12324"/>
                </a:lnTo>
                <a:lnTo>
                  <a:pt x="8257" y="11551"/>
                </a:lnTo>
                <a:lnTo>
                  <a:pt x="8112" y="10778"/>
                </a:lnTo>
                <a:lnTo>
                  <a:pt x="8015" y="10436"/>
                </a:lnTo>
                <a:lnTo>
                  <a:pt x="7919" y="10091"/>
                </a:lnTo>
                <a:lnTo>
                  <a:pt x="7797" y="9747"/>
                </a:lnTo>
                <a:lnTo>
                  <a:pt x="7652" y="9405"/>
                </a:lnTo>
                <a:lnTo>
                  <a:pt x="7531" y="9103"/>
                </a:lnTo>
                <a:lnTo>
                  <a:pt x="7362" y="8845"/>
                </a:lnTo>
                <a:lnTo>
                  <a:pt x="7192" y="8588"/>
                </a:lnTo>
                <a:lnTo>
                  <a:pt x="7022" y="8332"/>
                </a:lnTo>
                <a:lnTo>
                  <a:pt x="7289" y="7688"/>
                </a:lnTo>
                <a:lnTo>
                  <a:pt x="7628" y="6957"/>
                </a:lnTo>
                <a:lnTo>
                  <a:pt x="7797" y="6613"/>
                </a:lnTo>
                <a:lnTo>
                  <a:pt x="7919" y="6184"/>
                </a:lnTo>
                <a:close/>
                <a:moveTo>
                  <a:pt x="3681" y="13785"/>
                </a:moveTo>
                <a:lnTo>
                  <a:pt x="4044" y="13999"/>
                </a:lnTo>
                <a:lnTo>
                  <a:pt x="4044" y="14043"/>
                </a:lnTo>
                <a:lnTo>
                  <a:pt x="3850" y="13956"/>
                </a:lnTo>
                <a:lnTo>
                  <a:pt x="3633" y="13914"/>
                </a:lnTo>
                <a:lnTo>
                  <a:pt x="3681" y="13785"/>
                </a:lnTo>
                <a:close/>
                <a:moveTo>
                  <a:pt x="7507" y="11337"/>
                </a:moveTo>
                <a:lnTo>
                  <a:pt x="7603" y="11724"/>
                </a:lnTo>
                <a:lnTo>
                  <a:pt x="7676" y="12110"/>
                </a:lnTo>
                <a:lnTo>
                  <a:pt x="7749" y="12582"/>
                </a:lnTo>
                <a:lnTo>
                  <a:pt x="7797" y="13055"/>
                </a:lnTo>
                <a:lnTo>
                  <a:pt x="7846" y="13999"/>
                </a:lnTo>
                <a:lnTo>
                  <a:pt x="7265" y="13999"/>
                </a:lnTo>
                <a:lnTo>
                  <a:pt x="5714" y="14043"/>
                </a:lnTo>
                <a:lnTo>
                  <a:pt x="4964" y="13999"/>
                </a:lnTo>
                <a:lnTo>
                  <a:pt x="4964" y="13914"/>
                </a:lnTo>
                <a:lnTo>
                  <a:pt x="5231" y="13699"/>
                </a:lnTo>
                <a:lnTo>
                  <a:pt x="5497" y="13441"/>
                </a:lnTo>
                <a:lnTo>
                  <a:pt x="6005" y="12968"/>
                </a:lnTo>
                <a:lnTo>
                  <a:pt x="6368" y="12668"/>
                </a:lnTo>
                <a:lnTo>
                  <a:pt x="6780" y="12282"/>
                </a:lnTo>
                <a:lnTo>
                  <a:pt x="7167" y="11853"/>
                </a:lnTo>
                <a:lnTo>
                  <a:pt x="7338" y="11595"/>
                </a:lnTo>
                <a:lnTo>
                  <a:pt x="7507" y="11337"/>
                </a:lnTo>
                <a:close/>
                <a:moveTo>
                  <a:pt x="3827" y="14343"/>
                </a:moveTo>
                <a:lnTo>
                  <a:pt x="3656" y="14514"/>
                </a:lnTo>
                <a:lnTo>
                  <a:pt x="3633" y="14472"/>
                </a:lnTo>
                <a:lnTo>
                  <a:pt x="3827" y="14343"/>
                </a:lnTo>
                <a:close/>
                <a:moveTo>
                  <a:pt x="1139" y="10178"/>
                </a:moveTo>
                <a:lnTo>
                  <a:pt x="1332" y="10436"/>
                </a:lnTo>
                <a:lnTo>
                  <a:pt x="1502" y="10693"/>
                </a:lnTo>
                <a:lnTo>
                  <a:pt x="1840" y="11337"/>
                </a:lnTo>
                <a:lnTo>
                  <a:pt x="2156" y="11937"/>
                </a:lnTo>
                <a:lnTo>
                  <a:pt x="2325" y="12239"/>
                </a:lnTo>
                <a:lnTo>
                  <a:pt x="2494" y="12539"/>
                </a:lnTo>
                <a:lnTo>
                  <a:pt x="2857" y="13012"/>
                </a:lnTo>
                <a:lnTo>
                  <a:pt x="3245" y="13441"/>
                </a:lnTo>
                <a:lnTo>
                  <a:pt x="3173" y="13741"/>
                </a:lnTo>
                <a:lnTo>
                  <a:pt x="3148" y="13999"/>
                </a:lnTo>
                <a:lnTo>
                  <a:pt x="2712" y="14172"/>
                </a:lnTo>
                <a:lnTo>
                  <a:pt x="2301" y="14301"/>
                </a:lnTo>
                <a:lnTo>
                  <a:pt x="1404" y="14514"/>
                </a:lnTo>
                <a:lnTo>
                  <a:pt x="968" y="14601"/>
                </a:lnTo>
                <a:lnTo>
                  <a:pt x="532" y="14772"/>
                </a:lnTo>
                <a:lnTo>
                  <a:pt x="509" y="14172"/>
                </a:lnTo>
                <a:lnTo>
                  <a:pt x="532" y="13528"/>
                </a:lnTo>
                <a:lnTo>
                  <a:pt x="557" y="12926"/>
                </a:lnTo>
                <a:lnTo>
                  <a:pt x="630" y="12368"/>
                </a:lnTo>
                <a:lnTo>
                  <a:pt x="727" y="11766"/>
                </a:lnTo>
                <a:lnTo>
                  <a:pt x="848" y="11209"/>
                </a:lnTo>
                <a:lnTo>
                  <a:pt x="968" y="10649"/>
                </a:lnTo>
                <a:lnTo>
                  <a:pt x="1139" y="10178"/>
                </a:lnTo>
                <a:close/>
                <a:moveTo>
                  <a:pt x="4456" y="14601"/>
                </a:moveTo>
                <a:lnTo>
                  <a:pt x="4504" y="14687"/>
                </a:lnTo>
                <a:lnTo>
                  <a:pt x="4479" y="14772"/>
                </a:lnTo>
                <a:lnTo>
                  <a:pt x="4432" y="14601"/>
                </a:lnTo>
                <a:close/>
                <a:moveTo>
                  <a:pt x="3923" y="14429"/>
                </a:moveTo>
                <a:lnTo>
                  <a:pt x="3802" y="14816"/>
                </a:lnTo>
                <a:lnTo>
                  <a:pt x="3729" y="14729"/>
                </a:lnTo>
                <a:lnTo>
                  <a:pt x="3923" y="14429"/>
                </a:lnTo>
                <a:close/>
                <a:moveTo>
                  <a:pt x="4092" y="14385"/>
                </a:moveTo>
                <a:lnTo>
                  <a:pt x="4116" y="14429"/>
                </a:lnTo>
                <a:lnTo>
                  <a:pt x="4044" y="14987"/>
                </a:lnTo>
                <a:lnTo>
                  <a:pt x="4020" y="14987"/>
                </a:lnTo>
                <a:lnTo>
                  <a:pt x="4092" y="14385"/>
                </a:lnTo>
                <a:close/>
                <a:moveTo>
                  <a:pt x="4214" y="14514"/>
                </a:moveTo>
                <a:lnTo>
                  <a:pt x="4359" y="14558"/>
                </a:lnTo>
                <a:lnTo>
                  <a:pt x="4407" y="14901"/>
                </a:lnTo>
                <a:lnTo>
                  <a:pt x="4334" y="14945"/>
                </a:lnTo>
                <a:lnTo>
                  <a:pt x="4261" y="14987"/>
                </a:lnTo>
                <a:lnTo>
                  <a:pt x="4214" y="14514"/>
                </a:lnTo>
                <a:close/>
                <a:moveTo>
                  <a:pt x="17266" y="14772"/>
                </a:moveTo>
                <a:lnTo>
                  <a:pt x="17339" y="14816"/>
                </a:lnTo>
                <a:lnTo>
                  <a:pt x="17362" y="14901"/>
                </a:lnTo>
                <a:lnTo>
                  <a:pt x="17290" y="14987"/>
                </a:lnTo>
                <a:lnTo>
                  <a:pt x="17266" y="14772"/>
                </a:lnTo>
                <a:close/>
                <a:moveTo>
                  <a:pt x="16903" y="14601"/>
                </a:moveTo>
                <a:lnTo>
                  <a:pt x="16927" y="14687"/>
                </a:lnTo>
                <a:lnTo>
                  <a:pt x="16806" y="15029"/>
                </a:lnTo>
                <a:lnTo>
                  <a:pt x="16709" y="14901"/>
                </a:lnTo>
                <a:lnTo>
                  <a:pt x="16903" y="14601"/>
                </a:lnTo>
                <a:close/>
                <a:moveTo>
                  <a:pt x="13512" y="11766"/>
                </a:moveTo>
                <a:lnTo>
                  <a:pt x="13633" y="12024"/>
                </a:lnTo>
                <a:lnTo>
                  <a:pt x="13779" y="12239"/>
                </a:lnTo>
                <a:lnTo>
                  <a:pt x="13948" y="12453"/>
                </a:lnTo>
                <a:lnTo>
                  <a:pt x="14142" y="12668"/>
                </a:lnTo>
                <a:lnTo>
                  <a:pt x="14529" y="12968"/>
                </a:lnTo>
                <a:lnTo>
                  <a:pt x="14892" y="13270"/>
                </a:lnTo>
                <a:lnTo>
                  <a:pt x="15522" y="13741"/>
                </a:lnTo>
                <a:lnTo>
                  <a:pt x="15837" y="13999"/>
                </a:lnTo>
                <a:lnTo>
                  <a:pt x="16176" y="14172"/>
                </a:lnTo>
                <a:lnTo>
                  <a:pt x="16176" y="14214"/>
                </a:lnTo>
                <a:lnTo>
                  <a:pt x="15740" y="14385"/>
                </a:lnTo>
                <a:lnTo>
                  <a:pt x="15328" y="14514"/>
                </a:lnTo>
                <a:lnTo>
                  <a:pt x="14820" y="14643"/>
                </a:lnTo>
                <a:lnTo>
                  <a:pt x="14287" y="14729"/>
                </a:lnTo>
                <a:lnTo>
                  <a:pt x="13779" y="14858"/>
                </a:lnTo>
                <a:lnTo>
                  <a:pt x="13537" y="14945"/>
                </a:lnTo>
                <a:lnTo>
                  <a:pt x="13270" y="15074"/>
                </a:lnTo>
                <a:lnTo>
                  <a:pt x="13246" y="14643"/>
                </a:lnTo>
                <a:lnTo>
                  <a:pt x="13246" y="13785"/>
                </a:lnTo>
                <a:lnTo>
                  <a:pt x="13270" y="13355"/>
                </a:lnTo>
                <a:lnTo>
                  <a:pt x="13294" y="12968"/>
                </a:lnTo>
                <a:lnTo>
                  <a:pt x="13343" y="12539"/>
                </a:lnTo>
                <a:lnTo>
                  <a:pt x="13415" y="12153"/>
                </a:lnTo>
                <a:lnTo>
                  <a:pt x="13512" y="11766"/>
                </a:lnTo>
                <a:close/>
                <a:moveTo>
                  <a:pt x="21068" y="12926"/>
                </a:moveTo>
                <a:lnTo>
                  <a:pt x="21091" y="13312"/>
                </a:lnTo>
                <a:lnTo>
                  <a:pt x="21116" y="13699"/>
                </a:lnTo>
                <a:lnTo>
                  <a:pt x="21116" y="14472"/>
                </a:lnTo>
                <a:lnTo>
                  <a:pt x="21068" y="14858"/>
                </a:lnTo>
                <a:lnTo>
                  <a:pt x="21019" y="15245"/>
                </a:lnTo>
                <a:lnTo>
                  <a:pt x="20971" y="15631"/>
                </a:lnTo>
                <a:lnTo>
                  <a:pt x="20873" y="15975"/>
                </a:lnTo>
                <a:lnTo>
                  <a:pt x="20728" y="15847"/>
                </a:lnTo>
                <a:lnTo>
                  <a:pt x="20583" y="15718"/>
                </a:lnTo>
                <a:lnTo>
                  <a:pt x="20220" y="15589"/>
                </a:lnTo>
                <a:lnTo>
                  <a:pt x="19131" y="15116"/>
                </a:lnTo>
                <a:lnTo>
                  <a:pt x="18525" y="14816"/>
                </a:lnTo>
                <a:lnTo>
                  <a:pt x="17896" y="14514"/>
                </a:lnTo>
                <a:lnTo>
                  <a:pt x="17896" y="14301"/>
                </a:lnTo>
                <a:lnTo>
                  <a:pt x="18986" y="13828"/>
                </a:lnTo>
                <a:lnTo>
                  <a:pt x="20027" y="13441"/>
                </a:lnTo>
                <a:lnTo>
                  <a:pt x="20559" y="13226"/>
                </a:lnTo>
                <a:lnTo>
                  <a:pt x="21068" y="12926"/>
                </a:lnTo>
                <a:close/>
                <a:moveTo>
                  <a:pt x="16225" y="14858"/>
                </a:moveTo>
                <a:lnTo>
                  <a:pt x="15886" y="15287"/>
                </a:lnTo>
                <a:lnTo>
                  <a:pt x="15595" y="15718"/>
                </a:lnTo>
                <a:lnTo>
                  <a:pt x="14723" y="16704"/>
                </a:lnTo>
                <a:lnTo>
                  <a:pt x="13875" y="17735"/>
                </a:lnTo>
                <a:lnTo>
                  <a:pt x="13657" y="17091"/>
                </a:lnTo>
                <a:lnTo>
                  <a:pt x="13464" y="16362"/>
                </a:lnTo>
                <a:lnTo>
                  <a:pt x="13392" y="15889"/>
                </a:lnTo>
                <a:lnTo>
                  <a:pt x="13319" y="15416"/>
                </a:lnTo>
                <a:lnTo>
                  <a:pt x="13561" y="15460"/>
                </a:lnTo>
                <a:lnTo>
                  <a:pt x="13803" y="15460"/>
                </a:lnTo>
                <a:lnTo>
                  <a:pt x="14287" y="15374"/>
                </a:lnTo>
                <a:lnTo>
                  <a:pt x="14772" y="15245"/>
                </a:lnTo>
                <a:lnTo>
                  <a:pt x="15232" y="15116"/>
                </a:lnTo>
                <a:lnTo>
                  <a:pt x="16225" y="14858"/>
                </a:lnTo>
                <a:close/>
                <a:moveTo>
                  <a:pt x="4964" y="14772"/>
                </a:moveTo>
                <a:lnTo>
                  <a:pt x="5473" y="14816"/>
                </a:lnTo>
                <a:lnTo>
                  <a:pt x="6005" y="14858"/>
                </a:lnTo>
                <a:lnTo>
                  <a:pt x="7071" y="14816"/>
                </a:lnTo>
                <a:lnTo>
                  <a:pt x="7894" y="14816"/>
                </a:lnTo>
                <a:lnTo>
                  <a:pt x="7919" y="15158"/>
                </a:lnTo>
                <a:lnTo>
                  <a:pt x="7821" y="15760"/>
                </a:lnTo>
                <a:lnTo>
                  <a:pt x="7676" y="16318"/>
                </a:lnTo>
                <a:lnTo>
                  <a:pt x="7531" y="16877"/>
                </a:lnTo>
                <a:lnTo>
                  <a:pt x="7385" y="17393"/>
                </a:lnTo>
                <a:lnTo>
                  <a:pt x="7265" y="17779"/>
                </a:lnTo>
                <a:lnTo>
                  <a:pt x="7120" y="18121"/>
                </a:lnTo>
                <a:lnTo>
                  <a:pt x="6998" y="17864"/>
                </a:lnTo>
                <a:lnTo>
                  <a:pt x="6853" y="17650"/>
                </a:lnTo>
                <a:lnTo>
                  <a:pt x="6539" y="17220"/>
                </a:lnTo>
                <a:lnTo>
                  <a:pt x="5932" y="16447"/>
                </a:lnTo>
                <a:lnTo>
                  <a:pt x="4891" y="15074"/>
                </a:lnTo>
                <a:lnTo>
                  <a:pt x="4964" y="14772"/>
                </a:lnTo>
                <a:close/>
                <a:moveTo>
                  <a:pt x="3197" y="14643"/>
                </a:moveTo>
                <a:lnTo>
                  <a:pt x="3220" y="14816"/>
                </a:lnTo>
                <a:lnTo>
                  <a:pt x="3293" y="15029"/>
                </a:lnTo>
                <a:lnTo>
                  <a:pt x="2664" y="15889"/>
                </a:lnTo>
                <a:lnTo>
                  <a:pt x="1913" y="16962"/>
                </a:lnTo>
                <a:lnTo>
                  <a:pt x="1550" y="17564"/>
                </a:lnTo>
                <a:lnTo>
                  <a:pt x="1186" y="18208"/>
                </a:lnTo>
                <a:lnTo>
                  <a:pt x="968" y="17564"/>
                </a:lnTo>
                <a:lnTo>
                  <a:pt x="799" y="16833"/>
                </a:lnTo>
                <a:lnTo>
                  <a:pt x="654" y="16104"/>
                </a:lnTo>
                <a:lnTo>
                  <a:pt x="557" y="15331"/>
                </a:lnTo>
                <a:lnTo>
                  <a:pt x="968" y="15245"/>
                </a:lnTo>
                <a:lnTo>
                  <a:pt x="1380" y="15116"/>
                </a:lnTo>
                <a:lnTo>
                  <a:pt x="2180" y="14858"/>
                </a:lnTo>
                <a:lnTo>
                  <a:pt x="2664" y="14729"/>
                </a:lnTo>
                <a:lnTo>
                  <a:pt x="3197" y="14643"/>
                </a:lnTo>
                <a:close/>
                <a:moveTo>
                  <a:pt x="17920" y="15202"/>
                </a:moveTo>
                <a:lnTo>
                  <a:pt x="18501" y="15460"/>
                </a:lnTo>
                <a:lnTo>
                  <a:pt x="19033" y="15674"/>
                </a:lnTo>
                <a:lnTo>
                  <a:pt x="20123" y="16147"/>
                </a:lnTo>
                <a:lnTo>
                  <a:pt x="20486" y="16275"/>
                </a:lnTo>
                <a:lnTo>
                  <a:pt x="20632" y="16318"/>
                </a:lnTo>
                <a:lnTo>
                  <a:pt x="20801" y="16275"/>
                </a:lnTo>
                <a:lnTo>
                  <a:pt x="20583" y="16962"/>
                </a:lnTo>
                <a:lnTo>
                  <a:pt x="20341" y="17606"/>
                </a:lnTo>
                <a:lnTo>
                  <a:pt x="20027" y="18208"/>
                </a:lnTo>
                <a:lnTo>
                  <a:pt x="19712" y="18723"/>
                </a:lnTo>
                <a:lnTo>
                  <a:pt x="19227" y="17779"/>
                </a:lnTo>
                <a:lnTo>
                  <a:pt x="18719" y="16877"/>
                </a:lnTo>
                <a:lnTo>
                  <a:pt x="17992" y="15374"/>
                </a:lnTo>
                <a:lnTo>
                  <a:pt x="17920" y="15202"/>
                </a:lnTo>
                <a:close/>
                <a:moveTo>
                  <a:pt x="16370" y="15331"/>
                </a:moveTo>
                <a:lnTo>
                  <a:pt x="16491" y="15545"/>
                </a:lnTo>
                <a:lnTo>
                  <a:pt x="16612" y="15718"/>
                </a:lnTo>
                <a:lnTo>
                  <a:pt x="16467" y="16318"/>
                </a:lnTo>
                <a:lnTo>
                  <a:pt x="16321" y="16877"/>
                </a:lnTo>
                <a:lnTo>
                  <a:pt x="16080" y="17650"/>
                </a:lnTo>
                <a:lnTo>
                  <a:pt x="15789" y="18379"/>
                </a:lnTo>
                <a:lnTo>
                  <a:pt x="15522" y="19110"/>
                </a:lnTo>
                <a:lnTo>
                  <a:pt x="15280" y="19883"/>
                </a:lnTo>
                <a:lnTo>
                  <a:pt x="15256" y="19969"/>
                </a:lnTo>
                <a:lnTo>
                  <a:pt x="14917" y="19583"/>
                </a:lnTo>
                <a:lnTo>
                  <a:pt x="14578" y="19152"/>
                </a:lnTo>
                <a:lnTo>
                  <a:pt x="14263" y="18637"/>
                </a:lnTo>
                <a:lnTo>
                  <a:pt x="13997" y="18079"/>
                </a:lnTo>
                <a:lnTo>
                  <a:pt x="14845" y="17091"/>
                </a:lnTo>
                <a:lnTo>
                  <a:pt x="15691" y="16060"/>
                </a:lnTo>
                <a:lnTo>
                  <a:pt x="16031" y="15718"/>
                </a:lnTo>
                <a:lnTo>
                  <a:pt x="16370" y="15331"/>
                </a:lnTo>
                <a:close/>
                <a:moveTo>
                  <a:pt x="4819" y="15287"/>
                </a:moveTo>
                <a:lnTo>
                  <a:pt x="5303" y="16060"/>
                </a:lnTo>
                <a:lnTo>
                  <a:pt x="5763" y="16833"/>
                </a:lnTo>
                <a:lnTo>
                  <a:pt x="6344" y="17693"/>
                </a:lnTo>
                <a:lnTo>
                  <a:pt x="6659" y="18079"/>
                </a:lnTo>
                <a:lnTo>
                  <a:pt x="6829" y="18250"/>
                </a:lnTo>
                <a:lnTo>
                  <a:pt x="6998" y="18379"/>
                </a:lnTo>
                <a:lnTo>
                  <a:pt x="6853" y="18681"/>
                </a:lnTo>
                <a:lnTo>
                  <a:pt x="6684" y="18939"/>
                </a:lnTo>
                <a:lnTo>
                  <a:pt x="6344" y="19410"/>
                </a:lnTo>
                <a:lnTo>
                  <a:pt x="5981" y="19754"/>
                </a:lnTo>
                <a:lnTo>
                  <a:pt x="5594" y="20054"/>
                </a:lnTo>
                <a:lnTo>
                  <a:pt x="5424" y="18894"/>
                </a:lnTo>
                <a:lnTo>
                  <a:pt x="5206" y="17779"/>
                </a:lnTo>
                <a:lnTo>
                  <a:pt x="4940" y="16662"/>
                </a:lnTo>
                <a:lnTo>
                  <a:pt x="4673" y="15545"/>
                </a:lnTo>
                <a:lnTo>
                  <a:pt x="4697" y="15502"/>
                </a:lnTo>
                <a:lnTo>
                  <a:pt x="4819" y="15287"/>
                </a:lnTo>
                <a:close/>
                <a:moveTo>
                  <a:pt x="3366" y="15202"/>
                </a:moveTo>
                <a:lnTo>
                  <a:pt x="3463" y="15416"/>
                </a:lnTo>
                <a:lnTo>
                  <a:pt x="3609" y="15589"/>
                </a:lnTo>
                <a:lnTo>
                  <a:pt x="3318" y="17006"/>
                </a:lnTo>
                <a:lnTo>
                  <a:pt x="2979" y="18594"/>
                </a:lnTo>
                <a:lnTo>
                  <a:pt x="2857" y="19454"/>
                </a:lnTo>
                <a:lnTo>
                  <a:pt x="2809" y="19840"/>
                </a:lnTo>
                <a:lnTo>
                  <a:pt x="2785" y="20269"/>
                </a:lnTo>
                <a:lnTo>
                  <a:pt x="2519" y="20098"/>
                </a:lnTo>
                <a:lnTo>
                  <a:pt x="2252" y="19883"/>
                </a:lnTo>
                <a:lnTo>
                  <a:pt x="2010" y="19625"/>
                </a:lnTo>
                <a:lnTo>
                  <a:pt x="1767" y="19325"/>
                </a:lnTo>
                <a:lnTo>
                  <a:pt x="1502" y="18894"/>
                </a:lnTo>
                <a:lnTo>
                  <a:pt x="1259" y="18379"/>
                </a:lnTo>
                <a:lnTo>
                  <a:pt x="1598" y="17864"/>
                </a:lnTo>
                <a:lnTo>
                  <a:pt x="1962" y="17306"/>
                </a:lnTo>
                <a:lnTo>
                  <a:pt x="2639" y="16233"/>
                </a:lnTo>
                <a:lnTo>
                  <a:pt x="3003" y="15718"/>
                </a:lnTo>
                <a:lnTo>
                  <a:pt x="3366" y="15202"/>
                </a:lnTo>
                <a:close/>
                <a:moveTo>
                  <a:pt x="4552" y="15674"/>
                </a:moveTo>
                <a:lnTo>
                  <a:pt x="4915" y="17950"/>
                </a:lnTo>
                <a:lnTo>
                  <a:pt x="5255" y="20227"/>
                </a:lnTo>
                <a:lnTo>
                  <a:pt x="4988" y="20356"/>
                </a:lnTo>
                <a:lnTo>
                  <a:pt x="4601" y="20440"/>
                </a:lnTo>
                <a:lnTo>
                  <a:pt x="4214" y="20485"/>
                </a:lnTo>
                <a:lnTo>
                  <a:pt x="4238" y="19754"/>
                </a:lnTo>
                <a:lnTo>
                  <a:pt x="4238" y="17521"/>
                </a:lnTo>
                <a:lnTo>
                  <a:pt x="4286" y="15847"/>
                </a:lnTo>
                <a:lnTo>
                  <a:pt x="4407" y="15760"/>
                </a:lnTo>
                <a:lnTo>
                  <a:pt x="4552" y="15674"/>
                </a:lnTo>
                <a:close/>
                <a:moveTo>
                  <a:pt x="3899" y="15802"/>
                </a:moveTo>
                <a:lnTo>
                  <a:pt x="4020" y="15847"/>
                </a:lnTo>
                <a:lnTo>
                  <a:pt x="4020" y="17177"/>
                </a:lnTo>
                <a:lnTo>
                  <a:pt x="3972" y="18852"/>
                </a:lnTo>
                <a:lnTo>
                  <a:pt x="3972" y="20527"/>
                </a:lnTo>
                <a:lnTo>
                  <a:pt x="3463" y="20485"/>
                </a:lnTo>
                <a:lnTo>
                  <a:pt x="3197" y="20398"/>
                </a:lnTo>
                <a:lnTo>
                  <a:pt x="2955" y="20312"/>
                </a:lnTo>
                <a:lnTo>
                  <a:pt x="3051" y="20012"/>
                </a:lnTo>
                <a:lnTo>
                  <a:pt x="3124" y="19625"/>
                </a:lnTo>
                <a:lnTo>
                  <a:pt x="3245" y="18894"/>
                </a:lnTo>
                <a:lnTo>
                  <a:pt x="3366" y="18166"/>
                </a:lnTo>
                <a:lnTo>
                  <a:pt x="3487" y="17435"/>
                </a:lnTo>
                <a:lnTo>
                  <a:pt x="3681" y="16620"/>
                </a:lnTo>
                <a:lnTo>
                  <a:pt x="3874" y="15802"/>
                </a:lnTo>
                <a:close/>
                <a:moveTo>
                  <a:pt x="17605" y="15502"/>
                </a:moveTo>
                <a:lnTo>
                  <a:pt x="17992" y="16275"/>
                </a:lnTo>
                <a:lnTo>
                  <a:pt x="18380" y="17006"/>
                </a:lnTo>
                <a:lnTo>
                  <a:pt x="18888" y="18121"/>
                </a:lnTo>
                <a:lnTo>
                  <a:pt x="19155" y="18637"/>
                </a:lnTo>
                <a:lnTo>
                  <a:pt x="19445" y="19110"/>
                </a:lnTo>
                <a:lnTo>
                  <a:pt x="19155" y="19454"/>
                </a:lnTo>
                <a:lnTo>
                  <a:pt x="18864" y="19796"/>
                </a:lnTo>
                <a:lnTo>
                  <a:pt x="18574" y="20054"/>
                </a:lnTo>
                <a:lnTo>
                  <a:pt x="18283" y="20269"/>
                </a:lnTo>
                <a:lnTo>
                  <a:pt x="18016" y="20440"/>
                </a:lnTo>
                <a:lnTo>
                  <a:pt x="17774" y="20527"/>
                </a:lnTo>
                <a:lnTo>
                  <a:pt x="17726" y="19796"/>
                </a:lnTo>
                <a:lnTo>
                  <a:pt x="17653" y="19023"/>
                </a:lnTo>
                <a:lnTo>
                  <a:pt x="17508" y="17521"/>
                </a:lnTo>
                <a:lnTo>
                  <a:pt x="17435" y="16662"/>
                </a:lnTo>
                <a:lnTo>
                  <a:pt x="17387" y="15760"/>
                </a:lnTo>
                <a:lnTo>
                  <a:pt x="17435" y="15718"/>
                </a:lnTo>
                <a:lnTo>
                  <a:pt x="17533" y="15631"/>
                </a:lnTo>
                <a:lnTo>
                  <a:pt x="17605" y="15502"/>
                </a:lnTo>
                <a:close/>
                <a:moveTo>
                  <a:pt x="17072" y="15889"/>
                </a:moveTo>
                <a:lnTo>
                  <a:pt x="17144" y="16748"/>
                </a:lnTo>
                <a:lnTo>
                  <a:pt x="17217" y="17606"/>
                </a:lnTo>
                <a:lnTo>
                  <a:pt x="17339" y="19110"/>
                </a:lnTo>
                <a:lnTo>
                  <a:pt x="17387" y="19883"/>
                </a:lnTo>
                <a:lnTo>
                  <a:pt x="17460" y="20656"/>
                </a:lnTo>
                <a:lnTo>
                  <a:pt x="17217" y="20698"/>
                </a:lnTo>
                <a:lnTo>
                  <a:pt x="16951" y="20698"/>
                </a:lnTo>
                <a:lnTo>
                  <a:pt x="16685" y="20656"/>
                </a:lnTo>
                <a:lnTo>
                  <a:pt x="16443" y="20613"/>
                </a:lnTo>
                <a:lnTo>
                  <a:pt x="16176" y="20527"/>
                </a:lnTo>
                <a:lnTo>
                  <a:pt x="15934" y="20440"/>
                </a:lnTo>
                <a:lnTo>
                  <a:pt x="15691" y="20269"/>
                </a:lnTo>
                <a:lnTo>
                  <a:pt x="15450" y="20098"/>
                </a:lnTo>
                <a:lnTo>
                  <a:pt x="15619" y="19840"/>
                </a:lnTo>
                <a:lnTo>
                  <a:pt x="15764" y="19539"/>
                </a:lnTo>
                <a:lnTo>
                  <a:pt x="16031" y="18852"/>
                </a:lnTo>
                <a:lnTo>
                  <a:pt x="16273" y="18121"/>
                </a:lnTo>
                <a:lnTo>
                  <a:pt x="16491" y="17393"/>
                </a:lnTo>
                <a:lnTo>
                  <a:pt x="16709" y="16704"/>
                </a:lnTo>
                <a:lnTo>
                  <a:pt x="16927" y="15889"/>
                </a:lnTo>
                <a:close/>
                <a:moveTo>
                  <a:pt x="14554" y="0"/>
                </a:moveTo>
                <a:lnTo>
                  <a:pt x="14409" y="42"/>
                </a:lnTo>
                <a:lnTo>
                  <a:pt x="14263" y="129"/>
                </a:lnTo>
                <a:lnTo>
                  <a:pt x="14118" y="215"/>
                </a:lnTo>
                <a:lnTo>
                  <a:pt x="13997" y="387"/>
                </a:lnTo>
                <a:lnTo>
                  <a:pt x="13973" y="473"/>
                </a:lnTo>
                <a:lnTo>
                  <a:pt x="13948" y="515"/>
                </a:lnTo>
                <a:lnTo>
                  <a:pt x="13948" y="687"/>
                </a:lnTo>
                <a:lnTo>
                  <a:pt x="13997" y="859"/>
                </a:lnTo>
                <a:lnTo>
                  <a:pt x="14093" y="944"/>
                </a:lnTo>
                <a:lnTo>
                  <a:pt x="14093" y="1375"/>
                </a:lnTo>
                <a:lnTo>
                  <a:pt x="14142" y="1761"/>
                </a:lnTo>
                <a:lnTo>
                  <a:pt x="14191" y="2190"/>
                </a:lnTo>
                <a:lnTo>
                  <a:pt x="14263" y="2577"/>
                </a:lnTo>
                <a:lnTo>
                  <a:pt x="14578" y="4123"/>
                </a:lnTo>
                <a:lnTo>
                  <a:pt x="14674" y="4680"/>
                </a:lnTo>
                <a:lnTo>
                  <a:pt x="11599" y="4680"/>
                </a:lnTo>
                <a:lnTo>
                  <a:pt x="9880" y="4638"/>
                </a:lnTo>
                <a:lnTo>
                  <a:pt x="8573" y="4638"/>
                </a:lnTo>
                <a:lnTo>
                  <a:pt x="8379" y="4680"/>
                </a:lnTo>
                <a:lnTo>
                  <a:pt x="8161" y="4725"/>
                </a:lnTo>
                <a:lnTo>
                  <a:pt x="8015" y="4165"/>
                </a:lnTo>
                <a:lnTo>
                  <a:pt x="7628" y="2534"/>
                </a:lnTo>
                <a:lnTo>
                  <a:pt x="7531" y="2019"/>
                </a:lnTo>
                <a:lnTo>
                  <a:pt x="7458" y="1804"/>
                </a:lnTo>
                <a:lnTo>
                  <a:pt x="7362" y="1588"/>
                </a:lnTo>
                <a:lnTo>
                  <a:pt x="7385" y="1588"/>
                </a:lnTo>
                <a:lnTo>
                  <a:pt x="7797" y="1717"/>
                </a:lnTo>
                <a:lnTo>
                  <a:pt x="8209" y="1890"/>
                </a:lnTo>
                <a:lnTo>
                  <a:pt x="8427" y="1933"/>
                </a:lnTo>
                <a:lnTo>
                  <a:pt x="8838" y="1933"/>
                </a:lnTo>
                <a:lnTo>
                  <a:pt x="9033" y="1846"/>
                </a:lnTo>
                <a:lnTo>
                  <a:pt x="9105" y="1804"/>
                </a:lnTo>
                <a:lnTo>
                  <a:pt x="9154" y="1717"/>
                </a:lnTo>
                <a:lnTo>
                  <a:pt x="9202" y="1632"/>
                </a:lnTo>
                <a:lnTo>
                  <a:pt x="9202" y="1288"/>
                </a:lnTo>
                <a:lnTo>
                  <a:pt x="9154" y="1160"/>
                </a:lnTo>
                <a:lnTo>
                  <a:pt x="9105" y="1073"/>
                </a:lnTo>
                <a:lnTo>
                  <a:pt x="8911" y="944"/>
                </a:lnTo>
                <a:lnTo>
                  <a:pt x="8718" y="815"/>
                </a:lnTo>
                <a:lnTo>
                  <a:pt x="8500" y="687"/>
                </a:lnTo>
                <a:lnTo>
                  <a:pt x="8257" y="644"/>
                </a:lnTo>
                <a:lnTo>
                  <a:pt x="7797" y="558"/>
                </a:lnTo>
                <a:lnTo>
                  <a:pt x="7362" y="473"/>
                </a:lnTo>
                <a:lnTo>
                  <a:pt x="6539" y="258"/>
                </a:lnTo>
                <a:lnTo>
                  <a:pt x="6321" y="215"/>
                </a:lnTo>
                <a:lnTo>
                  <a:pt x="6103" y="171"/>
                </a:lnTo>
                <a:lnTo>
                  <a:pt x="5909" y="215"/>
                </a:lnTo>
                <a:lnTo>
                  <a:pt x="5714" y="258"/>
                </a:lnTo>
                <a:lnTo>
                  <a:pt x="5642" y="344"/>
                </a:lnTo>
                <a:lnTo>
                  <a:pt x="5594" y="387"/>
                </a:lnTo>
                <a:lnTo>
                  <a:pt x="5569" y="473"/>
                </a:lnTo>
                <a:lnTo>
                  <a:pt x="5545" y="602"/>
                </a:lnTo>
                <a:lnTo>
                  <a:pt x="5545" y="687"/>
                </a:lnTo>
                <a:lnTo>
                  <a:pt x="5569" y="773"/>
                </a:lnTo>
                <a:lnTo>
                  <a:pt x="5594" y="902"/>
                </a:lnTo>
                <a:lnTo>
                  <a:pt x="5667" y="944"/>
                </a:lnTo>
                <a:lnTo>
                  <a:pt x="5812" y="1117"/>
                </a:lnTo>
                <a:lnTo>
                  <a:pt x="5957" y="1202"/>
                </a:lnTo>
                <a:lnTo>
                  <a:pt x="6321" y="1375"/>
                </a:lnTo>
                <a:lnTo>
                  <a:pt x="6684" y="1460"/>
                </a:lnTo>
                <a:lnTo>
                  <a:pt x="7047" y="1546"/>
                </a:lnTo>
                <a:lnTo>
                  <a:pt x="7022" y="1846"/>
                </a:lnTo>
                <a:lnTo>
                  <a:pt x="7022" y="2190"/>
                </a:lnTo>
                <a:lnTo>
                  <a:pt x="7071" y="2490"/>
                </a:lnTo>
                <a:lnTo>
                  <a:pt x="7120" y="2834"/>
                </a:lnTo>
                <a:lnTo>
                  <a:pt x="7289" y="3521"/>
                </a:lnTo>
                <a:lnTo>
                  <a:pt x="7434" y="4080"/>
                </a:lnTo>
                <a:lnTo>
                  <a:pt x="7725" y="5369"/>
                </a:lnTo>
                <a:lnTo>
                  <a:pt x="7628" y="5498"/>
                </a:lnTo>
                <a:lnTo>
                  <a:pt x="7531" y="5626"/>
                </a:lnTo>
                <a:lnTo>
                  <a:pt x="7362" y="5969"/>
                </a:lnTo>
                <a:lnTo>
                  <a:pt x="7071" y="6699"/>
                </a:lnTo>
                <a:lnTo>
                  <a:pt x="6562" y="7901"/>
                </a:lnTo>
                <a:lnTo>
                  <a:pt x="6490" y="7817"/>
                </a:lnTo>
                <a:lnTo>
                  <a:pt x="6417" y="7772"/>
                </a:lnTo>
                <a:lnTo>
                  <a:pt x="6344" y="7817"/>
                </a:lnTo>
                <a:lnTo>
                  <a:pt x="6030" y="7472"/>
                </a:lnTo>
                <a:lnTo>
                  <a:pt x="5691" y="7172"/>
                </a:lnTo>
                <a:lnTo>
                  <a:pt x="5327" y="6915"/>
                </a:lnTo>
                <a:lnTo>
                  <a:pt x="4988" y="6742"/>
                </a:lnTo>
                <a:lnTo>
                  <a:pt x="4625" y="6657"/>
                </a:lnTo>
                <a:lnTo>
                  <a:pt x="4261" y="6613"/>
                </a:lnTo>
                <a:lnTo>
                  <a:pt x="3874" y="6613"/>
                </a:lnTo>
                <a:lnTo>
                  <a:pt x="3511" y="6657"/>
                </a:lnTo>
                <a:lnTo>
                  <a:pt x="3173" y="6786"/>
                </a:lnTo>
                <a:lnTo>
                  <a:pt x="2809" y="6999"/>
                </a:lnTo>
                <a:lnTo>
                  <a:pt x="2470" y="7215"/>
                </a:lnTo>
                <a:lnTo>
                  <a:pt x="2131" y="7515"/>
                </a:lnTo>
                <a:lnTo>
                  <a:pt x="1816" y="7859"/>
                </a:lnTo>
                <a:lnTo>
                  <a:pt x="1502" y="8245"/>
                </a:lnTo>
                <a:lnTo>
                  <a:pt x="1235" y="8674"/>
                </a:lnTo>
                <a:lnTo>
                  <a:pt x="968" y="9190"/>
                </a:lnTo>
                <a:lnTo>
                  <a:pt x="703" y="9791"/>
                </a:lnTo>
                <a:lnTo>
                  <a:pt x="485" y="10436"/>
                </a:lnTo>
                <a:lnTo>
                  <a:pt x="314" y="11122"/>
                </a:lnTo>
                <a:lnTo>
                  <a:pt x="194" y="11853"/>
                </a:lnTo>
                <a:lnTo>
                  <a:pt x="73" y="12582"/>
                </a:lnTo>
                <a:lnTo>
                  <a:pt x="24" y="13355"/>
                </a:lnTo>
                <a:lnTo>
                  <a:pt x="0" y="14128"/>
                </a:lnTo>
                <a:lnTo>
                  <a:pt x="24" y="14901"/>
                </a:lnTo>
                <a:lnTo>
                  <a:pt x="73" y="15674"/>
                </a:lnTo>
                <a:lnTo>
                  <a:pt x="169" y="16404"/>
                </a:lnTo>
                <a:lnTo>
                  <a:pt x="291" y="17135"/>
                </a:lnTo>
                <a:lnTo>
                  <a:pt x="460" y="17864"/>
                </a:lnTo>
                <a:lnTo>
                  <a:pt x="654" y="18508"/>
                </a:lnTo>
                <a:lnTo>
                  <a:pt x="896" y="19152"/>
                </a:lnTo>
                <a:lnTo>
                  <a:pt x="1186" y="19712"/>
                </a:lnTo>
                <a:lnTo>
                  <a:pt x="1477" y="20227"/>
                </a:lnTo>
                <a:lnTo>
                  <a:pt x="1671" y="20485"/>
                </a:lnTo>
                <a:lnTo>
                  <a:pt x="1865" y="20698"/>
                </a:lnTo>
                <a:lnTo>
                  <a:pt x="2058" y="20871"/>
                </a:lnTo>
                <a:lnTo>
                  <a:pt x="2276" y="21042"/>
                </a:lnTo>
                <a:lnTo>
                  <a:pt x="2494" y="21171"/>
                </a:lnTo>
                <a:lnTo>
                  <a:pt x="2712" y="21258"/>
                </a:lnTo>
                <a:lnTo>
                  <a:pt x="3148" y="21429"/>
                </a:lnTo>
                <a:lnTo>
                  <a:pt x="3609" y="21471"/>
                </a:lnTo>
                <a:lnTo>
                  <a:pt x="4068" y="21471"/>
                </a:lnTo>
                <a:lnTo>
                  <a:pt x="4528" y="21429"/>
                </a:lnTo>
                <a:lnTo>
                  <a:pt x="4964" y="21342"/>
                </a:lnTo>
                <a:lnTo>
                  <a:pt x="5424" y="21171"/>
                </a:lnTo>
                <a:lnTo>
                  <a:pt x="5812" y="20956"/>
                </a:lnTo>
                <a:lnTo>
                  <a:pt x="6199" y="20656"/>
                </a:lnTo>
                <a:lnTo>
                  <a:pt x="6562" y="20269"/>
                </a:lnTo>
                <a:lnTo>
                  <a:pt x="6877" y="19796"/>
                </a:lnTo>
                <a:lnTo>
                  <a:pt x="7167" y="19281"/>
                </a:lnTo>
                <a:lnTo>
                  <a:pt x="7458" y="18681"/>
                </a:lnTo>
                <a:lnTo>
                  <a:pt x="7701" y="18037"/>
                </a:lnTo>
                <a:lnTo>
                  <a:pt x="7943" y="17306"/>
                </a:lnTo>
                <a:lnTo>
                  <a:pt x="8112" y="16533"/>
                </a:lnTo>
                <a:lnTo>
                  <a:pt x="8257" y="15674"/>
                </a:lnTo>
                <a:lnTo>
                  <a:pt x="8355" y="14816"/>
                </a:lnTo>
                <a:lnTo>
                  <a:pt x="10195" y="14729"/>
                </a:lnTo>
                <a:lnTo>
                  <a:pt x="10244" y="14858"/>
                </a:lnTo>
                <a:lnTo>
                  <a:pt x="10316" y="14901"/>
                </a:lnTo>
                <a:lnTo>
                  <a:pt x="10389" y="14945"/>
                </a:lnTo>
                <a:lnTo>
                  <a:pt x="10462" y="14901"/>
                </a:lnTo>
                <a:lnTo>
                  <a:pt x="10534" y="14816"/>
                </a:lnTo>
                <a:lnTo>
                  <a:pt x="10582" y="14729"/>
                </a:lnTo>
                <a:lnTo>
                  <a:pt x="10631" y="14601"/>
                </a:lnTo>
                <a:lnTo>
                  <a:pt x="10631" y="14472"/>
                </a:lnTo>
                <a:lnTo>
                  <a:pt x="10873" y="14085"/>
                </a:lnTo>
                <a:lnTo>
                  <a:pt x="11115" y="13699"/>
                </a:lnTo>
                <a:lnTo>
                  <a:pt x="11527" y="12883"/>
                </a:lnTo>
                <a:lnTo>
                  <a:pt x="12132" y="11680"/>
                </a:lnTo>
                <a:lnTo>
                  <a:pt x="12738" y="10436"/>
                </a:lnTo>
                <a:lnTo>
                  <a:pt x="13827" y="8159"/>
                </a:lnTo>
                <a:lnTo>
                  <a:pt x="14892" y="5798"/>
                </a:lnTo>
                <a:lnTo>
                  <a:pt x="15256" y="7515"/>
                </a:lnTo>
                <a:lnTo>
                  <a:pt x="14892" y="7817"/>
                </a:lnTo>
                <a:lnTo>
                  <a:pt x="14578" y="8159"/>
                </a:lnTo>
                <a:lnTo>
                  <a:pt x="14263" y="8588"/>
                </a:lnTo>
                <a:lnTo>
                  <a:pt x="13973" y="9018"/>
                </a:lnTo>
                <a:lnTo>
                  <a:pt x="13730" y="9534"/>
                </a:lnTo>
                <a:lnTo>
                  <a:pt x="13488" y="10091"/>
                </a:lnTo>
                <a:lnTo>
                  <a:pt x="13294" y="10649"/>
                </a:lnTo>
                <a:lnTo>
                  <a:pt x="13125" y="11251"/>
                </a:lnTo>
                <a:lnTo>
                  <a:pt x="12980" y="11895"/>
                </a:lnTo>
                <a:lnTo>
                  <a:pt x="12883" y="12539"/>
                </a:lnTo>
                <a:lnTo>
                  <a:pt x="12810" y="13226"/>
                </a:lnTo>
                <a:lnTo>
                  <a:pt x="12762" y="13870"/>
                </a:lnTo>
                <a:lnTo>
                  <a:pt x="12762" y="14558"/>
                </a:lnTo>
                <a:lnTo>
                  <a:pt x="12785" y="15245"/>
                </a:lnTo>
                <a:lnTo>
                  <a:pt x="12858" y="15931"/>
                </a:lnTo>
                <a:lnTo>
                  <a:pt x="12956" y="16620"/>
                </a:lnTo>
                <a:lnTo>
                  <a:pt x="13125" y="17348"/>
                </a:lnTo>
                <a:lnTo>
                  <a:pt x="13319" y="18079"/>
                </a:lnTo>
                <a:lnTo>
                  <a:pt x="13561" y="18681"/>
                </a:lnTo>
                <a:lnTo>
                  <a:pt x="13851" y="19281"/>
                </a:lnTo>
                <a:lnTo>
                  <a:pt x="14142" y="19796"/>
                </a:lnTo>
                <a:lnTo>
                  <a:pt x="14481" y="20269"/>
                </a:lnTo>
                <a:lnTo>
                  <a:pt x="14845" y="20656"/>
                </a:lnTo>
                <a:lnTo>
                  <a:pt x="15232" y="20956"/>
                </a:lnTo>
                <a:lnTo>
                  <a:pt x="15619" y="21213"/>
                </a:lnTo>
                <a:lnTo>
                  <a:pt x="16031" y="21429"/>
                </a:lnTo>
                <a:lnTo>
                  <a:pt x="16443" y="21558"/>
                </a:lnTo>
                <a:lnTo>
                  <a:pt x="16879" y="21600"/>
                </a:lnTo>
                <a:lnTo>
                  <a:pt x="17315" y="21600"/>
                </a:lnTo>
                <a:lnTo>
                  <a:pt x="17751" y="21515"/>
                </a:lnTo>
                <a:lnTo>
                  <a:pt x="18162" y="21342"/>
                </a:lnTo>
                <a:lnTo>
                  <a:pt x="18597" y="21085"/>
                </a:lnTo>
                <a:lnTo>
                  <a:pt x="18961" y="20785"/>
                </a:lnTo>
                <a:lnTo>
                  <a:pt x="19349" y="20440"/>
                </a:lnTo>
                <a:lnTo>
                  <a:pt x="19687" y="20012"/>
                </a:lnTo>
                <a:lnTo>
                  <a:pt x="20027" y="19583"/>
                </a:lnTo>
                <a:lnTo>
                  <a:pt x="20341" y="19067"/>
                </a:lnTo>
                <a:lnTo>
                  <a:pt x="20608" y="18508"/>
                </a:lnTo>
                <a:lnTo>
                  <a:pt x="20873" y="17908"/>
                </a:lnTo>
                <a:lnTo>
                  <a:pt x="21091" y="17264"/>
                </a:lnTo>
                <a:lnTo>
                  <a:pt x="21286" y="16620"/>
                </a:lnTo>
                <a:lnTo>
                  <a:pt x="21431" y="15931"/>
                </a:lnTo>
                <a:lnTo>
                  <a:pt x="21527" y="15202"/>
                </a:lnTo>
                <a:lnTo>
                  <a:pt x="21576" y="14514"/>
                </a:lnTo>
                <a:lnTo>
                  <a:pt x="21600" y="13785"/>
                </a:lnTo>
                <a:lnTo>
                  <a:pt x="21552" y="13055"/>
                </a:lnTo>
                <a:lnTo>
                  <a:pt x="21480" y="12324"/>
                </a:lnTo>
                <a:lnTo>
                  <a:pt x="21309" y="11595"/>
                </a:lnTo>
                <a:lnTo>
                  <a:pt x="21116" y="10907"/>
                </a:lnTo>
                <a:lnTo>
                  <a:pt x="20873" y="10220"/>
                </a:lnTo>
                <a:lnTo>
                  <a:pt x="20583" y="9618"/>
                </a:lnTo>
                <a:lnTo>
                  <a:pt x="20245" y="9018"/>
                </a:lnTo>
                <a:lnTo>
                  <a:pt x="19905" y="8503"/>
                </a:lnTo>
                <a:lnTo>
                  <a:pt x="19542" y="7988"/>
                </a:lnTo>
                <a:lnTo>
                  <a:pt x="19155" y="7601"/>
                </a:lnTo>
                <a:lnTo>
                  <a:pt x="18768" y="7215"/>
                </a:lnTo>
                <a:lnTo>
                  <a:pt x="18404" y="6957"/>
                </a:lnTo>
                <a:lnTo>
                  <a:pt x="18016" y="6786"/>
                </a:lnTo>
                <a:lnTo>
                  <a:pt x="17653" y="6657"/>
                </a:lnTo>
                <a:lnTo>
                  <a:pt x="17266" y="6613"/>
                </a:lnTo>
                <a:lnTo>
                  <a:pt x="16879" y="6613"/>
                </a:lnTo>
                <a:lnTo>
                  <a:pt x="16491" y="6742"/>
                </a:lnTo>
                <a:lnTo>
                  <a:pt x="16127" y="6915"/>
                </a:lnTo>
                <a:lnTo>
                  <a:pt x="15764" y="7128"/>
                </a:lnTo>
                <a:lnTo>
                  <a:pt x="15086" y="3907"/>
                </a:lnTo>
                <a:lnTo>
                  <a:pt x="14941" y="3178"/>
                </a:lnTo>
                <a:lnTo>
                  <a:pt x="14820" y="2448"/>
                </a:lnTo>
                <a:lnTo>
                  <a:pt x="14650" y="1717"/>
                </a:lnTo>
                <a:lnTo>
                  <a:pt x="14578" y="1375"/>
                </a:lnTo>
                <a:lnTo>
                  <a:pt x="14456" y="1031"/>
                </a:lnTo>
                <a:lnTo>
                  <a:pt x="14723" y="988"/>
                </a:lnTo>
                <a:lnTo>
                  <a:pt x="15183" y="988"/>
                </a:lnTo>
                <a:lnTo>
                  <a:pt x="15401" y="1031"/>
                </a:lnTo>
                <a:lnTo>
                  <a:pt x="15619" y="1117"/>
                </a:lnTo>
                <a:lnTo>
                  <a:pt x="15740" y="1160"/>
                </a:lnTo>
                <a:lnTo>
                  <a:pt x="15764" y="1246"/>
                </a:lnTo>
                <a:lnTo>
                  <a:pt x="15789" y="1288"/>
                </a:lnTo>
                <a:lnTo>
                  <a:pt x="15789" y="1504"/>
                </a:lnTo>
                <a:lnTo>
                  <a:pt x="15764" y="1804"/>
                </a:lnTo>
                <a:lnTo>
                  <a:pt x="15668" y="1975"/>
                </a:lnTo>
                <a:lnTo>
                  <a:pt x="15571" y="2148"/>
                </a:lnTo>
                <a:lnTo>
                  <a:pt x="15546" y="2319"/>
                </a:lnTo>
                <a:lnTo>
                  <a:pt x="15546" y="2448"/>
                </a:lnTo>
                <a:lnTo>
                  <a:pt x="15571" y="2490"/>
                </a:lnTo>
                <a:lnTo>
                  <a:pt x="15595" y="2534"/>
                </a:lnTo>
                <a:lnTo>
                  <a:pt x="15668" y="2619"/>
                </a:lnTo>
                <a:lnTo>
                  <a:pt x="15764" y="2619"/>
                </a:lnTo>
                <a:lnTo>
                  <a:pt x="15934" y="2448"/>
                </a:lnTo>
                <a:lnTo>
                  <a:pt x="16080" y="2233"/>
                </a:lnTo>
                <a:lnTo>
                  <a:pt x="16200" y="1975"/>
                </a:lnTo>
                <a:lnTo>
                  <a:pt x="16298" y="1675"/>
                </a:lnTo>
                <a:lnTo>
                  <a:pt x="16345" y="1375"/>
                </a:lnTo>
                <a:lnTo>
                  <a:pt x="16345" y="1202"/>
                </a:lnTo>
                <a:lnTo>
                  <a:pt x="16321" y="1031"/>
                </a:lnTo>
                <a:lnTo>
                  <a:pt x="16298" y="902"/>
                </a:lnTo>
                <a:lnTo>
                  <a:pt x="16249" y="731"/>
                </a:lnTo>
                <a:lnTo>
                  <a:pt x="16176" y="602"/>
                </a:lnTo>
                <a:lnTo>
                  <a:pt x="16080" y="473"/>
                </a:lnTo>
                <a:lnTo>
                  <a:pt x="15862" y="300"/>
                </a:lnTo>
                <a:lnTo>
                  <a:pt x="15644" y="171"/>
                </a:lnTo>
                <a:lnTo>
                  <a:pt x="15401" y="86"/>
                </a:lnTo>
                <a:lnTo>
                  <a:pt x="15159" y="42"/>
                </a:lnTo>
                <a:lnTo>
                  <a:pt x="14868" y="0"/>
                </a:lnTo>
                <a:close/>
              </a:path>
            </a:pathLst>
          </a:custGeom>
          <a:solidFill>
            <a:srgbClr val="FFFFFF"/>
          </a:solidFill>
          <a:ln w="12700">
            <a:miter lim="400000"/>
          </a:ln>
        </p:spPr>
        <p:txBody>
          <a:bodyPr lIns="45719" rIns="45719" anchor="ctr"/>
          <a:lstStyle/>
          <a:p>
            <a:pPr/>
          </a:p>
        </p:txBody>
      </p:sp>
      <p:sp>
        <p:nvSpPr>
          <p:cNvPr id="112" name="Google Shape;116;p17"/>
          <p:cNvSpPr txBox="1"/>
          <p:nvPr>
            <p:ph type="sldNum" sz="quarter" idx="2"/>
          </p:nvPr>
        </p:nvSpPr>
        <p:spPr>
          <a:xfrm>
            <a:off x="4438909" y="4832975"/>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Google Shape;81;p14"/>
          <p:cNvSpPr txBox="1"/>
          <p:nvPr>
            <p:ph type="title"/>
          </p:nvPr>
        </p:nvSpPr>
        <p:spPr>
          <a:xfrm>
            <a:off x="643221" y="1964341"/>
            <a:ext cx="7772401" cy="1159801"/>
          </a:xfrm>
          <a:prstGeom prst="rect">
            <a:avLst/>
          </a:prstGeom>
        </p:spPr>
        <p:txBody>
          <a:bodyPr/>
          <a:lstStyle/>
          <a:p>
            <a:pPr defTabSz="365760">
              <a:defRPr sz="2400"/>
            </a:pPr>
            <a:r>
              <a:t>1.</a:t>
            </a:r>
          </a:p>
          <a:p>
            <a:pPr defTabSz="365760">
              <a:defRPr sz="1920"/>
            </a:pPr>
          </a:p>
        </p:txBody>
      </p:sp>
      <p:sp>
        <p:nvSpPr>
          <p:cNvPr id="115" name="Google Shape;82;p14"/>
          <p:cNvSpPr txBox="1"/>
          <p:nvPr>
            <p:ph type="body" sz="quarter" idx="1"/>
          </p:nvPr>
        </p:nvSpPr>
        <p:spPr>
          <a:xfrm>
            <a:off x="685800" y="2882333"/>
            <a:ext cx="7772400" cy="784801"/>
          </a:xfrm>
          <a:prstGeom prst="rect">
            <a:avLst/>
          </a:prstGeom>
        </p:spPr>
        <p:txBody>
          <a:bodyPr/>
          <a:lstStyle>
            <a:lvl1pPr marL="0" indent="0"/>
          </a:lstStyle>
          <a:p>
            <a:pPr/>
            <a:r>
              <a:t>How do casual members and annual  members differ </a:t>
            </a:r>
          </a:p>
        </p:txBody>
      </p:sp>
      <p:sp>
        <p:nvSpPr>
          <p:cNvPr id="116" name="Google Shape;83;p14"/>
          <p:cNvSpPr/>
          <p:nvPr/>
        </p:nvSpPr>
        <p:spPr>
          <a:xfrm>
            <a:off x="3617074" y="256025"/>
            <a:ext cx="1824695" cy="1702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29" y="383"/>
                </a:moveTo>
                <a:lnTo>
                  <a:pt x="13852" y="389"/>
                </a:lnTo>
                <a:lnTo>
                  <a:pt x="13846" y="385"/>
                </a:lnTo>
                <a:lnTo>
                  <a:pt x="13829" y="383"/>
                </a:lnTo>
                <a:close/>
                <a:moveTo>
                  <a:pt x="10563" y="628"/>
                </a:moveTo>
                <a:lnTo>
                  <a:pt x="10730" y="687"/>
                </a:lnTo>
                <a:lnTo>
                  <a:pt x="10647" y="687"/>
                </a:lnTo>
                <a:lnTo>
                  <a:pt x="10535" y="657"/>
                </a:lnTo>
                <a:lnTo>
                  <a:pt x="10563" y="628"/>
                </a:lnTo>
                <a:close/>
                <a:moveTo>
                  <a:pt x="12598" y="418"/>
                </a:moveTo>
                <a:lnTo>
                  <a:pt x="13183" y="478"/>
                </a:lnTo>
                <a:lnTo>
                  <a:pt x="13768" y="568"/>
                </a:lnTo>
                <a:lnTo>
                  <a:pt x="13657" y="568"/>
                </a:lnTo>
                <a:lnTo>
                  <a:pt x="13685" y="628"/>
                </a:lnTo>
                <a:lnTo>
                  <a:pt x="13490" y="568"/>
                </a:lnTo>
                <a:lnTo>
                  <a:pt x="13267" y="538"/>
                </a:lnTo>
                <a:lnTo>
                  <a:pt x="13350" y="657"/>
                </a:lnTo>
                <a:lnTo>
                  <a:pt x="13378" y="717"/>
                </a:lnTo>
                <a:lnTo>
                  <a:pt x="13322" y="717"/>
                </a:lnTo>
                <a:lnTo>
                  <a:pt x="13211" y="687"/>
                </a:lnTo>
                <a:lnTo>
                  <a:pt x="12932" y="568"/>
                </a:lnTo>
                <a:lnTo>
                  <a:pt x="12598" y="418"/>
                </a:lnTo>
                <a:close/>
                <a:moveTo>
                  <a:pt x="10229" y="1614"/>
                </a:moveTo>
                <a:lnTo>
                  <a:pt x="10095" y="1631"/>
                </a:lnTo>
                <a:lnTo>
                  <a:pt x="10061" y="1643"/>
                </a:lnTo>
                <a:lnTo>
                  <a:pt x="10229" y="1614"/>
                </a:lnTo>
                <a:close/>
                <a:moveTo>
                  <a:pt x="17280" y="2151"/>
                </a:moveTo>
                <a:lnTo>
                  <a:pt x="17447" y="2360"/>
                </a:lnTo>
                <a:lnTo>
                  <a:pt x="17456" y="2368"/>
                </a:lnTo>
                <a:lnTo>
                  <a:pt x="17280" y="2151"/>
                </a:lnTo>
                <a:close/>
                <a:moveTo>
                  <a:pt x="16750" y="2450"/>
                </a:moveTo>
                <a:lnTo>
                  <a:pt x="16946" y="2569"/>
                </a:lnTo>
                <a:lnTo>
                  <a:pt x="16862" y="2569"/>
                </a:lnTo>
                <a:lnTo>
                  <a:pt x="16750" y="2450"/>
                </a:lnTo>
                <a:close/>
                <a:moveTo>
                  <a:pt x="17670" y="2749"/>
                </a:moveTo>
                <a:lnTo>
                  <a:pt x="17752" y="2836"/>
                </a:lnTo>
                <a:lnTo>
                  <a:pt x="17698" y="2779"/>
                </a:lnTo>
                <a:lnTo>
                  <a:pt x="17670" y="2749"/>
                </a:lnTo>
                <a:close/>
                <a:moveTo>
                  <a:pt x="17001" y="2540"/>
                </a:moveTo>
                <a:lnTo>
                  <a:pt x="17252" y="2779"/>
                </a:lnTo>
                <a:lnTo>
                  <a:pt x="17531" y="2988"/>
                </a:lnTo>
                <a:lnTo>
                  <a:pt x="17280" y="2808"/>
                </a:lnTo>
                <a:lnTo>
                  <a:pt x="17057" y="2599"/>
                </a:lnTo>
                <a:lnTo>
                  <a:pt x="17001" y="2540"/>
                </a:lnTo>
                <a:close/>
                <a:moveTo>
                  <a:pt x="17810" y="2928"/>
                </a:moveTo>
                <a:lnTo>
                  <a:pt x="17893" y="3107"/>
                </a:lnTo>
                <a:lnTo>
                  <a:pt x="17810" y="3018"/>
                </a:lnTo>
                <a:lnTo>
                  <a:pt x="17810" y="2928"/>
                </a:lnTo>
                <a:close/>
                <a:moveTo>
                  <a:pt x="17726" y="2659"/>
                </a:moveTo>
                <a:lnTo>
                  <a:pt x="17921" y="2779"/>
                </a:lnTo>
                <a:lnTo>
                  <a:pt x="18060" y="2958"/>
                </a:lnTo>
                <a:lnTo>
                  <a:pt x="18200" y="3137"/>
                </a:lnTo>
                <a:lnTo>
                  <a:pt x="18283" y="3346"/>
                </a:lnTo>
                <a:lnTo>
                  <a:pt x="18005" y="2988"/>
                </a:lnTo>
                <a:lnTo>
                  <a:pt x="18116" y="3197"/>
                </a:lnTo>
                <a:lnTo>
                  <a:pt x="17726" y="2659"/>
                </a:lnTo>
                <a:close/>
                <a:moveTo>
                  <a:pt x="18841" y="3525"/>
                </a:moveTo>
                <a:lnTo>
                  <a:pt x="19067" y="3888"/>
                </a:lnTo>
                <a:lnTo>
                  <a:pt x="19092" y="3914"/>
                </a:lnTo>
                <a:lnTo>
                  <a:pt x="18841" y="3525"/>
                </a:lnTo>
                <a:close/>
                <a:moveTo>
                  <a:pt x="19231" y="4601"/>
                </a:moveTo>
                <a:lnTo>
                  <a:pt x="19314" y="4810"/>
                </a:lnTo>
                <a:lnTo>
                  <a:pt x="19398" y="4989"/>
                </a:lnTo>
                <a:lnTo>
                  <a:pt x="19510" y="5378"/>
                </a:lnTo>
                <a:lnTo>
                  <a:pt x="19398" y="5169"/>
                </a:lnTo>
                <a:lnTo>
                  <a:pt x="19287" y="4870"/>
                </a:lnTo>
                <a:lnTo>
                  <a:pt x="19231" y="4601"/>
                </a:lnTo>
                <a:close/>
                <a:moveTo>
                  <a:pt x="19231" y="5169"/>
                </a:moveTo>
                <a:lnTo>
                  <a:pt x="19370" y="5288"/>
                </a:lnTo>
                <a:lnTo>
                  <a:pt x="19482" y="5408"/>
                </a:lnTo>
                <a:lnTo>
                  <a:pt x="19593" y="5557"/>
                </a:lnTo>
                <a:lnTo>
                  <a:pt x="19621" y="5647"/>
                </a:lnTo>
                <a:lnTo>
                  <a:pt x="19649" y="5736"/>
                </a:lnTo>
                <a:lnTo>
                  <a:pt x="19454" y="5438"/>
                </a:lnTo>
                <a:lnTo>
                  <a:pt x="19231" y="5169"/>
                </a:lnTo>
                <a:close/>
                <a:moveTo>
                  <a:pt x="21293" y="11472"/>
                </a:moveTo>
                <a:lnTo>
                  <a:pt x="21210" y="11891"/>
                </a:lnTo>
                <a:lnTo>
                  <a:pt x="21154" y="12279"/>
                </a:lnTo>
                <a:lnTo>
                  <a:pt x="21071" y="12668"/>
                </a:lnTo>
                <a:lnTo>
                  <a:pt x="20903" y="13145"/>
                </a:lnTo>
                <a:lnTo>
                  <a:pt x="20959" y="12757"/>
                </a:lnTo>
                <a:lnTo>
                  <a:pt x="21043" y="12339"/>
                </a:lnTo>
                <a:lnTo>
                  <a:pt x="21293" y="11472"/>
                </a:lnTo>
                <a:close/>
                <a:moveTo>
                  <a:pt x="20429" y="14071"/>
                </a:moveTo>
                <a:lnTo>
                  <a:pt x="20346" y="14221"/>
                </a:lnTo>
                <a:lnTo>
                  <a:pt x="20262" y="14370"/>
                </a:lnTo>
                <a:lnTo>
                  <a:pt x="20151" y="14490"/>
                </a:lnTo>
                <a:lnTo>
                  <a:pt x="20067" y="14609"/>
                </a:lnTo>
                <a:lnTo>
                  <a:pt x="20123" y="14490"/>
                </a:lnTo>
                <a:lnTo>
                  <a:pt x="20290" y="14310"/>
                </a:lnTo>
                <a:lnTo>
                  <a:pt x="20429" y="14071"/>
                </a:lnTo>
                <a:close/>
                <a:moveTo>
                  <a:pt x="19900" y="15147"/>
                </a:moveTo>
                <a:lnTo>
                  <a:pt x="19761" y="15386"/>
                </a:lnTo>
                <a:lnTo>
                  <a:pt x="19649" y="15476"/>
                </a:lnTo>
                <a:lnTo>
                  <a:pt x="19621" y="15476"/>
                </a:lnTo>
                <a:lnTo>
                  <a:pt x="19621" y="15446"/>
                </a:lnTo>
                <a:lnTo>
                  <a:pt x="19761" y="15296"/>
                </a:lnTo>
                <a:lnTo>
                  <a:pt x="19900" y="15147"/>
                </a:lnTo>
                <a:close/>
                <a:moveTo>
                  <a:pt x="19231" y="15326"/>
                </a:moveTo>
                <a:lnTo>
                  <a:pt x="19314" y="15356"/>
                </a:lnTo>
                <a:lnTo>
                  <a:pt x="19175" y="15535"/>
                </a:lnTo>
                <a:lnTo>
                  <a:pt x="19092" y="15685"/>
                </a:lnTo>
                <a:lnTo>
                  <a:pt x="18980" y="15775"/>
                </a:lnTo>
                <a:lnTo>
                  <a:pt x="18980" y="15804"/>
                </a:lnTo>
                <a:lnTo>
                  <a:pt x="18925" y="15804"/>
                </a:lnTo>
                <a:lnTo>
                  <a:pt x="18925" y="15775"/>
                </a:lnTo>
                <a:lnTo>
                  <a:pt x="19036" y="15565"/>
                </a:lnTo>
                <a:lnTo>
                  <a:pt x="19092" y="15476"/>
                </a:lnTo>
                <a:lnTo>
                  <a:pt x="19175" y="15386"/>
                </a:lnTo>
                <a:lnTo>
                  <a:pt x="19231" y="15326"/>
                </a:lnTo>
                <a:close/>
                <a:moveTo>
                  <a:pt x="2062" y="16611"/>
                </a:moveTo>
                <a:lnTo>
                  <a:pt x="2118" y="16820"/>
                </a:lnTo>
                <a:lnTo>
                  <a:pt x="2090" y="16790"/>
                </a:lnTo>
                <a:lnTo>
                  <a:pt x="2062" y="16671"/>
                </a:lnTo>
                <a:lnTo>
                  <a:pt x="2062" y="16611"/>
                </a:lnTo>
                <a:close/>
                <a:moveTo>
                  <a:pt x="2286" y="17208"/>
                </a:moveTo>
                <a:lnTo>
                  <a:pt x="2257" y="17238"/>
                </a:lnTo>
                <a:lnTo>
                  <a:pt x="2257" y="17208"/>
                </a:lnTo>
                <a:close/>
                <a:moveTo>
                  <a:pt x="18088" y="17448"/>
                </a:moveTo>
                <a:lnTo>
                  <a:pt x="18033" y="17537"/>
                </a:lnTo>
                <a:lnTo>
                  <a:pt x="17949" y="17567"/>
                </a:lnTo>
                <a:lnTo>
                  <a:pt x="18005" y="17507"/>
                </a:lnTo>
                <a:lnTo>
                  <a:pt x="18088" y="17448"/>
                </a:lnTo>
                <a:close/>
                <a:moveTo>
                  <a:pt x="1812" y="17059"/>
                </a:moveTo>
                <a:lnTo>
                  <a:pt x="2174" y="17537"/>
                </a:lnTo>
                <a:lnTo>
                  <a:pt x="2257" y="17567"/>
                </a:lnTo>
                <a:lnTo>
                  <a:pt x="2313" y="17597"/>
                </a:lnTo>
                <a:lnTo>
                  <a:pt x="2453" y="17866"/>
                </a:lnTo>
                <a:lnTo>
                  <a:pt x="2118" y="17567"/>
                </a:lnTo>
                <a:lnTo>
                  <a:pt x="1923" y="17298"/>
                </a:lnTo>
                <a:lnTo>
                  <a:pt x="1839" y="17179"/>
                </a:lnTo>
                <a:lnTo>
                  <a:pt x="1812" y="17059"/>
                </a:lnTo>
                <a:close/>
                <a:moveTo>
                  <a:pt x="2675" y="17866"/>
                </a:moveTo>
                <a:lnTo>
                  <a:pt x="2731" y="17896"/>
                </a:lnTo>
                <a:lnTo>
                  <a:pt x="2704" y="17896"/>
                </a:lnTo>
                <a:lnTo>
                  <a:pt x="2675" y="17866"/>
                </a:lnTo>
                <a:close/>
                <a:moveTo>
                  <a:pt x="3094" y="18045"/>
                </a:moveTo>
                <a:lnTo>
                  <a:pt x="3345" y="18165"/>
                </a:lnTo>
                <a:lnTo>
                  <a:pt x="3512" y="18284"/>
                </a:lnTo>
                <a:lnTo>
                  <a:pt x="3623" y="18374"/>
                </a:lnTo>
                <a:lnTo>
                  <a:pt x="3428" y="18254"/>
                </a:lnTo>
                <a:lnTo>
                  <a:pt x="3484" y="18403"/>
                </a:lnTo>
                <a:lnTo>
                  <a:pt x="3428" y="18374"/>
                </a:lnTo>
                <a:lnTo>
                  <a:pt x="3289" y="18194"/>
                </a:lnTo>
                <a:lnTo>
                  <a:pt x="3205" y="18105"/>
                </a:lnTo>
                <a:lnTo>
                  <a:pt x="3094" y="18045"/>
                </a:lnTo>
                <a:close/>
                <a:moveTo>
                  <a:pt x="5323" y="18822"/>
                </a:moveTo>
                <a:lnTo>
                  <a:pt x="5546" y="18941"/>
                </a:lnTo>
                <a:lnTo>
                  <a:pt x="5769" y="19120"/>
                </a:lnTo>
                <a:lnTo>
                  <a:pt x="5630" y="19091"/>
                </a:lnTo>
                <a:lnTo>
                  <a:pt x="5602" y="19061"/>
                </a:lnTo>
                <a:lnTo>
                  <a:pt x="5463" y="18941"/>
                </a:lnTo>
                <a:lnTo>
                  <a:pt x="5323" y="18822"/>
                </a:lnTo>
                <a:close/>
                <a:moveTo>
                  <a:pt x="4292" y="19001"/>
                </a:moveTo>
                <a:lnTo>
                  <a:pt x="4348" y="19031"/>
                </a:lnTo>
                <a:lnTo>
                  <a:pt x="4403" y="19061"/>
                </a:lnTo>
                <a:lnTo>
                  <a:pt x="4487" y="19150"/>
                </a:lnTo>
                <a:lnTo>
                  <a:pt x="4515" y="19180"/>
                </a:lnTo>
                <a:lnTo>
                  <a:pt x="4487" y="19180"/>
                </a:lnTo>
                <a:lnTo>
                  <a:pt x="4292" y="19001"/>
                </a:lnTo>
                <a:close/>
                <a:moveTo>
                  <a:pt x="14577" y="19061"/>
                </a:moveTo>
                <a:lnTo>
                  <a:pt x="14298" y="19180"/>
                </a:lnTo>
                <a:lnTo>
                  <a:pt x="14159" y="19240"/>
                </a:lnTo>
                <a:lnTo>
                  <a:pt x="14019" y="19240"/>
                </a:lnTo>
                <a:lnTo>
                  <a:pt x="14159" y="19150"/>
                </a:lnTo>
                <a:lnTo>
                  <a:pt x="14270" y="19091"/>
                </a:lnTo>
                <a:lnTo>
                  <a:pt x="14493" y="19061"/>
                </a:lnTo>
                <a:close/>
                <a:moveTo>
                  <a:pt x="5686" y="19180"/>
                </a:moveTo>
                <a:lnTo>
                  <a:pt x="5853" y="19210"/>
                </a:lnTo>
                <a:lnTo>
                  <a:pt x="6076" y="19330"/>
                </a:lnTo>
                <a:lnTo>
                  <a:pt x="5853" y="19270"/>
                </a:lnTo>
                <a:lnTo>
                  <a:pt x="5686" y="19180"/>
                </a:lnTo>
                <a:close/>
                <a:moveTo>
                  <a:pt x="13908" y="19390"/>
                </a:moveTo>
                <a:lnTo>
                  <a:pt x="13824" y="19449"/>
                </a:lnTo>
                <a:lnTo>
                  <a:pt x="13796" y="19479"/>
                </a:lnTo>
                <a:lnTo>
                  <a:pt x="13824" y="19509"/>
                </a:lnTo>
                <a:lnTo>
                  <a:pt x="13963" y="19509"/>
                </a:lnTo>
                <a:lnTo>
                  <a:pt x="14075" y="19479"/>
                </a:lnTo>
                <a:lnTo>
                  <a:pt x="13852" y="19569"/>
                </a:lnTo>
                <a:lnTo>
                  <a:pt x="13629" y="19599"/>
                </a:lnTo>
                <a:lnTo>
                  <a:pt x="13629" y="19628"/>
                </a:lnTo>
                <a:lnTo>
                  <a:pt x="13601" y="19628"/>
                </a:lnTo>
                <a:lnTo>
                  <a:pt x="13490" y="19539"/>
                </a:lnTo>
                <a:lnTo>
                  <a:pt x="13685" y="19419"/>
                </a:lnTo>
                <a:lnTo>
                  <a:pt x="13908" y="19390"/>
                </a:lnTo>
                <a:close/>
                <a:moveTo>
                  <a:pt x="7135" y="20166"/>
                </a:moveTo>
                <a:lnTo>
                  <a:pt x="7358" y="20256"/>
                </a:lnTo>
                <a:lnTo>
                  <a:pt x="7609" y="20345"/>
                </a:lnTo>
                <a:lnTo>
                  <a:pt x="7441" y="20345"/>
                </a:lnTo>
                <a:lnTo>
                  <a:pt x="7135" y="20316"/>
                </a:lnTo>
                <a:lnTo>
                  <a:pt x="7023" y="20286"/>
                </a:lnTo>
                <a:lnTo>
                  <a:pt x="6968" y="20256"/>
                </a:lnTo>
                <a:lnTo>
                  <a:pt x="6968" y="20196"/>
                </a:lnTo>
                <a:lnTo>
                  <a:pt x="7135" y="20166"/>
                </a:lnTo>
                <a:close/>
                <a:moveTo>
                  <a:pt x="10284" y="20465"/>
                </a:moveTo>
                <a:lnTo>
                  <a:pt x="10368" y="20525"/>
                </a:lnTo>
                <a:lnTo>
                  <a:pt x="10452" y="20555"/>
                </a:lnTo>
                <a:lnTo>
                  <a:pt x="10229" y="20584"/>
                </a:lnTo>
                <a:lnTo>
                  <a:pt x="10061" y="20584"/>
                </a:lnTo>
                <a:lnTo>
                  <a:pt x="10061" y="20555"/>
                </a:lnTo>
                <a:lnTo>
                  <a:pt x="10284" y="20465"/>
                </a:lnTo>
                <a:close/>
                <a:moveTo>
                  <a:pt x="13712" y="20196"/>
                </a:moveTo>
                <a:lnTo>
                  <a:pt x="13629" y="20286"/>
                </a:lnTo>
                <a:lnTo>
                  <a:pt x="13127" y="20495"/>
                </a:lnTo>
                <a:lnTo>
                  <a:pt x="12988" y="20555"/>
                </a:lnTo>
                <a:lnTo>
                  <a:pt x="13044" y="20525"/>
                </a:lnTo>
                <a:lnTo>
                  <a:pt x="12598" y="20584"/>
                </a:lnTo>
                <a:lnTo>
                  <a:pt x="12681" y="20525"/>
                </a:lnTo>
                <a:lnTo>
                  <a:pt x="12765" y="20465"/>
                </a:lnTo>
                <a:lnTo>
                  <a:pt x="12514" y="20555"/>
                </a:lnTo>
                <a:lnTo>
                  <a:pt x="12737" y="20465"/>
                </a:lnTo>
                <a:lnTo>
                  <a:pt x="13406" y="20226"/>
                </a:lnTo>
                <a:lnTo>
                  <a:pt x="13294" y="20316"/>
                </a:lnTo>
                <a:lnTo>
                  <a:pt x="13183" y="20405"/>
                </a:lnTo>
                <a:lnTo>
                  <a:pt x="13712" y="20196"/>
                </a:lnTo>
                <a:close/>
                <a:moveTo>
                  <a:pt x="11789" y="20465"/>
                </a:moveTo>
                <a:lnTo>
                  <a:pt x="11762" y="20495"/>
                </a:lnTo>
                <a:lnTo>
                  <a:pt x="11706" y="20525"/>
                </a:lnTo>
                <a:lnTo>
                  <a:pt x="11511" y="20584"/>
                </a:lnTo>
                <a:lnTo>
                  <a:pt x="11288" y="20614"/>
                </a:lnTo>
                <a:lnTo>
                  <a:pt x="11121" y="20614"/>
                </a:lnTo>
                <a:lnTo>
                  <a:pt x="11539" y="20525"/>
                </a:lnTo>
                <a:lnTo>
                  <a:pt x="11678" y="20495"/>
                </a:lnTo>
                <a:lnTo>
                  <a:pt x="11789" y="20465"/>
                </a:lnTo>
                <a:close/>
                <a:moveTo>
                  <a:pt x="12653" y="20286"/>
                </a:moveTo>
                <a:lnTo>
                  <a:pt x="12542" y="20345"/>
                </a:lnTo>
                <a:lnTo>
                  <a:pt x="12486" y="20405"/>
                </a:lnTo>
                <a:lnTo>
                  <a:pt x="12402" y="20465"/>
                </a:lnTo>
                <a:lnTo>
                  <a:pt x="12375" y="20584"/>
                </a:lnTo>
                <a:lnTo>
                  <a:pt x="12486" y="20584"/>
                </a:lnTo>
                <a:lnTo>
                  <a:pt x="11845" y="20674"/>
                </a:lnTo>
                <a:lnTo>
                  <a:pt x="12068" y="20584"/>
                </a:lnTo>
                <a:lnTo>
                  <a:pt x="12152" y="20525"/>
                </a:lnTo>
                <a:lnTo>
                  <a:pt x="12152" y="20495"/>
                </a:lnTo>
                <a:lnTo>
                  <a:pt x="12124" y="20465"/>
                </a:lnTo>
                <a:lnTo>
                  <a:pt x="12040" y="20465"/>
                </a:lnTo>
                <a:lnTo>
                  <a:pt x="11901" y="20435"/>
                </a:lnTo>
                <a:lnTo>
                  <a:pt x="11873" y="20405"/>
                </a:lnTo>
                <a:lnTo>
                  <a:pt x="12263" y="20375"/>
                </a:lnTo>
                <a:lnTo>
                  <a:pt x="12653" y="20286"/>
                </a:lnTo>
                <a:close/>
                <a:moveTo>
                  <a:pt x="4627" y="19120"/>
                </a:moveTo>
                <a:lnTo>
                  <a:pt x="4989" y="19359"/>
                </a:lnTo>
                <a:lnTo>
                  <a:pt x="5295" y="19658"/>
                </a:lnTo>
                <a:lnTo>
                  <a:pt x="5295" y="19569"/>
                </a:lnTo>
                <a:lnTo>
                  <a:pt x="5268" y="19509"/>
                </a:lnTo>
                <a:lnTo>
                  <a:pt x="5630" y="19628"/>
                </a:lnTo>
                <a:lnTo>
                  <a:pt x="5992" y="19748"/>
                </a:lnTo>
                <a:lnTo>
                  <a:pt x="6160" y="19808"/>
                </a:lnTo>
                <a:lnTo>
                  <a:pt x="6327" y="19867"/>
                </a:lnTo>
                <a:lnTo>
                  <a:pt x="6466" y="19957"/>
                </a:lnTo>
                <a:lnTo>
                  <a:pt x="6605" y="20076"/>
                </a:lnTo>
                <a:lnTo>
                  <a:pt x="6355" y="20047"/>
                </a:lnTo>
                <a:lnTo>
                  <a:pt x="6661" y="20226"/>
                </a:lnTo>
                <a:lnTo>
                  <a:pt x="7051" y="20375"/>
                </a:lnTo>
                <a:lnTo>
                  <a:pt x="7525" y="20555"/>
                </a:lnTo>
                <a:lnTo>
                  <a:pt x="8027" y="20674"/>
                </a:lnTo>
                <a:lnTo>
                  <a:pt x="7860" y="20674"/>
                </a:lnTo>
                <a:lnTo>
                  <a:pt x="7999" y="20883"/>
                </a:lnTo>
                <a:lnTo>
                  <a:pt x="7943" y="20883"/>
                </a:lnTo>
                <a:lnTo>
                  <a:pt x="7860" y="20853"/>
                </a:lnTo>
                <a:lnTo>
                  <a:pt x="7637" y="20793"/>
                </a:lnTo>
                <a:lnTo>
                  <a:pt x="7470" y="20734"/>
                </a:lnTo>
                <a:lnTo>
                  <a:pt x="7441" y="20704"/>
                </a:lnTo>
                <a:lnTo>
                  <a:pt x="7609" y="20704"/>
                </a:lnTo>
                <a:lnTo>
                  <a:pt x="7748" y="20734"/>
                </a:lnTo>
                <a:lnTo>
                  <a:pt x="7776" y="20674"/>
                </a:lnTo>
                <a:lnTo>
                  <a:pt x="7776" y="20644"/>
                </a:lnTo>
                <a:lnTo>
                  <a:pt x="7748" y="20614"/>
                </a:lnTo>
                <a:lnTo>
                  <a:pt x="7581" y="20614"/>
                </a:lnTo>
                <a:lnTo>
                  <a:pt x="7441" y="20644"/>
                </a:lnTo>
                <a:lnTo>
                  <a:pt x="7246" y="20704"/>
                </a:lnTo>
                <a:lnTo>
                  <a:pt x="7386" y="20614"/>
                </a:lnTo>
                <a:lnTo>
                  <a:pt x="6996" y="20555"/>
                </a:lnTo>
                <a:lnTo>
                  <a:pt x="6661" y="20495"/>
                </a:lnTo>
                <a:lnTo>
                  <a:pt x="6382" y="20375"/>
                </a:lnTo>
                <a:lnTo>
                  <a:pt x="6104" y="20226"/>
                </a:lnTo>
                <a:lnTo>
                  <a:pt x="6187" y="20226"/>
                </a:lnTo>
                <a:lnTo>
                  <a:pt x="6020" y="20196"/>
                </a:lnTo>
                <a:lnTo>
                  <a:pt x="5713" y="20166"/>
                </a:lnTo>
                <a:lnTo>
                  <a:pt x="5574" y="20107"/>
                </a:lnTo>
                <a:lnTo>
                  <a:pt x="5435" y="20047"/>
                </a:lnTo>
                <a:lnTo>
                  <a:pt x="5491" y="20017"/>
                </a:lnTo>
                <a:lnTo>
                  <a:pt x="5574" y="20047"/>
                </a:lnTo>
                <a:lnTo>
                  <a:pt x="5323" y="19867"/>
                </a:lnTo>
                <a:lnTo>
                  <a:pt x="5017" y="19658"/>
                </a:lnTo>
                <a:lnTo>
                  <a:pt x="4376" y="19150"/>
                </a:lnTo>
                <a:lnTo>
                  <a:pt x="4850" y="19449"/>
                </a:lnTo>
                <a:lnTo>
                  <a:pt x="4627" y="19120"/>
                </a:lnTo>
                <a:close/>
                <a:moveTo>
                  <a:pt x="8528" y="20793"/>
                </a:moveTo>
                <a:lnTo>
                  <a:pt x="9058" y="20883"/>
                </a:lnTo>
                <a:lnTo>
                  <a:pt x="9616" y="20943"/>
                </a:lnTo>
                <a:lnTo>
                  <a:pt x="9476" y="20973"/>
                </a:lnTo>
                <a:lnTo>
                  <a:pt x="9253" y="20973"/>
                </a:lnTo>
                <a:lnTo>
                  <a:pt x="9030" y="20943"/>
                </a:lnTo>
                <a:lnTo>
                  <a:pt x="8528" y="20793"/>
                </a:lnTo>
                <a:close/>
                <a:moveTo>
                  <a:pt x="11566" y="0"/>
                </a:moveTo>
                <a:lnTo>
                  <a:pt x="11678" y="90"/>
                </a:lnTo>
                <a:lnTo>
                  <a:pt x="11706" y="120"/>
                </a:lnTo>
                <a:lnTo>
                  <a:pt x="12263" y="329"/>
                </a:lnTo>
                <a:lnTo>
                  <a:pt x="12096" y="358"/>
                </a:lnTo>
                <a:lnTo>
                  <a:pt x="11901" y="389"/>
                </a:lnTo>
                <a:lnTo>
                  <a:pt x="11511" y="329"/>
                </a:lnTo>
                <a:lnTo>
                  <a:pt x="11093" y="269"/>
                </a:lnTo>
                <a:lnTo>
                  <a:pt x="10730" y="209"/>
                </a:lnTo>
                <a:lnTo>
                  <a:pt x="10758" y="239"/>
                </a:lnTo>
                <a:lnTo>
                  <a:pt x="10758" y="269"/>
                </a:lnTo>
                <a:lnTo>
                  <a:pt x="10619" y="299"/>
                </a:lnTo>
                <a:lnTo>
                  <a:pt x="10089" y="358"/>
                </a:lnTo>
                <a:lnTo>
                  <a:pt x="9365" y="358"/>
                </a:lnTo>
                <a:lnTo>
                  <a:pt x="9058" y="389"/>
                </a:lnTo>
                <a:lnTo>
                  <a:pt x="8779" y="418"/>
                </a:lnTo>
                <a:lnTo>
                  <a:pt x="8974" y="448"/>
                </a:lnTo>
                <a:lnTo>
                  <a:pt x="9169" y="478"/>
                </a:lnTo>
                <a:lnTo>
                  <a:pt x="8891" y="538"/>
                </a:lnTo>
                <a:lnTo>
                  <a:pt x="8501" y="657"/>
                </a:lnTo>
                <a:lnTo>
                  <a:pt x="8250" y="747"/>
                </a:lnTo>
                <a:lnTo>
                  <a:pt x="8250" y="777"/>
                </a:lnTo>
                <a:lnTo>
                  <a:pt x="8333" y="777"/>
                </a:lnTo>
                <a:lnTo>
                  <a:pt x="7832" y="956"/>
                </a:lnTo>
                <a:lnTo>
                  <a:pt x="7915" y="897"/>
                </a:lnTo>
                <a:lnTo>
                  <a:pt x="7581" y="926"/>
                </a:lnTo>
                <a:lnTo>
                  <a:pt x="7609" y="897"/>
                </a:lnTo>
                <a:lnTo>
                  <a:pt x="7497" y="926"/>
                </a:lnTo>
                <a:lnTo>
                  <a:pt x="7358" y="1016"/>
                </a:lnTo>
                <a:lnTo>
                  <a:pt x="7107" y="1195"/>
                </a:lnTo>
                <a:lnTo>
                  <a:pt x="6578" y="1374"/>
                </a:lnTo>
                <a:lnTo>
                  <a:pt x="6048" y="1614"/>
                </a:lnTo>
                <a:lnTo>
                  <a:pt x="5518" y="1823"/>
                </a:lnTo>
                <a:lnTo>
                  <a:pt x="5017" y="2091"/>
                </a:lnTo>
                <a:lnTo>
                  <a:pt x="5156" y="2091"/>
                </a:lnTo>
                <a:lnTo>
                  <a:pt x="5268" y="2032"/>
                </a:lnTo>
                <a:lnTo>
                  <a:pt x="5574" y="1912"/>
                </a:lnTo>
                <a:lnTo>
                  <a:pt x="5881" y="1793"/>
                </a:lnTo>
                <a:lnTo>
                  <a:pt x="6020" y="1733"/>
                </a:lnTo>
                <a:lnTo>
                  <a:pt x="6187" y="1703"/>
                </a:lnTo>
                <a:lnTo>
                  <a:pt x="5769" y="1912"/>
                </a:lnTo>
                <a:lnTo>
                  <a:pt x="5937" y="1882"/>
                </a:lnTo>
                <a:lnTo>
                  <a:pt x="5435" y="2241"/>
                </a:lnTo>
                <a:lnTo>
                  <a:pt x="6160" y="1912"/>
                </a:lnTo>
                <a:lnTo>
                  <a:pt x="6912" y="1614"/>
                </a:lnTo>
                <a:lnTo>
                  <a:pt x="7692" y="1345"/>
                </a:lnTo>
                <a:lnTo>
                  <a:pt x="8473" y="1076"/>
                </a:lnTo>
                <a:lnTo>
                  <a:pt x="8361" y="1106"/>
                </a:lnTo>
                <a:lnTo>
                  <a:pt x="8501" y="1016"/>
                </a:lnTo>
                <a:lnTo>
                  <a:pt x="8947" y="866"/>
                </a:lnTo>
                <a:lnTo>
                  <a:pt x="8835" y="897"/>
                </a:lnTo>
                <a:lnTo>
                  <a:pt x="8584" y="897"/>
                </a:lnTo>
                <a:lnTo>
                  <a:pt x="8445" y="837"/>
                </a:lnTo>
                <a:lnTo>
                  <a:pt x="9030" y="807"/>
                </a:lnTo>
                <a:lnTo>
                  <a:pt x="9643" y="807"/>
                </a:lnTo>
                <a:lnTo>
                  <a:pt x="11009" y="897"/>
                </a:lnTo>
                <a:lnTo>
                  <a:pt x="11678" y="956"/>
                </a:lnTo>
                <a:lnTo>
                  <a:pt x="12849" y="956"/>
                </a:lnTo>
                <a:lnTo>
                  <a:pt x="13099" y="897"/>
                </a:lnTo>
                <a:lnTo>
                  <a:pt x="13322" y="866"/>
                </a:lnTo>
                <a:lnTo>
                  <a:pt x="13573" y="986"/>
                </a:lnTo>
                <a:lnTo>
                  <a:pt x="13852" y="1076"/>
                </a:lnTo>
                <a:lnTo>
                  <a:pt x="14381" y="1255"/>
                </a:lnTo>
                <a:lnTo>
                  <a:pt x="14939" y="1404"/>
                </a:lnTo>
                <a:lnTo>
                  <a:pt x="15218" y="1494"/>
                </a:lnTo>
                <a:lnTo>
                  <a:pt x="15468" y="1643"/>
                </a:lnTo>
                <a:lnTo>
                  <a:pt x="15301" y="1524"/>
                </a:lnTo>
                <a:lnTo>
                  <a:pt x="15831" y="1852"/>
                </a:lnTo>
                <a:lnTo>
                  <a:pt x="16360" y="2211"/>
                </a:lnTo>
                <a:lnTo>
                  <a:pt x="16639" y="2420"/>
                </a:lnTo>
                <a:lnTo>
                  <a:pt x="16890" y="2629"/>
                </a:lnTo>
                <a:lnTo>
                  <a:pt x="17113" y="2868"/>
                </a:lnTo>
                <a:lnTo>
                  <a:pt x="17336" y="3137"/>
                </a:lnTo>
                <a:lnTo>
                  <a:pt x="18423" y="4452"/>
                </a:lnTo>
                <a:lnTo>
                  <a:pt x="19092" y="5348"/>
                </a:lnTo>
                <a:lnTo>
                  <a:pt x="19705" y="6214"/>
                </a:lnTo>
                <a:lnTo>
                  <a:pt x="19677" y="6065"/>
                </a:lnTo>
                <a:lnTo>
                  <a:pt x="19677" y="5945"/>
                </a:lnTo>
                <a:lnTo>
                  <a:pt x="19900" y="6483"/>
                </a:lnTo>
                <a:lnTo>
                  <a:pt x="20318" y="7588"/>
                </a:lnTo>
                <a:lnTo>
                  <a:pt x="20346" y="7648"/>
                </a:lnTo>
                <a:lnTo>
                  <a:pt x="20624" y="8485"/>
                </a:lnTo>
                <a:lnTo>
                  <a:pt x="20848" y="9262"/>
                </a:lnTo>
                <a:lnTo>
                  <a:pt x="20903" y="9590"/>
                </a:lnTo>
                <a:lnTo>
                  <a:pt x="20931" y="9829"/>
                </a:lnTo>
                <a:lnTo>
                  <a:pt x="20931" y="10009"/>
                </a:lnTo>
                <a:lnTo>
                  <a:pt x="20903" y="10068"/>
                </a:lnTo>
                <a:lnTo>
                  <a:pt x="20848" y="10098"/>
                </a:lnTo>
                <a:lnTo>
                  <a:pt x="20513" y="11622"/>
                </a:lnTo>
                <a:lnTo>
                  <a:pt x="20151" y="13205"/>
                </a:lnTo>
                <a:lnTo>
                  <a:pt x="20262" y="12996"/>
                </a:lnTo>
                <a:lnTo>
                  <a:pt x="20374" y="12727"/>
                </a:lnTo>
                <a:lnTo>
                  <a:pt x="20457" y="12817"/>
                </a:lnTo>
                <a:lnTo>
                  <a:pt x="20457" y="13056"/>
                </a:lnTo>
                <a:lnTo>
                  <a:pt x="20401" y="13205"/>
                </a:lnTo>
                <a:lnTo>
                  <a:pt x="20234" y="13594"/>
                </a:lnTo>
                <a:lnTo>
                  <a:pt x="20011" y="13982"/>
                </a:lnTo>
                <a:lnTo>
                  <a:pt x="19733" y="14370"/>
                </a:lnTo>
                <a:lnTo>
                  <a:pt x="19482" y="14729"/>
                </a:lnTo>
                <a:lnTo>
                  <a:pt x="19120" y="15177"/>
                </a:lnTo>
                <a:lnTo>
                  <a:pt x="19370" y="15087"/>
                </a:lnTo>
                <a:lnTo>
                  <a:pt x="19231" y="15296"/>
                </a:lnTo>
                <a:lnTo>
                  <a:pt x="19036" y="15506"/>
                </a:lnTo>
                <a:lnTo>
                  <a:pt x="18646" y="15894"/>
                </a:lnTo>
                <a:lnTo>
                  <a:pt x="18813" y="15506"/>
                </a:lnTo>
                <a:lnTo>
                  <a:pt x="18980" y="15087"/>
                </a:lnTo>
                <a:lnTo>
                  <a:pt x="19426" y="14191"/>
                </a:lnTo>
                <a:lnTo>
                  <a:pt x="19844" y="13354"/>
                </a:lnTo>
                <a:lnTo>
                  <a:pt x="20011" y="12996"/>
                </a:lnTo>
                <a:lnTo>
                  <a:pt x="20151" y="12697"/>
                </a:lnTo>
                <a:lnTo>
                  <a:pt x="20151" y="12608"/>
                </a:lnTo>
                <a:lnTo>
                  <a:pt x="20179" y="12548"/>
                </a:lnTo>
                <a:lnTo>
                  <a:pt x="20179" y="12578"/>
                </a:lnTo>
                <a:lnTo>
                  <a:pt x="20206" y="12458"/>
                </a:lnTo>
                <a:lnTo>
                  <a:pt x="20318" y="11950"/>
                </a:lnTo>
                <a:lnTo>
                  <a:pt x="20401" y="11412"/>
                </a:lnTo>
                <a:lnTo>
                  <a:pt x="20429" y="10427"/>
                </a:lnTo>
                <a:lnTo>
                  <a:pt x="20429" y="9082"/>
                </a:lnTo>
                <a:lnTo>
                  <a:pt x="20374" y="9112"/>
                </a:lnTo>
                <a:lnTo>
                  <a:pt x="20374" y="9202"/>
                </a:lnTo>
                <a:lnTo>
                  <a:pt x="20290" y="8963"/>
                </a:lnTo>
                <a:lnTo>
                  <a:pt x="20206" y="8694"/>
                </a:lnTo>
                <a:lnTo>
                  <a:pt x="20095" y="8156"/>
                </a:lnTo>
                <a:lnTo>
                  <a:pt x="20067" y="8007"/>
                </a:lnTo>
                <a:lnTo>
                  <a:pt x="20067" y="8067"/>
                </a:lnTo>
                <a:lnTo>
                  <a:pt x="19956" y="7887"/>
                </a:lnTo>
                <a:lnTo>
                  <a:pt x="19816" y="7678"/>
                </a:lnTo>
                <a:lnTo>
                  <a:pt x="19788" y="7619"/>
                </a:lnTo>
                <a:lnTo>
                  <a:pt x="19343" y="7051"/>
                </a:lnTo>
                <a:lnTo>
                  <a:pt x="19147" y="6782"/>
                </a:lnTo>
                <a:lnTo>
                  <a:pt x="19008" y="6573"/>
                </a:lnTo>
                <a:lnTo>
                  <a:pt x="19092" y="6632"/>
                </a:lnTo>
                <a:lnTo>
                  <a:pt x="19064" y="6573"/>
                </a:lnTo>
                <a:lnTo>
                  <a:pt x="19008" y="6483"/>
                </a:lnTo>
                <a:lnTo>
                  <a:pt x="18701" y="6155"/>
                </a:lnTo>
                <a:lnTo>
                  <a:pt x="18423" y="5886"/>
                </a:lnTo>
                <a:lnTo>
                  <a:pt x="18451" y="5915"/>
                </a:lnTo>
                <a:lnTo>
                  <a:pt x="18423" y="5975"/>
                </a:lnTo>
                <a:lnTo>
                  <a:pt x="18172" y="5706"/>
                </a:lnTo>
                <a:lnTo>
                  <a:pt x="18255" y="5826"/>
                </a:lnTo>
                <a:lnTo>
                  <a:pt x="17977" y="5557"/>
                </a:lnTo>
                <a:lnTo>
                  <a:pt x="17865" y="5408"/>
                </a:lnTo>
                <a:lnTo>
                  <a:pt x="17865" y="5378"/>
                </a:lnTo>
                <a:lnTo>
                  <a:pt x="17893" y="5408"/>
                </a:lnTo>
                <a:lnTo>
                  <a:pt x="18088" y="5557"/>
                </a:lnTo>
                <a:lnTo>
                  <a:pt x="17419" y="4930"/>
                </a:lnTo>
                <a:lnTo>
                  <a:pt x="17586" y="5139"/>
                </a:lnTo>
                <a:lnTo>
                  <a:pt x="17308" y="4930"/>
                </a:lnTo>
                <a:lnTo>
                  <a:pt x="17029" y="4721"/>
                </a:lnTo>
                <a:lnTo>
                  <a:pt x="17001" y="4750"/>
                </a:lnTo>
                <a:lnTo>
                  <a:pt x="16973" y="4780"/>
                </a:lnTo>
                <a:lnTo>
                  <a:pt x="17224" y="4959"/>
                </a:lnTo>
                <a:lnTo>
                  <a:pt x="17447" y="5139"/>
                </a:lnTo>
                <a:lnTo>
                  <a:pt x="17865" y="5557"/>
                </a:lnTo>
                <a:lnTo>
                  <a:pt x="18283" y="5945"/>
                </a:lnTo>
                <a:lnTo>
                  <a:pt x="18506" y="6125"/>
                </a:lnTo>
                <a:lnTo>
                  <a:pt x="18729" y="6304"/>
                </a:lnTo>
                <a:lnTo>
                  <a:pt x="18562" y="6184"/>
                </a:lnTo>
                <a:lnTo>
                  <a:pt x="18339" y="6035"/>
                </a:lnTo>
                <a:lnTo>
                  <a:pt x="18339" y="6095"/>
                </a:lnTo>
                <a:lnTo>
                  <a:pt x="18423" y="6244"/>
                </a:lnTo>
                <a:lnTo>
                  <a:pt x="18785" y="6782"/>
                </a:lnTo>
                <a:lnTo>
                  <a:pt x="19231" y="7349"/>
                </a:lnTo>
                <a:lnTo>
                  <a:pt x="19426" y="7588"/>
                </a:lnTo>
                <a:lnTo>
                  <a:pt x="19565" y="7738"/>
                </a:lnTo>
                <a:lnTo>
                  <a:pt x="19621" y="7768"/>
                </a:lnTo>
                <a:lnTo>
                  <a:pt x="19593" y="7619"/>
                </a:lnTo>
                <a:lnTo>
                  <a:pt x="19705" y="7887"/>
                </a:lnTo>
                <a:lnTo>
                  <a:pt x="19816" y="8246"/>
                </a:lnTo>
                <a:lnTo>
                  <a:pt x="19621" y="7857"/>
                </a:lnTo>
                <a:lnTo>
                  <a:pt x="19733" y="8096"/>
                </a:lnTo>
                <a:lnTo>
                  <a:pt x="19844" y="8336"/>
                </a:lnTo>
                <a:lnTo>
                  <a:pt x="19872" y="8365"/>
                </a:lnTo>
                <a:lnTo>
                  <a:pt x="20067" y="9082"/>
                </a:lnTo>
                <a:lnTo>
                  <a:pt x="20151" y="9291"/>
                </a:lnTo>
                <a:lnTo>
                  <a:pt x="20290" y="9650"/>
                </a:lnTo>
                <a:lnTo>
                  <a:pt x="20318" y="9710"/>
                </a:lnTo>
                <a:lnTo>
                  <a:pt x="20290" y="9710"/>
                </a:lnTo>
                <a:lnTo>
                  <a:pt x="20206" y="9620"/>
                </a:lnTo>
                <a:lnTo>
                  <a:pt x="20151" y="9530"/>
                </a:lnTo>
                <a:lnTo>
                  <a:pt x="20151" y="9680"/>
                </a:lnTo>
                <a:lnTo>
                  <a:pt x="20179" y="9829"/>
                </a:lnTo>
                <a:lnTo>
                  <a:pt x="20206" y="9979"/>
                </a:lnTo>
                <a:lnTo>
                  <a:pt x="20206" y="10098"/>
                </a:lnTo>
                <a:lnTo>
                  <a:pt x="20179" y="10068"/>
                </a:lnTo>
                <a:lnTo>
                  <a:pt x="20179" y="9949"/>
                </a:lnTo>
                <a:lnTo>
                  <a:pt x="20095" y="9530"/>
                </a:lnTo>
                <a:lnTo>
                  <a:pt x="20011" y="9142"/>
                </a:lnTo>
                <a:lnTo>
                  <a:pt x="20123" y="10038"/>
                </a:lnTo>
                <a:lnTo>
                  <a:pt x="20151" y="10486"/>
                </a:lnTo>
                <a:lnTo>
                  <a:pt x="20151" y="10935"/>
                </a:lnTo>
                <a:lnTo>
                  <a:pt x="20123" y="11383"/>
                </a:lnTo>
                <a:lnTo>
                  <a:pt x="20067" y="11831"/>
                </a:lnTo>
                <a:lnTo>
                  <a:pt x="19956" y="12249"/>
                </a:lnTo>
                <a:lnTo>
                  <a:pt x="19816" y="12668"/>
                </a:lnTo>
                <a:lnTo>
                  <a:pt x="19872" y="12578"/>
                </a:lnTo>
                <a:lnTo>
                  <a:pt x="19900" y="12548"/>
                </a:lnTo>
                <a:lnTo>
                  <a:pt x="19900" y="12578"/>
                </a:lnTo>
                <a:lnTo>
                  <a:pt x="19872" y="12787"/>
                </a:lnTo>
                <a:lnTo>
                  <a:pt x="19788" y="13056"/>
                </a:lnTo>
                <a:lnTo>
                  <a:pt x="19733" y="13145"/>
                </a:lnTo>
                <a:lnTo>
                  <a:pt x="19705" y="13175"/>
                </a:lnTo>
                <a:lnTo>
                  <a:pt x="19621" y="13325"/>
                </a:lnTo>
                <a:lnTo>
                  <a:pt x="19426" y="13922"/>
                </a:lnTo>
                <a:lnTo>
                  <a:pt x="19175" y="14609"/>
                </a:lnTo>
                <a:lnTo>
                  <a:pt x="18952" y="15058"/>
                </a:lnTo>
                <a:lnTo>
                  <a:pt x="18729" y="15476"/>
                </a:lnTo>
                <a:lnTo>
                  <a:pt x="18478" y="15864"/>
                </a:lnTo>
                <a:lnTo>
                  <a:pt x="18228" y="16252"/>
                </a:lnTo>
                <a:lnTo>
                  <a:pt x="17837" y="16611"/>
                </a:lnTo>
                <a:lnTo>
                  <a:pt x="17670" y="16820"/>
                </a:lnTo>
                <a:lnTo>
                  <a:pt x="17503" y="17029"/>
                </a:lnTo>
                <a:lnTo>
                  <a:pt x="17726" y="16880"/>
                </a:lnTo>
                <a:lnTo>
                  <a:pt x="17698" y="16940"/>
                </a:lnTo>
                <a:lnTo>
                  <a:pt x="17141" y="17418"/>
                </a:lnTo>
                <a:lnTo>
                  <a:pt x="16862" y="17627"/>
                </a:lnTo>
                <a:lnTo>
                  <a:pt x="16555" y="17806"/>
                </a:lnTo>
                <a:lnTo>
                  <a:pt x="17113" y="17328"/>
                </a:lnTo>
                <a:lnTo>
                  <a:pt x="17391" y="17059"/>
                </a:lnTo>
                <a:lnTo>
                  <a:pt x="17642" y="16790"/>
                </a:lnTo>
                <a:lnTo>
                  <a:pt x="17419" y="16999"/>
                </a:lnTo>
                <a:lnTo>
                  <a:pt x="17197" y="17179"/>
                </a:lnTo>
                <a:lnTo>
                  <a:pt x="16723" y="17507"/>
                </a:lnTo>
                <a:lnTo>
                  <a:pt x="16221" y="17806"/>
                </a:lnTo>
                <a:lnTo>
                  <a:pt x="15747" y="18134"/>
                </a:lnTo>
                <a:lnTo>
                  <a:pt x="15580" y="18194"/>
                </a:lnTo>
                <a:lnTo>
                  <a:pt x="15218" y="18344"/>
                </a:lnTo>
                <a:lnTo>
                  <a:pt x="14130" y="18851"/>
                </a:lnTo>
                <a:lnTo>
                  <a:pt x="12988" y="19390"/>
                </a:lnTo>
                <a:lnTo>
                  <a:pt x="12514" y="19599"/>
                </a:lnTo>
                <a:lnTo>
                  <a:pt x="12235" y="19688"/>
                </a:lnTo>
                <a:lnTo>
                  <a:pt x="11650" y="19778"/>
                </a:lnTo>
                <a:lnTo>
                  <a:pt x="10981" y="19838"/>
                </a:lnTo>
                <a:lnTo>
                  <a:pt x="9950" y="19897"/>
                </a:lnTo>
                <a:lnTo>
                  <a:pt x="9225" y="19927"/>
                </a:lnTo>
                <a:lnTo>
                  <a:pt x="8724" y="19927"/>
                </a:lnTo>
                <a:lnTo>
                  <a:pt x="8361" y="19867"/>
                </a:lnTo>
                <a:lnTo>
                  <a:pt x="7999" y="19808"/>
                </a:lnTo>
                <a:lnTo>
                  <a:pt x="7609" y="19718"/>
                </a:lnTo>
                <a:lnTo>
                  <a:pt x="7274" y="19599"/>
                </a:lnTo>
                <a:lnTo>
                  <a:pt x="6912" y="19449"/>
                </a:lnTo>
                <a:lnTo>
                  <a:pt x="6299" y="19180"/>
                </a:lnTo>
                <a:lnTo>
                  <a:pt x="6355" y="19240"/>
                </a:lnTo>
                <a:lnTo>
                  <a:pt x="6410" y="19270"/>
                </a:lnTo>
                <a:lnTo>
                  <a:pt x="6550" y="19359"/>
                </a:lnTo>
                <a:lnTo>
                  <a:pt x="6215" y="19210"/>
                </a:lnTo>
                <a:lnTo>
                  <a:pt x="5742" y="18971"/>
                </a:lnTo>
                <a:lnTo>
                  <a:pt x="4654" y="18344"/>
                </a:lnTo>
                <a:lnTo>
                  <a:pt x="3679" y="17746"/>
                </a:lnTo>
                <a:lnTo>
                  <a:pt x="3372" y="17537"/>
                </a:lnTo>
                <a:lnTo>
                  <a:pt x="3317" y="17477"/>
                </a:lnTo>
                <a:lnTo>
                  <a:pt x="3289" y="17448"/>
                </a:lnTo>
                <a:lnTo>
                  <a:pt x="3066" y="17238"/>
                </a:lnTo>
                <a:lnTo>
                  <a:pt x="2871" y="16999"/>
                </a:lnTo>
                <a:lnTo>
                  <a:pt x="2871" y="17089"/>
                </a:lnTo>
                <a:lnTo>
                  <a:pt x="2843" y="17149"/>
                </a:lnTo>
                <a:lnTo>
                  <a:pt x="2815" y="17179"/>
                </a:lnTo>
                <a:lnTo>
                  <a:pt x="2787" y="17179"/>
                </a:lnTo>
                <a:lnTo>
                  <a:pt x="2704" y="17119"/>
                </a:lnTo>
                <a:lnTo>
                  <a:pt x="2620" y="16999"/>
                </a:lnTo>
                <a:lnTo>
                  <a:pt x="2536" y="16880"/>
                </a:lnTo>
                <a:lnTo>
                  <a:pt x="2453" y="16730"/>
                </a:lnTo>
                <a:lnTo>
                  <a:pt x="2453" y="16611"/>
                </a:lnTo>
                <a:lnTo>
                  <a:pt x="2480" y="16611"/>
                </a:lnTo>
                <a:lnTo>
                  <a:pt x="2341" y="16551"/>
                </a:lnTo>
                <a:lnTo>
                  <a:pt x="2174" y="16432"/>
                </a:lnTo>
                <a:lnTo>
                  <a:pt x="1784" y="16043"/>
                </a:lnTo>
                <a:lnTo>
                  <a:pt x="1728" y="15954"/>
                </a:lnTo>
                <a:lnTo>
                  <a:pt x="1644" y="15864"/>
                </a:lnTo>
                <a:lnTo>
                  <a:pt x="1644" y="15894"/>
                </a:lnTo>
                <a:lnTo>
                  <a:pt x="1421" y="15625"/>
                </a:lnTo>
                <a:lnTo>
                  <a:pt x="1394" y="15565"/>
                </a:lnTo>
                <a:lnTo>
                  <a:pt x="1533" y="15655"/>
                </a:lnTo>
                <a:lnTo>
                  <a:pt x="1589" y="15685"/>
                </a:lnTo>
                <a:lnTo>
                  <a:pt x="1617" y="15744"/>
                </a:lnTo>
                <a:lnTo>
                  <a:pt x="1672" y="15864"/>
                </a:lnTo>
                <a:lnTo>
                  <a:pt x="1589" y="15535"/>
                </a:lnTo>
                <a:lnTo>
                  <a:pt x="1477" y="15237"/>
                </a:lnTo>
                <a:lnTo>
                  <a:pt x="1199" y="14460"/>
                </a:lnTo>
                <a:lnTo>
                  <a:pt x="1059" y="13982"/>
                </a:lnTo>
                <a:lnTo>
                  <a:pt x="948" y="13414"/>
                </a:lnTo>
                <a:lnTo>
                  <a:pt x="1003" y="13474"/>
                </a:lnTo>
                <a:lnTo>
                  <a:pt x="1031" y="13444"/>
                </a:lnTo>
                <a:lnTo>
                  <a:pt x="1059" y="13474"/>
                </a:lnTo>
                <a:lnTo>
                  <a:pt x="1115" y="13504"/>
                </a:lnTo>
                <a:lnTo>
                  <a:pt x="1087" y="12936"/>
                </a:lnTo>
                <a:lnTo>
                  <a:pt x="1059" y="12339"/>
                </a:lnTo>
                <a:lnTo>
                  <a:pt x="1087" y="11771"/>
                </a:lnTo>
                <a:lnTo>
                  <a:pt x="1115" y="11502"/>
                </a:lnTo>
                <a:lnTo>
                  <a:pt x="1199" y="11263"/>
                </a:lnTo>
                <a:lnTo>
                  <a:pt x="1310" y="10636"/>
                </a:lnTo>
                <a:lnTo>
                  <a:pt x="1310" y="10755"/>
                </a:lnTo>
                <a:lnTo>
                  <a:pt x="1338" y="10845"/>
                </a:lnTo>
                <a:lnTo>
                  <a:pt x="1394" y="10218"/>
                </a:lnTo>
                <a:lnTo>
                  <a:pt x="1533" y="9590"/>
                </a:lnTo>
                <a:lnTo>
                  <a:pt x="1700" y="8963"/>
                </a:lnTo>
                <a:lnTo>
                  <a:pt x="1951" y="8336"/>
                </a:lnTo>
                <a:lnTo>
                  <a:pt x="2202" y="7708"/>
                </a:lnTo>
                <a:lnTo>
                  <a:pt x="2536" y="7140"/>
                </a:lnTo>
                <a:lnTo>
                  <a:pt x="2871" y="6573"/>
                </a:lnTo>
                <a:lnTo>
                  <a:pt x="3233" y="6095"/>
                </a:lnTo>
                <a:lnTo>
                  <a:pt x="3205" y="6035"/>
                </a:lnTo>
                <a:lnTo>
                  <a:pt x="3205" y="5975"/>
                </a:lnTo>
                <a:lnTo>
                  <a:pt x="3289" y="5826"/>
                </a:lnTo>
                <a:lnTo>
                  <a:pt x="3428" y="5647"/>
                </a:lnTo>
                <a:lnTo>
                  <a:pt x="3623" y="5408"/>
                </a:lnTo>
                <a:lnTo>
                  <a:pt x="4181" y="4900"/>
                </a:lnTo>
                <a:lnTo>
                  <a:pt x="4850" y="4302"/>
                </a:lnTo>
                <a:lnTo>
                  <a:pt x="5574" y="3735"/>
                </a:lnTo>
                <a:lnTo>
                  <a:pt x="6271" y="3197"/>
                </a:lnTo>
                <a:lnTo>
                  <a:pt x="6884" y="2808"/>
                </a:lnTo>
                <a:lnTo>
                  <a:pt x="7302" y="2569"/>
                </a:lnTo>
                <a:lnTo>
                  <a:pt x="7163" y="2689"/>
                </a:lnTo>
                <a:lnTo>
                  <a:pt x="7023" y="2779"/>
                </a:lnTo>
                <a:lnTo>
                  <a:pt x="7330" y="2599"/>
                </a:lnTo>
                <a:lnTo>
                  <a:pt x="7553" y="2480"/>
                </a:lnTo>
                <a:lnTo>
                  <a:pt x="8110" y="2211"/>
                </a:lnTo>
                <a:lnTo>
                  <a:pt x="8055" y="2211"/>
                </a:lnTo>
                <a:lnTo>
                  <a:pt x="7971" y="2181"/>
                </a:lnTo>
                <a:lnTo>
                  <a:pt x="8222" y="2091"/>
                </a:lnTo>
                <a:lnTo>
                  <a:pt x="8584" y="1942"/>
                </a:lnTo>
                <a:lnTo>
                  <a:pt x="8473" y="2032"/>
                </a:lnTo>
                <a:lnTo>
                  <a:pt x="8584" y="2062"/>
                </a:lnTo>
                <a:lnTo>
                  <a:pt x="8556" y="2121"/>
                </a:lnTo>
                <a:lnTo>
                  <a:pt x="8947" y="1972"/>
                </a:lnTo>
                <a:lnTo>
                  <a:pt x="9365" y="1823"/>
                </a:lnTo>
                <a:lnTo>
                  <a:pt x="9783" y="1703"/>
                </a:lnTo>
                <a:lnTo>
                  <a:pt x="10006" y="1643"/>
                </a:lnTo>
                <a:lnTo>
                  <a:pt x="10095" y="1631"/>
                </a:lnTo>
                <a:lnTo>
                  <a:pt x="10312" y="1554"/>
                </a:lnTo>
                <a:lnTo>
                  <a:pt x="10563" y="1524"/>
                </a:lnTo>
                <a:lnTo>
                  <a:pt x="10814" y="1524"/>
                </a:lnTo>
                <a:lnTo>
                  <a:pt x="11093" y="1494"/>
                </a:lnTo>
                <a:lnTo>
                  <a:pt x="11176" y="1494"/>
                </a:lnTo>
                <a:lnTo>
                  <a:pt x="11344" y="1434"/>
                </a:lnTo>
                <a:lnTo>
                  <a:pt x="11483" y="1374"/>
                </a:lnTo>
                <a:lnTo>
                  <a:pt x="11483" y="1464"/>
                </a:lnTo>
                <a:lnTo>
                  <a:pt x="12626" y="1374"/>
                </a:lnTo>
                <a:lnTo>
                  <a:pt x="12765" y="1434"/>
                </a:lnTo>
                <a:lnTo>
                  <a:pt x="12709" y="1434"/>
                </a:lnTo>
                <a:lnTo>
                  <a:pt x="12960" y="1464"/>
                </a:lnTo>
                <a:lnTo>
                  <a:pt x="13239" y="1404"/>
                </a:lnTo>
                <a:lnTo>
                  <a:pt x="13322" y="1494"/>
                </a:lnTo>
                <a:lnTo>
                  <a:pt x="13517" y="1554"/>
                </a:lnTo>
                <a:lnTo>
                  <a:pt x="14047" y="1643"/>
                </a:lnTo>
                <a:lnTo>
                  <a:pt x="14660" y="1763"/>
                </a:lnTo>
                <a:lnTo>
                  <a:pt x="15106" y="1852"/>
                </a:lnTo>
                <a:lnTo>
                  <a:pt x="14549" y="1614"/>
                </a:lnTo>
                <a:lnTo>
                  <a:pt x="13852" y="1434"/>
                </a:lnTo>
                <a:lnTo>
                  <a:pt x="13127" y="1255"/>
                </a:lnTo>
                <a:lnTo>
                  <a:pt x="12402" y="1106"/>
                </a:lnTo>
                <a:lnTo>
                  <a:pt x="11678" y="1046"/>
                </a:lnTo>
                <a:lnTo>
                  <a:pt x="11037" y="1016"/>
                </a:lnTo>
                <a:lnTo>
                  <a:pt x="10758" y="1016"/>
                </a:lnTo>
                <a:lnTo>
                  <a:pt x="10507" y="1046"/>
                </a:lnTo>
                <a:lnTo>
                  <a:pt x="10284" y="1106"/>
                </a:lnTo>
                <a:lnTo>
                  <a:pt x="10089" y="1165"/>
                </a:lnTo>
                <a:lnTo>
                  <a:pt x="9894" y="1135"/>
                </a:lnTo>
                <a:lnTo>
                  <a:pt x="9699" y="1106"/>
                </a:lnTo>
                <a:lnTo>
                  <a:pt x="9309" y="1135"/>
                </a:lnTo>
                <a:lnTo>
                  <a:pt x="8863" y="1225"/>
                </a:lnTo>
                <a:lnTo>
                  <a:pt x="8417" y="1345"/>
                </a:lnTo>
                <a:lnTo>
                  <a:pt x="7971" y="1524"/>
                </a:lnTo>
                <a:lnTo>
                  <a:pt x="7525" y="1733"/>
                </a:lnTo>
                <a:lnTo>
                  <a:pt x="7051" y="2002"/>
                </a:lnTo>
                <a:lnTo>
                  <a:pt x="6605" y="2271"/>
                </a:lnTo>
                <a:lnTo>
                  <a:pt x="6160" y="2569"/>
                </a:lnTo>
                <a:lnTo>
                  <a:pt x="5713" y="2898"/>
                </a:lnTo>
                <a:lnTo>
                  <a:pt x="5295" y="3256"/>
                </a:lnTo>
                <a:lnTo>
                  <a:pt x="4905" y="3585"/>
                </a:lnTo>
                <a:lnTo>
                  <a:pt x="4153" y="4272"/>
                </a:lnTo>
                <a:lnTo>
                  <a:pt x="3567" y="4900"/>
                </a:lnTo>
                <a:lnTo>
                  <a:pt x="2871" y="5856"/>
                </a:lnTo>
                <a:lnTo>
                  <a:pt x="2954" y="5647"/>
                </a:lnTo>
                <a:lnTo>
                  <a:pt x="3066" y="5467"/>
                </a:lnTo>
                <a:lnTo>
                  <a:pt x="2871" y="5736"/>
                </a:lnTo>
                <a:lnTo>
                  <a:pt x="2675" y="6035"/>
                </a:lnTo>
                <a:lnTo>
                  <a:pt x="2704" y="6095"/>
                </a:lnTo>
                <a:lnTo>
                  <a:pt x="2480" y="6394"/>
                </a:lnTo>
                <a:lnTo>
                  <a:pt x="2704" y="5945"/>
                </a:lnTo>
                <a:lnTo>
                  <a:pt x="2369" y="6453"/>
                </a:lnTo>
                <a:lnTo>
                  <a:pt x="2090" y="6991"/>
                </a:lnTo>
                <a:lnTo>
                  <a:pt x="1839" y="7559"/>
                </a:lnTo>
                <a:lnTo>
                  <a:pt x="1617" y="8156"/>
                </a:lnTo>
                <a:lnTo>
                  <a:pt x="1226" y="9321"/>
                </a:lnTo>
                <a:lnTo>
                  <a:pt x="864" y="10427"/>
                </a:lnTo>
                <a:lnTo>
                  <a:pt x="892" y="10486"/>
                </a:lnTo>
                <a:lnTo>
                  <a:pt x="864" y="10695"/>
                </a:lnTo>
                <a:lnTo>
                  <a:pt x="725" y="11562"/>
                </a:lnTo>
                <a:lnTo>
                  <a:pt x="585" y="12488"/>
                </a:lnTo>
                <a:lnTo>
                  <a:pt x="585" y="12637"/>
                </a:lnTo>
                <a:lnTo>
                  <a:pt x="529" y="13116"/>
                </a:lnTo>
                <a:lnTo>
                  <a:pt x="502" y="13414"/>
                </a:lnTo>
                <a:lnTo>
                  <a:pt x="502" y="13713"/>
                </a:lnTo>
                <a:lnTo>
                  <a:pt x="529" y="14012"/>
                </a:lnTo>
                <a:lnTo>
                  <a:pt x="557" y="14251"/>
                </a:lnTo>
                <a:lnTo>
                  <a:pt x="641" y="14759"/>
                </a:lnTo>
                <a:lnTo>
                  <a:pt x="557" y="14699"/>
                </a:lnTo>
                <a:lnTo>
                  <a:pt x="529" y="14669"/>
                </a:lnTo>
                <a:lnTo>
                  <a:pt x="529" y="14729"/>
                </a:lnTo>
                <a:lnTo>
                  <a:pt x="585" y="14878"/>
                </a:lnTo>
                <a:lnTo>
                  <a:pt x="418" y="14609"/>
                </a:lnTo>
                <a:lnTo>
                  <a:pt x="446" y="14729"/>
                </a:lnTo>
                <a:lnTo>
                  <a:pt x="390" y="14878"/>
                </a:lnTo>
                <a:lnTo>
                  <a:pt x="139" y="14400"/>
                </a:lnTo>
                <a:lnTo>
                  <a:pt x="111" y="14430"/>
                </a:lnTo>
                <a:lnTo>
                  <a:pt x="84" y="14460"/>
                </a:lnTo>
                <a:lnTo>
                  <a:pt x="56" y="14460"/>
                </a:lnTo>
                <a:lnTo>
                  <a:pt x="0" y="14430"/>
                </a:lnTo>
                <a:lnTo>
                  <a:pt x="307" y="15177"/>
                </a:lnTo>
                <a:lnTo>
                  <a:pt x="669" y="15924"/>
                </a:lnTo>
                <a:lnTo>
                  <a:pt x="613" y="15804"/>
                </a:lnTo>
                <a:lnTo>
                  <a:pt x="641" y="15685"/>
                </a:lnTo>
                <a:lnTo>
                  <a:pt x="808" y="15894"/>
                </a:lnTo>
                <a:lnTo>
                  <a:pt x="948" y="16043"/>
                </a:lnTo>
                <a:lnTo>
                  <a:pt x="1003" y="16133"/>
                </a:lnTo>
                <a:lnTo>
                  <a:pt x="1003" y="16163"/>
                </a:lnTo>
                <a:lnTo>
                  <a:pt x="976" y="16133"/>
                </a:lnTo>
                <a:lnTo>
                  <a:pt x="1059" y="16252"/>
                </a:lnTo>
                <a:lnTo>
                  <a:pt x="1366" y="16850"/>
                </a:lnTo>
                <a:lnTo>
                  <a:pt x="1700" y="17448"/>
                </a:lnTo>
                <a:lnTo>
                  <a:pt x="2090" y="18015"/>
                </a:lnTo>
                <a:lnTo>
                  <a:pt x="2536" y="18523"/>
                </a:lnTo>
                <a:lnTo>
                  <a:pt x="3010" y="19001"/>
                </a:lnTo>
                <a:lnTo>
                  <a:pt x="3484" y="19449"/>
                </a:lnTo>
                <a:lnTo>
                  <a:pt x="4014" y="19867"/>
                </a:lnTo>
                <a:lnTo>
                  <a:pt x="4571" y="20226"/>
                </a:lnTo>
                <a:lnTo>
                  <a:pt x="5212" y="20555"/>
                </a:lnTo>
                <a:lnTo>
                  <a:pt x="5909" y="20883"/>
                </a:lnTo>
                <a:lnTo>
                  <a:pt x="6605" y="21122"/>
                </a:lnTo>
                <a:lnTo>
                  <a:pt x="7330" y="21301"/>
                </a:lnTo>
                <a:lnTo>
                  <a:pt x="8055" y="21451"/>
                </a:lnTo>
                <a:lnTo>
                  <a:pt x="8807" y="21540"/>
                </a:lnTo>
                <a:lnTo>
                  <a:pt x="9532" y="21600"/>
                </a:lnTo>
                <a:lnTo>
                  <a:pt x="10284" y="21570"/>
                </a:lnTo>
                <a:lnTo>
                  <a:pt x="10926" y="21481"/>
                </a:lnTo>
                <a:lnTo>
                  <a:pt x="11957" y="21301"/>
                </a:lnTo>
                <a:lnTo>
                  <a:pt x="13016" y="21062"/>
                </a:lnTo>
                <a:lnTo>
                  <a:pt x="13462" y="20943"/>
                </a:lnTo>
                <a:lnTo>
                  <a:pt x="13740" y="20853"/>
                </a:lnTo>
                <a:lnTo>
                  <a:pt x="13740" y="20883"/>
                </a:lnTo>
                <a:lnTo>
                  <a:pt x="14186" y="20704"/>
                </a:lnTo>
                <a:lnTo>
                  <a:pt x="14632" y="20465"/>
                </a:lnTo>
                <a:lnTo>
                  <a:pt x="14437" y="20525"/>
                </a:lnTo>
                <a:lnTo>
                  <a:pt x="14995" y="20196"/>
                </a:lnTo>
                <a:lnTo>
                  <a:pt x="15524" y="19838"/>
                </a:lnTo>
                <a:lnTo>
                  <a:pt x="16026" y="19419"/>
                </a:lnTo>
                <a:lnTo>
                  <a:pt x="16555" y="18941"/>
                </a:lnTo>
                <a:lnTo>
                  <a:pt x="16332" y="19210"/>
                </a:lnTo>
                <a:lnTo>
                  <a:pt x="16918" y="18702"/>
                </a:lnTo>
                <a:lnTo>
                  <a:pt x="17168" y="18493"/>
                </a:lnTo>
                <a:lnTo>
                  <a:pt x="17197" y="18463"/>
                </a:lnTo>
                <a:lnTo>
                  <a:pt x="17168" y="18463"/>
                </a:lnTo>
                <a:lnTo>
                  <a:pt x="17308" y="18344"/>
                </a:lnTo>
                <a:lnTo>
                  <a:pt x="17447" y="18224"/>
                </a:lnTo>
                <a:lnTo>
                  <a:pt x="17726" y="17866"/>
                </a:lnTo>
                <a:lnTo>
                  <a:pt x="18144" y="17477"/>
                </a:lnTo>
                <a:lnTo>
                  <a:pt x="18060" y="17507"/>
                </a:lnTo>
                <a:lnTo>
                  <a:pt x="18172" y="17358"/>
                </a:lnTo>
                <a:lnTo>
                  <a:pt x="18534" y="17059"/>
                </a:lnTo>
                <a:lnTo>
                  <a:pt x="18869" y="16701"/>
                </a:lnTo>
                <a:lnTo>
                  <a:pt x="19538" y="15984"/>
                </a:lnTo>
                <a:lnTo>
                  <a:pt x="19538" y="16013"/>
                </a:lnTo>
                <a:lnTo>
                  <a:pt x="19593" y="16043"/>
                </a:lnTo>
                <a:lnTo>
                  <a:pt x="19621" y="16043"/>
                </a:lnTo>
                <a:lnTo>
                  <a:pt x="19677" y="16013"/>
                </a:lnTo>
                <a:lnTo>
                  <a:pt x="19677" y="16073"/>
                </a:lnTo>
                <a:lnTo>
                  <a:pt x="19649" y="16133"/>
                </a:lnTo>
                <a:lnTo>
                  <a:pt x="19454" y="16342"/>
                </a:lnTo>
                <a:lnTo>
                  <a:pt x="19203" y="16641"/>
                </a:lnTo>
                <a:lnTo>
                  <a:pt x="19314" y="16581"/>
                </a:lnTo>
                <a:lnTo>
                  <a:pt x="19454" y="16492"/>
                </a:lnTo>
                <a:lnTo>
                  <a:pt x="19705" y="16252"/>
                </a:lnTo>
                <a:lnTo>
                  <a:pt x="19956" y="15924"/>
                </a:lnTo>
                <a:lnTo>
                  <a:pt x="20179" y="15535"/>
                </a:lnTo>
                <a:lnTo>
                  <a:pt x="20401" y="15147"/>
                </a:lnTo>
                <a:lnTo>
                  <a:pt x="20597" y="14759"/>
                </a:lnTo>
                <a:lnTo>
                  <a:pt x="20848" y="14191"/>
                </a:lnTo>
                <a:lnTo>
                  <a:pt x="20764" y="14281"/>
                </a:lnTo>
                <a:lnTo>
                  <a:pt x="20959" y="13773"/>
                </a:lnTo>
                <a:lnTo>
                  <a:pt x="20987" y="13743"/>
                </a:lnTo>
                <a:lnTo>
                  <a:pt x="21182" y="13086"/>
                </a:lnTo>
                <a:lnTo>
                  <a:pt x="21349" y="12428"/>
                </a:lnTo>
                <a:lnTo>
                  <a:pt x="21461" y="11831"/>
                </a:lnTo>
                <a:lnTo>
                  <a:pt x="21544" y="11353"/>
                </a:lnTo>
                <a:lnTo>
                  <a:pt x="21516" y="11472"/>
                </a:lnTo>
                <a:lnTo>
                  <a:pt x="21489" y="11622"/>
                </a:lnTo>
                <a:lnTo>
                  <a:pt x="21405" y="11711"/>
                </a:lnTo>
                <a:lnTo>
                  <a:pt x="21321" y="11831"/>
                </a:lnTo>
                <a:lnTo>
                  <a:pt x="21349" y="11711"/>
                </a:lnTo>
                <a:lnTo>
                  <a:pt x="21405" y="11532"/>
                </a:lnTo>
                <a:lnTo>
                  <a:pt x="21405" y="11353"/>
                </a:lnTo>
                <a:lnTo>
                  <a:pt x="21377" y="11293"/>
                </a:lnTo>
                <a:lnTo>
                  <a:pt x="21349" y="11233"/>
                </a:lnTo>
                <a:lnTo>
                  <a:pt x="21461" y="10726"/>
                </a:lnTo>
                <a:lnTo>
                  <a:pt x="21489" y="10486"/>
                </a:lnTo>
                <a:lnTo>
                  <a:pt x="21489" y="10247"/>
                </a:lnTo>
                <a:lnTo>
                  <a:pt x="21544" y="10516"/>
                </a:lnTo>
                <a:lnTo>
                  <a:pt x="21572" y="10815"/>
                </a:lnTo>
                <a:lnTo>
                  <a:pt x="21544" y="10247"/>
                </a:lnTo>
                <a:lnTo>
                  <a:pt x="21544" y="10068"/>
                </a:lnTo>
                <a:lnTo>
                  <a:pt x="21600" y="9739"/>
                </a:lnTo>
                <a:lnTo>
                  <a:pt x="21516" y="10009"/>
                </a:lnTo>
                <a:lnTo>
                  <a:pt x="21489" y="9590"/>
                </a:lnTo>
                <a:lnTo>
                  <a:pt x="21433" y="9142"/>
                </a:lnTo>
                <a:lnTo>
                  <a:pt x="21377" y="8754"/>
                </a:lnTo>
                <a:lnTo>
                  <a:pt x="21266" y="8246"/>
                </a:lnTo>
                <a:lnTo>
                  <a:pt x="21098" y="7648"/>
                </a:lnTo>
                <a:lnTo>
                  <a:pt x="20903" y="7021"/>
                </a:lnTo>
                <a:lnTo>
                  <a:pt x="20653" y="6334"/>
                </a:lnTo>
                <a:lnTo>
                  <a:pt x="20346" y="5706"/>
                </a:lnTo>
                <a:lnTo>
                  <a:pt x="20179" y="5378"/>
                </a:lnTo>
                <a:lnTo>
                  <a:pt x="20011" y="5109"/>
                </a:lnTo>
                <a:lnTo>
                  <a:pt x="19816" y="4840"/>
                </a:lnTo>
                <a:lnTo>
                  <a:pt x="19621" y="4571"/>
                </a:lnTo>
                <a:lnTo>
                  <a:pt x="19649" y="4631"/>
                </a:lnTo>
                <a:lnTo>
                  <a:pt x="19621" y="4721"/>
                </a:lnTo>
                <a:lnTo>
                  <a:pt x="19426" y="4452"/>
                </a:lnTo>
                <a:lnTo>
                  <a:pt x="19231" y="4153"/>
                </a:lnTo>
                <a:lnTo>
                  <a:pt x="19067" y="3888"/>
                </a:lnTo>
                <a:lnTo>
                  <a:pt x="18590" y="3406"/>
                </a:lnTo>
                <a:lnTo>
                  <a:pt x="18618" y="3406"/>
                </a:lnTo>
                <a:lnTo>
                  <a:pt x="18618" y="3376"/>
                </a:lnTo>
                <a:lnTo>
                  <a:pt x="18590" y="3316"/>
                </a:lnTo>
                <a:lnTo>
                  <a:pt x="18395" y="3077"/>
                </a:lnTo>
                <a:lnTo>
                  <a:pt x="17837" y="2480"/>
                </a:lnTo>
                <a:lnTo>
                  <a:pt x="17949" y="2659"/>
                </a:lnTo>
                <a:lnTo>
                  <a:pt x="18060" y="2779"/>
                </a:lnTo>
                <a:lnTo>
                  <a:pt x="17837" y="2659"/>
                </a:lnTo>
                <a:lnTo>
                  <a:pt x="17642" y="2510"/>
                </a:lnTo>
                <a:lnTo>
                  <a:pt x="17456" y="2368"/>
                </a:lnTo>
                <a:lnTo>
                  <a:pt x="17670" y="2629"/>
                </a:lnTo>
                <a:lnTo>
                  <a:pt x="17336" y="2420"/>
                </a:lnTo>
                <a:lnTo>
                  <a:pt x="17029" y="2211"/>
                </a:lnTo>
                <a:lnTo>
                  <a:pt x="16388" y="1733"/>
                </a:lnTo>
                <a:lnTo>
                  <a:pt x="15747" y="1285"/>
                </a:lnTo>
                <a:lnTo>
                  <a:pt x="15413" y="1076"/>
                </a:lnTo>
                <a:lnTo>
                  <a:pt x="15078" y="897"/>
                </a:lnTo>
                <a:lnTo>
                  <a:pt x="15385" y="897"/>
                </a:lnTo>
                <a:lnTo>
                  <a:pt x="14967" y="628"/>
                </a:lnTo>
                <a:lnTo>
                  <a:pt x="14716" y="508"/>
                </a:lnTo>
                <a:lnTo>
                  <a:pt x="14437" y="389"/>
                </a:lnTo>
                <a:lnTo>
                  <a:pt x="14186" y="269"/>
                </a:lnTo>
                <a:lnTo>
                  <a:pt x="13908" y="209"/>
                </a:lnTo>
                <a:lnTo>
                  <a:pt x="13657" y="179"/>
                </a:lnTo>
                <a:lnTo>
                  <a:pt x="13434" y="209"/>
                </a:lnTo>
                <a:lnTo>
                  <a:pt x="13657" y="269"/>
                </a:lnTo>
                <a:lnTo>
                  <a:pt x="13846" y="385"/>
                </a:lnTo>
                <a:lnTo>
                  <a:pt x="13880" y="389"/>
                </a:lnTo>
                <a:lnTo>
                  <a:pt x="14019" y="448"/>
                </a:lnTo>
                <a:lnTo>
                  <a:pt x="14159" y="478"/>
                </a:lnTo>
                <a:lnTo>
                  <a:pt x="13991" y="418"/>
                </a:lnTo>
                <a:lnTo>
                  <a:pt x="13852" y="299"/>
                </a:lnTo>
                <a:lnTo>
                  <a:pt x="14130" y="389"/>
                </a:lnTo>
                <a:lnTo>
                  <a:pt x="14409" y="508"/>
                </a:lnTo>
                <a:lnTo>
                  <a:pt x="14660" y="657"/>
                </a:lnTo>
                <a:lnTo>
                  <a:pt x="14883" y="837"/>
                </a:lnTo>
                <a:lnTo>
                  <a:pt x="14660" y="717"/>
                </a:lnTo>
                <a:lnTo>
                  <a:pt x="14354" y="598"/>
                </a:lnTo>
                <a:lnTo>
                  <a:pt x="13991" y="478"/>
                </a:lnTo>
                <a:lnTo>
                  <a:pt x="13601" y="358"/>
                </a:lnTo>
                <a:lnTo>
                  <a:pt x="13829" y="383"/>
                </a:lnTo>
                <a:lnTo>
                  <a:pt x="13099" y="209"/>
                </a:lnTo>
                <a:lnTo>
                  <a:pt x="13211" y="239"/>
                </a:lnTo>
                <a:lnTo>
                  <a:pt x="12737" y="149"/>
                </a:lnTo>
                <a:lnTo>
                  <a:pt x="12291" y="90"/>
                </a:lnTo>
                <a:lnTo>
                  <a:pt x="11901" y="30"/>
                </a:lnTo>
                <a:lnTo>
                  <a:pt x="11566" y="0"/>
                </a:lnTo>
                <a:close/>
              </a:path>
            </a:pathLst>
          </a:custGeom>
          <a:solidFill>
            <a:srgbClr val="FFFFFF"/>
          </a:solidFill>
          <a:ln w="12700">
            <a:miter lim="400000"/>
          </a:ln>
        </p:spPr>
        <p:txBody>
          <a:bodyPr lIns="45719" rIns="45719" anchor="ctr"/>
          <a:lstStyle/>
          <a:p>
            <a:pPr/>
          </a:p>
        </p:txBody>
      </p:sp>
      <p:sp>
        <p:nvSpPr>
          <p:cNvPr id="117" name="Google Shape;84;p14"/>
          <p:cNvSpPr txBox="1"/>
          <p:nvPr>
            <p:ph type="sldNum" sz="quarter" idx="2"/>
          </p:nvPr>
        </p:nvSpPr>
        <p:spPr>
          <a:xfrm>
            <a:off x="4438909" y="4832975"/>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89;p15"/>
          <p:cNvSpPr txBox="1"/>
          <p:nvPr>
            <p:ph type="body" sz="quarter" idx="1"/>
          </p:nvPr>
        </p:nvSpPr>
        <p:spPr>
          <a:xfrm>
            <a:off x="1700924" y="1399800"/>
            <a:ext cx="5742302" cy="819900"/>
          </a:xfrm>
          <a:prstGeom prst="rect">
            <a:avLst/>
          </a:prstGeom>
        </p:spPr>
        <p:txBody>
          <a:bodyPr/>
          <a:lstStyle/>
          <a:p>
            <a:pPr marL="0" indent="0" defTabSz="365760">
              <a:spcBef>
                <a:spcPts val="200"/>
              </a:spcBef>
              <a:buSzTx/>
              <a:buNone/>
              <a:defRPr sz="1200"/>
            </a:pPr>
            <a:r>
              <a:t>“One person can make a difference and everyone should try .’’</a:t>
            </a:r>
          </a:p>
          <a:p>
            <a:pPr marL="0" indent="0" defTabSz="365760">
              <a:spcBef>
                <a:spcPts val="200"/>
              </a:spcBef>
              <a:buSzTx/>
              <a:buNone/>
              <a:defRPr sz="1200"/>
            </a:pPr>
            <a:r>
              <a:t>                                                                                               John F. Kennedy</a:t>
            </a:r>
            <a:endParaRPr sz="1120"/>
          </a:p>
          <a:p>
            <a:pPr marL="0" indent="0" defTabSz="365760">
              <a:spcBef>
                <a:spcPts val="200"/>
              </a:spcBef>
              <a:buSzTx/>
              <a:buNone/>
              <a:defRPr sz="1120"/>
            </a:pPr>
            <a:r>
              <a:t>So start to make a difference by</a:t>
            </a:r>
          </a:p>
          <a:p>
            <a:pPr marL="0" indent="0" defTabSz="365760">
              <a:spcBef>
                <a:spcPts val="200"/>
              </a:spcBef>
              <a:buSzTx/>
              <a:buNone/>
              <a:defRPr sz="1120"/>
            </a:pPr>
            <a:r>
              <a:t>becoming a member.</a:t>
            </a:r>
            <a:endParaRPr sz="1280"/>
          </a:p>
          <a:p>
            <a:pPr marL="0" indent="0" defTabSz="365760">
              <a:spcBef>
                <a:spcPts val="200"/>
              </a:spcBef>
              <a:buSzTx/>
              <a:buNone/>
              <a:defRPr sz="1200"/>
            </a:pPr>
          </a:p>
          <a:p>
            <a:pPr marL="0" indent="0" defTabSz="365760">
              <a:spcBef>
                <a:spcPts val="200"/>
              </a:spcBef>
              <a:buSzTx/>
              <a:buNone/>
              <a:defRPr sz="1200"/>
            </a:pPr>
            <a:r>
              <a:t> </a:t>
            </a:r>
          </a:p>
          <a:p>
            <a:pPr marL="0" indent="0" defTabSz="365760">
              <a:spcBef>
                <a:spcPts val="200"/>
              </a:spcBef>
              <a:buSzTx/>
              <a:buNone/>
              <a:defRPr sz="1200"/>
            </a:pPr>
            <a:r>
              <a:t>           </a:t>
            </a:r>
          </a:p>
        </p:txBody>
      </p:sp>
      <p:sp>
        <p:nvSpPr>
          <p:cNvPr id="120" name="Google Shape;90;p15"/>
          <p:cNvSpPr txBox="1"/>
          <p:nvPr>
            <p:ph type="sldNum" sz="quarter" idx="2"/>
          </p:nvPr>
        </p:nvSpPr>
        <p:spPr>
          <a:xfrm>
            <a:off x="4438909" y="4832975"/>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23" name="Google Shape;636;p46"/>
          <p:cNvGrpSpPr/>
          <p:nvPr/>
        </p:nvGrpSpPr>
        <p:grpSpPr>
          <a:xfrm>
            <a:off x="2092849" y="3517170"/>
            <a:ext cx="1011169" cy="292468"/>
            <a:chOff x="32" y="0"/>
            <a:chExt cx="1011167" cy="292467"/>
          </a:xfrm>
        </p:grpSpPr>
        <p:sp>
          <p:nvSpPr>
            <p:cNvPr id="121" name="Google Shape;637;p46"/>
            <p:cNvSpPr/>
            <p:nvPr/>
          </p:nvSpPr>
          <p:spPr>
            <a:xfrm>
              <a:off x="32" y="143133"/>
              <a:ext cx="917802" cy="93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1" y="7197"/>
                  </a:moveTo>
                  <a:lnTo>
                    <a:pt x="21234" y="8281"/>
                  </a:lnTo>
                  <a:lnTo>
                    <a:pt x="21234" y="7197"/>
                  </a:lnTo>
                  <a:close/>
                  <a:moveTo>
                    <a:pt x="21234" y="8281"/>
                  </a:moveTo>
                  <a:lnTo>
                    <a:pt x="21234" y="8640"/>
                  </a:lnTo>
                  <a:lnTo>
                    <a:pt x="21245" y="8434"/>
                  </a:lnTo>
                  <a:lnTo>
                    <a:pt x="21234" y="8281"/>
                  </a:lnTo>
                  <a:close/>
                  <a:moveTo>
                    <a:pt x="21307" y="7197"/>
                  </a:moveTo>
                  <a:lnTo>
                    <a:pt x="21245" y="8434"/>
                  </a:lnTo>
                  <a:lnTo>
                    <a:pt x="21307" y="9357"/>
                  </a:lnTo>
                  <a:lnTo>
                    <a:pt x="21307" y="7197"/>
                  </a:lnTo>
                  <a:close/>
                  <a:moveTo>
                    <a:pt x="21454" y="7923"/>
                  </a:moveTo>
                  <a:lnTo>
                    <a:pt x="21307" y="9357"/>
                  </a:lnTo>
                  <a:lnTo>
                    <a:pt x="21307" y="10800"/>
                  </a:lnTo>
                  <a:lnTo>
                    <a:pt x="21600" y="10800"/>
                  </a:lnTo>
                  <a:lnTo>
                    <a:pt x="21600" y="9357"/>
                  </a:lnTo>
                  <a:lnTo>
                    <a:pt x="21527" y="10083"/>
                  </a:lnTo>
                  <a:lnTo>
                    <a:pt x="21527" y="8640"/>
                  </a:lnTo>
                  <a:lnTo>
                    <a:pt x="21454" y="7923"/>
                  </a:lnTo>
                  <a:close/>
                  <a:moveTo>
                    <a:pt x="15669" y="0"/>
                  </a:moveTo>
                  <a:lnTo>
                    <a:pt x="15596" y="1443"/>
                  </a:lnTo>
                  <a:lnTo>
                    <a:pt x="15523" y="717"/>
                  </a:lnTo>
                  <a:lnTo>
                    <a:pt x="15450" y="2160"/>
                  </a:lnTo>
                  <a:lnTo>
                    <a:pt x="15377" y="3603"/>
                  </a:lnTo>
                  <a:lnTo>
                    <a:pt x="15157" y="2160"/>
                  </a:lnTo>
                  <a:lnTo>
                    <a:pt x="15010" y="717"/>
                  </a:lnTo>
                  <a:lnTo>
                    <a:pt x="14937" y="717"/>
                  </a:lnTo>
                  <a:lnTo>
                    <a:pt x="14937" y="1443"/>
                  </a:lnTo>
                  <a:lnTo>
                    <a:pt x="14864" y="2877"/>
                  </a:lnTo>
                  <a:lnTo>
                    <a:pt x="15083" y="1443"/>
                  </a:lnTo>
                  <a:lnTo>
                    <a:pt x="14937" y="3603"/>
                  </a:lnTo>
                  <a:lnTo>
                    <a:pt x="15083" y="2877"/>
                  </a:lnTo>
                  <a:lnTo>
                    <a:pt x="15083" y="4320"/>
                  </a:lnTo>
                  <a:lnTo>
                    <a:pt x="14864" y="4320"/>
                  </a:lnTo>
                  <a:lnTo>
                    <a:pt x="14864" y="1443"/>
                  </a:lnTo>
                  <a:lnTo>
                    <a:pt x="14791" y="717"/>
                  </a:lnTo>
                  <a:lnTo>
                    <a:pt x="14718" y="717"/>
                  </a:lnTo>
                  <a:lnTo>
                    <a:pt x="14571" y="2160"/>
                  </a:lnTo>
                  <a:lnTo>
                    <a:pt x="14498" y="3603"/>
                  </a:lnTo>
                  <a:lnTo>
                    <a:pt x="14424" y="2877"/>
                  </a:lnTo>
                  <a:lnTo>
                    <a:pt x="14351" y="1443"/>
                  </a:lnTo>
                  <a:lnTo>
                    <a:pt x="14278" y="2877"/>
                  </a:lnTo>
                  <a:lnTo>
                    <a:pt x="13912" y="4320"/>
                  </a:lnTo>
                  <a:lnTo>
                    <a:pt x="13985" y="2160"/>
                  </a:lnTo>
                  <a:lnTo>
                    <a:pt x="13839" y="2877"/>
                  </a:lnTo>
                  <a:lnTo>
                    <a:pt x="13692" y="4320"/>
                  </a:lnTo>
                  <a:lnTo>
                    <a:pt x="13692" y="5037"/>
                  </a:lnTo>
                  <a:lnTo>
                    <a:pt x="13546" y="4320"/>
                  </a:lnTo>
                  <a:lnTo>
                    <a:pt x="13326" y="3603"/>
                  </a:lnTo>
                  <a:lnTo>
                    <a:pt x="12960" y="3603"/>
                  </a:lnTo>
                  <a:lnTo>
                    <a:pt x="12960" y="4320"/>
                  </a:lnTo>
                  <a:lnTo>
                    <a:pt x="12887" y="5037"/>
                  </a:lnTo>
                  <a:lnTo>
                    <a:pt x="12741" y="2877"/>
                  </a:lnTo>
                  <a:lnTo>
                    <a:pt x="12594" y="2877"/>
                  </a:lnTo>
                  <a:lnTo>
                    <a:pt x="12155" y="5037"/>
                  </a:lnTo>
                  <a:lnTo>
                    <a:pt x="12155" y="3603"/>
                  </a:lnTo>
                  <a:lnTo>
                    <a:pt x="12082" y="5763"/>
                  </a:lnTo>
                  <a:lnTo>
                    <a:pt x="11935" y="3603"/>
                  </a:lnTo>
                  <a:lnTo>
                    <a:pt x="12082" y="3603"/>
                  </a:lnTo>
                  <a:lnTo>
                    <a:pt x="12008" y="2877"/>
                  </a:lnTo>
                  <a:lnTo>
                    <a:pt x="11935" y="2877"/>
                  </a:lnTo>
                  <a:lnTo>
                    <a:pt x="11788" y="3603"/>
                  </a:lnTo>
                  <a:lnTo>
                    <a:pt x="11642" y="5763"/>
                  </a:lnTo>
                  <a:lnTo>
                    <a:pt x="11569" y="5037"/>
                  </a:lnTo>
                  <a:lnTo>
                    <a:pt x="11496" y="3603"/>
                  </a:lnTo>
                  <a:lnTo>
                    <a:pt x="11276" y="5763"/>
                  </a:lnTo>
                  <a:lnTo>
                    <a:pt x="11349" y="4320"/>
                  </a:lnTo>
                  <a:lnTo>
                    <a:pt x="11276" y="5037"/>
                  </a:lnTo>
                  <a:lnTo>
                    <a:pt x="11129" y="5763"/>
                  </a:lnTo>
                  <a:lnTo>
                    <a:pt x="11129" y="4320"/>
                  </a:lnTo>
                  <a:lnTo>
                    <a:pt x="11057" y="3603"/>
                  </a:lnTo>
                  <a:lnTo>
                    <a:pt x="10837" y="2877"/>
                  </a:lnTo>
                  <a:lnTo>
                    <a:pt x="10543" y="2160"/>
                  </a:lnTo>
                  <a:lnTo>
                    <a:pt x="10324" y="2160"/>
                  </a:lnTo>
                  <a:lnTo>
                    <a:pt x="10324" y="3603"/>
                  </a:lnTo>
                  <a:lnTo>
                    <a:pt x="10251" y="3603"/>
                  </a:lnTo>
                  <a:lnTo>
                    <a:pt x="10251" y="5037"/>
                  </a:lnTo>
                  <a:lnTo>
                    <a:pt x="10178" y="5037"/>
                  </a:lnTo>
                  <a:lnTo>
                    <a:pt x="10104" y="4320"/>
                  </a:lnTo>
                  <a:lnTo>
                    <a:pt x="10031" y="2877"/>
                  </a:lnTo>
                  <a:lnTo>
                    <a:pt x="9958" y="717"/>
                  </a:lnTo>
                  <a:lnTo>
                    <a:pt x="9958" y="2877"/>
                  </a:lnTo>
                  <a:lnTo>
                    <a:pt x="9885" y="2877"/>
                  </a:lnTo>
                  <a:lnTo>
                    <a:pt x="9812" y="2160"/>
                  </a:lnTo>
                  <a:lnTo>
                    <a:pt x="9739" y="1443"/>
                  </a:lnTo>
                  <a:lnTo>
                    <a:pt x="9519" y="1443"/>
                  </a:lnTo>
                  <a:lnTo>
                    <a:pt x="9445" y="3603"/>
                  </a:lnTo>
                  <a:lnTo>
                    <a:pt x="9372" y="2877"/>
                  </a:lnTo>
                  <a:lnTo>
                    <a:pt x="9226" y="2160"/>
                  </a:lnTo>
                  <a:lnTo>
                    <a:pt x="8933" y="2877"/>
                  </a:lnTo>
                  <a:lnTo>
                    <a:pt x="8347" y="5037"/>
                  </a:lnTo>
                  <a:lnTo>
                    <a:pt x="8274" y="3603"/>
                  </a:lnTo>
                  <a:lnTo>
                    <a:pt x="8201" y="2877"/>
                  </a:lnTo>
                  <a:lnTo>
                    <a:pt x="7835" y="2877"/>
                  </a:lnTo>
                  <a:lnTo>
                    <a:pt x="7395" y="3603"/>
                  </a:lnTo>
                  <a:lnTo>
                    <a:pt x="7249" y="3603"/>
                  </a:lnTo>
                  <a:lnTo>
                    <a:pt x="7103" y="2877"/>
                  </a:lnTo>
                  <a:lnTo>
                    <a:pt x="7103" y="4320"/>
                  </a:lnTo>
                  <a:lnTo>
                    <a:pt x="6956" y="5037"/>
                  </a:lnTo>
                  <a:lnTo>
                    <a:pt x="6883" y="4320"/>
                  </a:lnTo>
                  <a:lnTo>
                    <a:pt x="6736" y="3603"/>
                  </a:lnTo>
                  <a:lnTo>
                    <a:pt x="6736" y="5763"/>
                  </a:lnTo>
                  <a:lnTo>
                    <a:pt x="6590" y="5037"/>
                  </a:lnTo>
                  <a:lnTo>
                    <a:pt x="6370" y="4320"/>
                  </a:lnTo>
                  <a:lnTo>
                    <a:pt x="6150" y="5037"/>
                  </a:lnTo>
                  <a:lnTo>
                    <a:pt x="6077" y="5763"/>
                  </a:lnTo>
                  <a:lnTo>
                    <a:pt x="5858" y="4320"/>
                  </a:lnTo>
                  <a:lnTo>
                    <a:pt x="5711" y="3603"/>
                  </a:lnTo>
                  <a:lnTo>
                    <a:pt x="5564" y="7197"/>
                  </a:lnTo>
                  <a:lnTo>
                    <a:pt x="5418" y="5037"/>
                  </a:lnTo>
                  <a:lnTo>
                    <a:pt x="5272" y="5037"/>
                  </a:lnTo>
                  <a:lnTo>
                    <a:pt x="5125" y="5763"/>
                  </a:lnTo>
                  <a:lnTo>
                    <a:pt x="5052" y="5037"/>
                  </a:lnTo>
                  <a:lnTo>
                    <a:pt x="4979" y="5763"/>
                  </a:lnTo>
                  <a:lnTo>
                    <a:pt x="4686" y="7197"/>
                  </a:lnTo>
                  <a:lnTo>
                    <a:pt x="4686" y="7923"/>
                  </a:lnTo>
                  <a:lnTo>
                    <a:pt x="4540" y="8640"/>
                  </a:lnTo>
                  <a:lnTo>
                    <a:pt x="4540" y="7923"/>
                  </a:lnTo>
                  <a:lnTo>
                    <a:pt x="4466" y="7923"/>
                  </a:lnTo>
                  <a:lnTo>
                    <a:pt x="4320" y="9357"/>
                  </a:lnTo>
                  <a:lnTo>
                    <a:pt x="4246" y="9357"/>
                  </a:lnTo>
                  <a:lnTo>
                    <a:pt x="4173" y="7923"/>
                  </a:lnTo>
                  <a:lnTo>
                    <a:pt x="4173" y="8640"/>
                  </a:lnTo>
                  <a:lnTo>
                    <a:pt x="4027" y="9357"/>
                  </a:lnTo>
                  <a:lnTo>
                    <a:pt x="3954" y="8640"/>
                  </a:lnTo>
                  <a:lnTo>
                    <a:pt x="3807" y="7923"/>
                  </a:lnTo>
                  <a:lnTo>
                    <a:pt x="4027" y="7923"/>
                  </a:lnTo>
                  <a:lnTo>
                    <a:pt x="3954" y="7197"/>
                  </a:lnTo>
                  <a:lnTo>
                    <a:pt x="3954" y="5763"/>
                  </a:lnTo>
                  <a:lnTo>
                    <a:pt x="3881" y="7197"/>
                  </a:lnTo>
                  <a:lnTo>
                    <a:pt x="3514" y="7197"/>
                  </a:lnTo>
                  <a:lnTo>
                    <a:pt x="3514" y="8640"/>
                  </a:lnTo>
                  <a:lnTo>
                    <a:pt x="3661" y="8640"/>
                  </a:lnTo>
                  <a:lnTo>
                    <a:pt x="3587" y="9357"/>
                  </a:lnTo>
                  <a:lnTo>
                    <a:pt x="3587" y="8640"/>
                  </a:lnTo>
                  <a:lnTo>
                    <a:pt x="3514" y="10800"/>
                  </a:lnTo>
                  <a:lnTo>
                    <a:pt x="3368" y="9357"/>
                  </a:lnTo>
                  <a:lnTo>
                    <a:pt x="3222" y="7923"/>
                  </a:lnTo>
                  <a:lnTo>
                    <a:pt x="3075" y="7923"/>
                  </a:lnTo>
                  <a:lnTo>
                    <a:pt x="2928" y="10800"/>
                  </a:lnTo>
                  <a:lnTo>
                    <a:pt x="2928" y="9357"/>
                  </a:lnTo>
                  <a:lnTo>
                    <a:pt x="2856" y="10083"/>
                  </a:lnTo>
                  <a:lnTo>
                    <a:pt x="2783" y="11517"/>
                  </a:lnTo>
                  <a:lnTo>
                    <a:pt x="2489" y="10800"/>
                  </a:lnTo>
                  <a:lnTo>
                    <a:pt x="1904" y="10800"/>
                  </a:lnTo>
                  <a:lnTo>
                    <a:pt x="1391" y="11517"/>
                  </a:lnTo>
                  <a:lnTo>
                    <a:pt x="1171" y="12243"/>
                  </a:lnTo>
                  <a:lnTo>
                    <a:pt x="1025" y="12960"/>
                  </a:lnTo>
                  <a:lnTo>
                    <a:pt x="1025" y="12243"/>
                  </a:lnTo>
                  <a:lnTo>
                    <a:pt x="805" y="12960"/>
                  </a:lnTo>
                  <a:lnTo>
                    <a:pt x="585" y="13677"/>
                  </a:lnTo>
                  <a:lnTo>
                    <a:pt x="439" y="13677"/>
                  </a:lnTo>
                  <a:lnTo>
                    <a:pt x="293" y="14403"/>
                  </a:lnTo>
                  <a:lnTo>
                    <a:pt x="220" y="12960"/>
                  </a:lnTo>
                  <a:lnTo>
                    <a:pt x="73" y="12243"/>
                  </a:lnTo>
                  <a:lnTo>
                    <a:pt x="0" y="13677"/>
                  </a:lnTo>
                  <a:lnTo>
                    <a:pt x="0" y="15837"/>
                  </a:lnTo>
                  <a:lnTo>
                    <a:pt x="73" y="19440"/>
                  </a:lnTo>
                  <a:lnTo>
                    <a:pt x="146" y="21600"/>
                  </a:lnTo>
                  <a:lnTo>
                    <a:pt x="220" y="20883"/>
                  </a:lnTo>
                  <a:lnTo>
                    <a:pt x="366" y="21600"/>
                  </a:lnTo>
                  <a:lnTo>
                    <a:pt x="439" y="19440"/>
                  </a:lnTo>
                  <a:lnTo>
                    <a:pt x="512" y="20157"/>
                  </a:lnTo>
                  <a:lnTo>
                    <a:pt x="512" y="20883"/>
                  </a:lnTo>
                  <a:lnTo>
                    <a:pt x="585" y="20157"/>
                  </a:lnTo>
                  <a:lnTo>
                    <a:pt x="732" y="19440"/>
                  </a:lnTo>
                  <a:lnTo>
                    <a:pt x="952" y="19440"/>
                  </a:lnTo>
                  <a:lnTo>
                    <a:pt x="952" y="20157"/>
                  </a:lnTo>
                  <a:lnTo>
                    <a:pt x="1025" y="20883"/>
                  </a:lnTo>
                  <a:lnTo>
                    <a:pt x="1098" y="21600"/>
                  </a:lnTo>
                  <a:lnTo>
                    <a:pt x="1171" y="20157"/>
                  </a:lnTo>
                  <a:lnTo>
                    <a:pt x="1391" y="19440"/>
                  </a:lnTo>
                  <a:lnTo>
                    <a:pt x="1318" y="20157"/>
                  </a:lnTo>
                  <a:lnTo>
                    <a:pt x="1464" y="20883"/>
                  </a:lnTo>
                  <a:lnTo>
                    <a:pt x="1464" y="18723"/>
                  </a:lnTo>
                  <a:lnTo>
                    <a:pt x="1538" y="17280"/>
                  </a:lnTo>
                  <a:lnTo>
                    <a:pt x="1611" y="20883"/>
                  </a:lnTo>
                  <a:lnTo>
                    <a:pt x="1684" y="17997"/>
                  </a:lnTo>
                  <a:lnTo>
                    <a:pt x="1757" y="20157"/>
                  </a:lnTo>
                  <a:lnTo>
                    <a:pt x="1757" y="19440"/>
                  </a:lnTo>
                  <a:lnTo>
                    <a:pt x="1830" y="18723"/>
                  </a:lnTo>
                  <a:lnTo>
                    <a:pt x="1904" y="19440"/>
                  </a:lnTo>
                  <a:lnTo>
                    <a:pt x="1904" y="20883"/>
                  </a:lnTo>
                  <a:lnTo>
                    <a:pt x="1977" y="19440"/>
                  </a:lnTo>
                  <a:lnTo>
                    <a:pt x="1977" y="18723"/>
                  </a:lnTo>
                  <a:lnTo>
                    <a:pt x="2050" y="19440"/>
                  </a:lnTo>
                  <a:lnTo>
                    <a:pt x="2050" y="20157"/>
                  </a:lnTo>
                  <a:lnTo>
                    <a:pt x="2197" y="18723"/>
                  </a:lnTo>
                  <a:lnTo>
                    <a:pt x="2343" y="18723"/>
                  </a:lnTo>
                  <a:lnTo>
                    <a:pt x="2416" y="17280"/>
                  </a:lnTo>
                  <a:lnTo>
                    <a:pt x="2416" y="15837"/>
                  </a:lnTo>
                  <a:lnTo>
                    <a:pt x="2489" y="15120"/>
                  </a:lnTo>
                  <a:lnTo>
                    <a:pt x="2489" y="17280"/>
                  </a:lnTo>
                  <a:lnTo>
                    <a:pt x="2563" y="15837"/>
                  </a:lnTo>
                  <a:lnTo>
                    <a:pt x="2709" y="15837"/>
                  </a:lnTo>
                  <a:lnTo>
                    <a:pt x="2709" y="16563"/>
                  </a:lnTo>
                  <a:lnTo>
                    <a:pt x="2636" y="17280"/>
                  </a:lnTo>
                  <a:lnTo>
                    <a:pt x="2563" y="17997"/>
                  </a:lnTo>
                  <a:lnTo>
                    <a:pt x="2563" y="19440"/>
                  </a:lnTo>
                  <a:lnTo>
                    <a:pt x="2709" y="19440"/>
                  </a:lnTo>
                  <a:lnTo>
                    <a:pt x="2783" y="18723"/>
                  </a:lnTo>
                  <a:lnTo>
                    <a:pt x="2856" y="17280"/>
                  </a:lnTo>
                  <a:lnTo>
                    <a:pt x="3222" y="17280"/>
                  </a:lnTo>
                  <a:lnTo>
                    <a:pt x="3222" y="17997"/>
                  </a:lnTo>
                  <a:lnTo>
                    <a:pt x="3295" y="16563"/>
                  </a:lnTo>
                  <a:lnTo>
                    <a:pt x="3368" y="16563"/>
                  </a:lnTo>
                  <a:lnTo>
                    <a:pt x="3295" y="17280"/>
                  </a:lnTo>
                  <a:lnTo>
                    <a:pt x="4100" y="17280"/>
                  </a:lnTo>
                  <a:lnTo>
                    <a:pt x="4320" y="16563"/>
                  </a:lnTo>
                  <a:lnTo>
                    <a:pt x="4466" y="16563"/>
                  </a:lnTo>
                  <a:lnTo>
                    <a:pt x="4466" y="15837"/>
                  </a:lnTo>
                  <a:lnTo>
                    <a:pt x="4979" y="15837"/>
                  </a:lnTo>
                  <a:lnTo>
                    <a:pt x="5052" y="14403"/>
                  </a:lnTo>
                  <a:lnTo>
                    <a:pt x="5125" y="14403"/>
                  </a:lnTo>
                  <a:lnTo>
                    <a:pt x="5564" y="15120"/>
                  </a:lnTo>
                  <a:lnTo>
                    <a:pt x="5784" y="14403"/>
                  </a:lnTo>
                  <a:lnTo>
                    <a:pt x="5858" y="14403"/>
                  </a:lnTo>
                  <a:lnTo>
                    <a:pt x="5931" y="12960"/>
                  </a:lnTo>
                  <a:lnTo>
                    <a:pt x="6004" y="14403"/>
                  </a:lnTo>
                  <a:lnTo>
                    <a:pt x="6150" y="15837"/>
                  </a:lnTo>
                  <a:lnTo>
                    <a:pt x="6297" y="13677"/>
                  </a:lnTo>
                  <a:lnTo>
                    <a:pt x="6297" y="15120"/>
                  </a:lnTo>
                  <a:lnTo>
                    <a:pt x="6370" y="13677"/>
                  </a:lnTo>
                  <a:lnTo>
                    <a:pt x="6443" y="15120"/>
                  </a:lnTo>
                  <a:lnTo>
                    <a:pt x="6443" y="13677"/>
                  </a:lnTo>
                  <a:lnTo>
                    <a:pt x="6590" y="13677"/>
                  </a:lnTo>
                  <a:lnTo>
                    <a:pt x="6663" y="14403"/>
                  </a:lnTo>
                  <a:lnTo>
                    <a:pt x="6809" y="13677"/>
                  </a:lnTo>
                  <a:lnTo>
                    <a:pt x="6809" y="15120"/>
                  </a:lnTo>
                  <a:lnTo>
                    <a:pt x="6883" y="14403"/>
                  </a:lnTo>
                  <a:lnTo>
                    <a:pt x="7542" y="14403"/>
                  </a:lnTo>
                  <a:lnTo>
                    <a:pt x="7468" y="13677"/>
                  </a:lnTo>
                  <a:lnTo>
                    <a:pt x="7542" y="12243"/>
                  </a:lnTo>
                  <a:lnTo>
                    <a:pt x="7615" y="12960"/>
                  </a:lnTo>
                  <a:lnTo>
                    <a:pt x="7615" y="13677"/>
                  </a:lnTo>
                  <a:lnTo>
                    <a:pt x="7688" y="14403"/>
                  </a:lnTo>
                  <a:lnTo>
                    <a:pt x="7835" y="15120"/>
                  </a:lnTo>
                  <a:lnTo>
                    <a:pt x="8274" y="13677"/>
                  </a:lnTo>
                  <a:lnTo>
                    <a:pt x="8567" y="11517"/>
                  </a:lnTo>
                  <a:lnTo>
                    <a:pt x="8640" y="12960"/>
                  </a:lnTo>
                  <a:lnTo>
                    <a:pt x="8786" y="12960"/>
                  </a:lnTo>
                  <a:lnTo>
                    <a:pt x="8933" y="12243"/>
                  </a:lnTo>
                  <a:lnTo>
                    <a:pt x="9006" y="10800"/>
                  </a:lnTo>
                  <a:lnTo>
                    <a:pt x="9299" y="12243"/>
                  </a:lnTo>
                  <a:lnTo>
                    <a:pt x="9665" y="12960"/>
                  </a:lnTo>
                  <a:lnTo>
                    <a:pt x="9812" y="11517"/>
                  </a:lnTo>
                  <a:lnTo>
                    <a:pt x="9812" y="12960"/>
                  </a:lnTo>
                  <a:lnTo>
                    <a:pt x="10031" y="11517"/>
                  </a:lnTo>
                  <a:lnTo>
                    <a:pt x="10251" y="11517"/>
                  </a:lnTo>
                  <a:lnTo>
                    <a:pt x="10910" y="12960"/>
                  </a:lnTo>
                  <a:lnTo>
                    <a:pt x="11202" y="13677"/>
                  </a:lnTo>
                  <a:lnTo>
                    <a:pt x="11496" y="13677"/>
                  </a:lnTo>
                  <a:lnTo>
                    <a:pt x="11715" y="12960"/>
                  </a:lnTo>
                  <a:lnTo>
                    <a:pt x="11935" y="11517"/>
                  </a:lnTo>
                  <a:lnTo>
                    <a:pt x="12008" y="10800"/>
                  </a:lnTo>
                  <a:lnTo>
                    <a:pt x="12008" y="12960"/>
                  </a:lnTo>
                  <a:lnTo>
                    <a:pt x="12741" y="11517"/>
                  </a:lnTo>
                  <a:lnTo>
                    <a:pt x="12741" y="12243"/>
                  </a:lnTo>
                  <a:lnTo>
                    <a:pt x="12814" y="12243"/>
                  </a:lnTo>
                  <a:lnTo>
                    <a:pt x="12887" y="11517"/>
                  </a:lnTo>
                  <a:lnTo>
                    <a:pt x="13692" y="11517"/>
                  </a:lnTo>
                  <a:lnTo>
                    <a:pt x="13765" y="12243"/>
                  </a:lnTo>
                  <a:lnTo>
                    <a:pt x="13839" y="12243"/>
                  </a:lnTo>
                  <a:lnTo>
                    <a:pt x="14278" y="11517"/>
                  </a:lnTo>
                  <a:lnTo>
                    <a:pt x="14791" y="10083"/>
                  </a:lnTo>
                  <a:lnTo>
                    <a:pt x="14571" y="12243"/>
                  </a:lnTo>
                  <a:lnTo>
                    <a:pt x="14864" y="10083"/>
                  </a:lnTo>
                  <a:lnTo>
                    <a:pt x="15010" y="10083"/>
                  </a:lnTo>
                  <a:lnTo>
                    <a:pt x="15010" y="11517"/>
                  </a:lnTo>
                  <a:lnTo>
                    <a:pt x="15157" y="10800"/>
                  </a:lnTo>
                  <a:lnTo>
                    <a:pt x="15450" y="10800"/>
                  </a:lnTo>
                  <a:lnTo>
                    <a:pt x="15523" y="10083"/>
                  </a:lnTo>
                  <a:lnTo>
                    <a:pt x="15596" y="7197"/>
                  </a:lnTo>
                  <a:lnTo>
                    <a:pt x="15596" y="8640"/>
                  </a:lnTo>
                  <a:lnTo>
                    <a:pt x="15669" y="9357"/>
                  </a:lnTo>
                  <a:lnTo>
                    <a:pt x="15669" y="10800"/>
                  </a:lnTo>
                  <a:lnTo>
                    <a:pt x="15742" y="10083"/>
                  </a:lnTo>
                  <a:lnTo>
                    <a:pt x="15816" y="10083"/>
                  </a:lnTo>
                  <a:lnTo>
                    <a:pt x="15816" y="10800"/>
                  </a:lnTo>
                  <a:lnTo>
                    <a:pt x="16036" y="9357"/>
                  </a:lnTo>
                  <a:lnTo>
                    <a:pt x="16255" y="8640"/>
                  </a:lnTo>
                  <a:lnTo>
                    <a:pt x="16328" y="8640"/>
                  </a:lnTo>
                  <a:lnTo>
                    <a:pt x="16401" y="10800"/>
                  </a:lnTo>
                  <a:lnTo>
                    <a:pt x="16768" y="9357"/>
                  </a:lnTo>
                  <a:lnTo>
                    <a:pt x="16695" y="7923"/>
                  </a:lnTo>
                  <a:lnTo>
                    <a:pt x="16695" y="7197"/>
                  </a:lnTo>
                  <a:lnTo>
                    <a:pt x="16841" y="7197"/>
                  </a:lnTo>
                  <a:lnTo>
                    <a:pt x="16768" y="7923"/>
                  </a:lnTo>
                  <a:lnTo>
                    <a:pt x="17061" y="7923"/>
                  </a:lnTo>
                  <a:lnTo>
                    <a:pt x="16987" y="9357"/>
                  </a:lnTo>
                  <a:lnTo>
                    <a:pt x="17207" y="7923"/>
                  </a:lnTo>
                  <a:lnTo>
                    <a:pt x="17281" y="9357"/>
                  </a:lnTo>
                  <a:lnTo>
                    <a:pt x="17281" y="7923"/>
                  </a:lnTo>
                  <a:lnTo>
                    <a:pt x="17500" y="7923"/>
                  </a:lnTo>
                  <a:lnTo>
                    <a:pt x="17573" y="10083"/>
                  </a:lnTo>
                  <a:lnTo>
                    <a:pt x="17866" y="9357"/>
                  </a:lnTo>
                  <a:lnTo>
                    <a:pt x="18013" y="8640"/>
                  </a:lnTo>
                  <a:lnTo>
                    <a:pt x="18086" y="7923"/>
                  </a:lnTo>
                  <a:lnTo>
                    <a:pt x="18159" y="8640"/>
                  </a:lnTo>
                  <a:lnTo>
                    <a:pt x="18159" y="9357"/>
                  </a:lnTo>
                  <a:lnTo>
                    <a:pt x="18379" y="9357"/>
                  </a:lnTo>
                  <a:lnTo>
                    <a:pt x="18525" y="8640"/>
                  </a:lnTo>
                  <a:lnTo>
                    <a:pt x="18672" y="9357"/>
                  </a:lnTo>
                  <a:lnTo>
                    <a:pt x="18818" y="9357"/>
                  </a:lnTo>
                  <a:lnTo>
                    <a:pt x="18818" y="8640"/>
                  </a:lnTo>
                  <a:lnTo>
                    <a:pt x="19038" y="9357"/>
                  </a:lnTo>
                  <a:lnTo>
                    <a:pt x="19330" y="10083"/>
                  </a:lnTo>
                  <a:lnTo>
                    <a:pt x="19542" y="7991"/>
                  </a:lnTo>
                  <a:lnTo>
                    <a:pt x="19477" y="8640"/>
                  </a:lnTo>
                  <a:lnTo>
                    <a:pt x="19550" y="9357"/>
                  </a:lnTo>
                  <a:lnTo>
                    <a:pt x="19550" y="8640"/>
                  </a:lnTo>
                  <a:lnTo>
                    <a:pt x="19623" y="7923"/>
                  </a:lnTo>
                  <a:lnTo>
                    <a:pt x="19697" y="7197"/>
                  </a:lnTo>
                  <a:lnTo>
                    <a:pt x="19770" y="7197"/>
                  </a:lnTo>
                  <a:lnTo>
                    <a:pt x="19770" y="8640"/>
                  </a:lnTo>
                  <a:lnTo>
                    <a:pt x="19843" y="7923"/>
                  </a:lnTo>
                  <a:lnTo>
                    <a:pt x="19916" y="7923"/>
                  </a:lnTo>
                  <a:lnTo>
                    <a:pt x="19843" y="8640"/>
                  </a:lnTo>
                  <a:lnTo>
                    <a:pt x="19916" y="9357"/>
                  </a:lnTo>
                  <a:lnTo>
                    <a:pt x="20062" y="10083"/>
                  </a:lnTo>
                  <a:lnTo>
                    <a:pt x="20136" y="8640"/>
                  </a:lnTo>
                  <a:lnTo>
                    <a:pt x="20282" y="7923"/>
                  </a:lnTo>
                  <a:lnTo>
                    <a:pt x="20209" y="9357"/>
                  </a:lnTo>
                  <a:lnTo>
                    <a:pt x="20282" y="10083"/>
                  </a:lnTo>
                  <a:lnTo>
                    <a:pt x="20429" y="10800"/>
                  </a:lnTo>
                  <a:lnTo>
                    <a:pt x="20502" y="10800"/>
                  </a:lnTo>
                  <a:lnTo>
                    <a:pt x="20868" y="9357"/>
                  </a:lnTo>
                  <a:lnTo>
                    <a:pt x="21161" y="7197"/>
                  </a:lnTo>
                  <a:lnTo>
                    <a:pt x="21088" y="7197"/>
                  </a:lnTo>
                  <a:lnTo>
                    <a:pt x="21161" y="6480"/>
                  </a:lnTo>
                  <a:lnTo>
                    <a:pt x="20941" y="5763"/>
                  </a:lnTo>
                  <a:lnTo>
                    <a:pt x="20868" y="7197"/>
                  </a:lnTo>
                  <a:lnTo>
                    <a:pt x="20795" y="8640"/>
                  </a:lnTo>
                  <a:lnTo>
                    <a:pt x="20795" y="5037"/>
                  </a:lnTo>
                  <a:lnTo>
                    <a:pt x="20648" y="7197"/>
                  </a:lnTo>
                  <a:lnTo>
                    <a:pt x="20575" y="6480"/>
                  </a:lnTo>
                  <a:lnTo>
                    <a:pt x="20502" y="5763"/>
                  </a:lnTo>
                  <a:lnTo>
                    <a:pt x="20429" y="7197"/>
                  </a:lnTo>
                  <a:lnTo>
                    <a:pt x="20356" y="5037"/>
                  </a:lnTo>
                  <a:lnTo>
                    <a:pt x="20209" y="5763"/>
                  </a:lnTo>
                  <a:lnTo>
                    <a:pt x="20062" y="5037"/>
                  </a:lnTo>
                  <a:lnTo>
                    <a:pt x="19697" y="4320"/>
                  </a:lnTo>
                  <a:lnTo>
                    <a:pt x="19623" y="5037"/>
                  </a:lnTo>
                  <a:lnTo>
                    <a:pt x="19477" y="5763"/>
                  </a:lnTo>
                  <a:lnTo>
                    <a:pt x="19550" y="3603"/>
                  </a:lnTo>
                  <a:lnTo>
                    <a:pt x="19403" y="5037"/>
                  </a:lnTo>
                  <a:lnTo>
                    <a:pt x="19477" y="3603"/>
                  </a:lnTo>
                  <a:lnTo>
                    <a:pt x="19330" y="4320"/>
                  </a:lnTo>
                  <a:lnTo>
                    <a:pt x="19184" y="4320"/>
                  </a:lnTo>
                  <a:lnTo>
                    <a:pt x="19184" y="5763"/>
                  </a:lnTo>
                  <a:lnTo>
                    <a:pt x="19111" y="7923"/>
                  </a:lnTo>
                  <a:lnTo>
                    <a:pt x="19111" y="6480"/>
                  </a:lnTo>
                  <a:lnTo>
                    <a:pt x="19184" y="5037"/>
                  </a:lnTo>
                  <a:lnTo>
                    <a:pt x="19111" y="5763"/>
                  </a:lnTo>
                  <a:lnTo>
                    <a:pt x="19111" y="5037"/>
                  </a:lnTo>
                  <a:lnTo>
                    <a:pt x="19038" y="3603"/>
                  </a:lnTo>
                  <a:lnTo>
                    <a:pt x="19038" y="5037"/>
                  </a:lnTo>
                  <a:lnTo>
                    <a:pt x="18964" y="4320"/>
                  </a:lnTo>
                  <a:lnTo>
                    <a:pt x="18891" y="2877"/>
                  </a:lnTo>
                  <a:lnTo>
                    <a:pt x="18818" y="4320"/>
                  </a:lnTo>
                  <a:lnTo>
                    <a:pt x="18599" y="4320"/>
                  </a:lnTo>
                  <a:lnTo>
                    <a:pt x="18159" y="5037"/>
                  </a:lnTo>
                  <a:lnTo>
                    <a:pt x="17940" y="5037"/>
                  </a:lnTo>
                  <a:lnTo>
                    <a:pt x="17793" y="4320"/>
                  </a:lnTo>
                  <a:lnTo>
                    <a:pt x="17793" y="3603"/>
                  </a:lnTo>
                  <a:lnTo>
                    <a:pt x="17866" y="3603"/>
                  </a:lnTo>
                  <a:lnTo>
                    <a:pt x="17573" y="2877"/>
                  </a:lnTo>
                  <a:lnTo>
                    <a:pt x="17646" y="3603"/>
                  </a:lnTo>
                  <a:lnTo>
                    <a:pt x="17500" y="3603"/>
                  </a:lnTo>
                  <a:lnTo>
                    <a:pt x="17573" y="2160"/>
                  </a:lnTo>
                  <a:lnTo>
                    <a:pt x="17500" y="1443"/>
                  </a:lnTo>
                  <a:lnTo>
                    <a:pt x="17427" y="1443"/>
                  </a:lnTo>
                  <a:lnTo>
                    <a:pt x="17354" y="2160"/>
                  </a:lnTo>
                  <a:lnTo>
                    <a:pt x="17207" y="2877"/>
                  </a:lnTo>
                  <a:lnTo>
                    <a:pt x="17134" y="2160"/>
                  </a:lnTo>
                  <a:lnTo>
                    <a:pt x="17207" y="3603"/>
                  </a:lnTo>
                  <a:lnTo>
                    <a:pt x="16987" y="1443"/>
                  </a:lnTo>
                  <a:lnTo>
                    <a:pt x="16914" y="1443"/>
                  </a:lnTo>
                  <a:lnTo>
                    <a:pt x="16841" y="2877"/>
                  </a:lnTo>
                  <a:lnTo>
                    <a:pt x="16768" y="5763"/>
                  </a:lnTo>
                  <a:lnTo>
                    <a:pt x="16621" y="5037"/>
                  </a:lnTo>
                  <a:lnTo>
                    <a:pt x="16695" y="3603"/>
                  </a:lnTo>
                  <a:lnTo>
                    <a:pt x="16768" y="2160"/>
                  </a:lnTo>
                  <a:lnTo>
                    <a:pt x="16621" y="2160"/>
                  </a:lnTo>
                  <a:lnTo>
                    <a:pt x="16621" y="1443"/>
                  </a:lnTo>
                  <a:lnTo>
                    <a:pt x="16475" y="2877"/>
                  </a:lnTo>
                  <a:lnTo>
                    <a:pt x="16255" y="4320"/>
                  </a:lnTo>
                  <a:lnTo>
                    <a:pt x="15962" y="0"/>
                  </a:lnTo>
                  <a:lnTo>
                    <a:pt x="15889" y="717"/>
                  </a:lnTo>
                  <a:lnTo>
                    <a:pt x="15889" y="2877"/>
                  </a:lnTo>
                  <a:lnTo>
                    <a:pt x="15742" y="2160"/>
                  </a:lnTo>
                  <a:lnTo>
                    <a:pt x="15742" y="1443"/>
                  </a:lnTo>
                  <a:lnTo>
                    <a:pt x="15816" y="717"/>
                  </a:lnTo>
                  <a:lnTo>
                    <a:pt x="15742" y="0"/>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122" name="Google Shape;638;p46"/>
            <p:cNvSpPr/>
            <p:nvPr/>
          </p:nvSpPr>
          <p:spPr>
            <a:xfrm>
              <a:off x="774733" y="0"/>
              <a:ext cx="236468" cy="292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37" y="15857"/>
                  </a:moveTo>
                  <a:lnTo>
                    <a:pt x="17337" y="16086"/>
                  </a:lnTo>
                  <a:lnTo>
                    <a:pt x="17620" y="16086"/>
                  </a:lnTo>
                  <a:lnTo>
                    <a:pt x="17337" y="15857"/>
                  </a:lnTo>
                  <a:close/>
                  <a:moveTo>
                    <a:pt x="6820" y="19303"/>
                  </a:moveTo>
                  <a:lnTo>
                    <a:pt x="6781" y="19401"/>
                  </a:lnTo>
                  <a:lnTo>
                    <a:pt x="6878" y="19371"/>
                  </a:lnTo>
                  <a:lnTo>
                    <a:pt x="6820" y="19303"/>
                  </a:lnTo>
                  <a:close/>
                  <a:moveTo>
                    <a:pt x="1705" y="0"/>
                  </a:moveTo>
                  <a:lnTo>
                    <a:pt x="853" y="460"/>
                  </a:lnTo>
                  <a:lnTo>
                    <a:pt x="283" y="1150"/>
                  </a:lnTo>
                  <a:lnTo>
                    <a:pt x="0" y="1839"/>
                  </a:lnTo>
                  <a:lnTo>
                    <a:pt x="283" y="2528"/>
                  </a:lnTo>
                  <a:lnTo>
                    <a:pt x="569" y="2989"/>
                  </a:lnTo>
                  <a:lnTo>
                    <a:pt x="1422" y="3447"/>
                  </a:lnTo>
                  <a:lnTo>
                    <a:pt x="2558" y="3218"/>
                  </a:lnTo>
                  <a:lnTo>
                    <a:pt x="1988" y="3907"/>
                  </a:lnTo>
                  <a:lnTo>
                    <a:pt x="2274" y="3907"/>
                  </a:lnTo>
                  <a:lnTo>
                    <a:pt x="1988" y="4367"/>
                  </a:lnTo>
                  <a:lnTo>
                    <a:pt x="1988" y="4596"/>
                  </a:lnTo>
                  <a:lnTo>
                    <a:pt x="2274" y="4367"/>
                  </a:lnTo>
                  <a:lnTo>
                    <a:pt x="4546" y="3907"/>
                  </a:lnTo>
                  <a:lnTo>
                    <a:pt x="3410" y="5057"/>
                  </a:lnTo>
                  <a:lnTo>
                    <a:pt x="3980" y="5975"/>
                  </a:lnTo>
                  <a:lnTo>
                    <a:pt x="5685" y="6893"/>
                  </a:lnTo>
                  <a:lnTo>
                    <a:pt x="10231" y="9192"/>
                  </a:lnTo>
                  <a:lnTo>
                    <a:pt x="15063" y="11260"/>
                  </a:lnTo>
                  <a:lnTo>
                    <a:pt x="17904" y="12410"/>
                  </a:lnTo>
                  <a:lnTo>
                    <a:pt x="17337" y="12639"/>
                  </a:lnTo>
                  <a:lnTo>
                    <a:pt x="16198" y="13099"/>
                  </a:lnTo>
                  <a:lnTo>
                    <a:pt x="16198" y="12868"/>
                  </a:lnTo>
                  <a:lnTo>
                    <a:pt x="15063" y="13789"/>
                  </a:lnTo>
                  <a:lnTo>
                    <a:pt x="13924" y="14478"/>
                  </a:lnTo>
                  <a:lnTo>
                    <a:pt x="13358" y="15396"/>
                  </a:lnTo>
                  <a:lnTo>
                    <a:pt x="13071" y="15857"/>
                  </a:lnTo>
                  <a:lnTo>
                    <a:pt x="13358" y="16314"/>
                  </a:lnTo>
                  <a:lnTo>
                    <a:pt x="12788" y="15625"/>
                  </a:lnTo>
                  <a:lnTo>
                    <a:pt x="12219" y="15396"/>
                  </a:lnTo>
                  <a:lnTo>
                    <a:pt x="11936" y="15625"/>
                  </a:lnTo>
                  <a:lnTo>
                    <a:pt x="11653" y="15857"/>
                  </a:lnTo>
                  <a:lnTo>
                    <a:pt x="11083" y="16775"/>
                  </a:lnTo>
                  <a:lnTo>
                    <a:pt x="11083" y="17235"/>
                  </a:lnTo>
                  <a:lnTo>
                    <a:pt x="11366" y="17235"/>
                  </a:lnTo>
                  <a:lnTo>
                    <a:pt x="11083" y="17693"/>
                  </a:lnTo>
                  <a:lnTo>
                    <a:pt x="9947" y="18153"/>
                  </a:lnTo>
                  <a:lnTo>
                    <a:pt x="7104" y="19303"/>
                  </a:lnTo>
                  <a:lnTo>
                    <a:pt x="6878" y="19371"/>
                  </a:lnTo>
                  <a:lnTo>
                    <a:pt x="7390" y="19992"/>
                  </a:lnTo>
                  <a:lnTo>
                    <a:pt x="7956" y="20450"/>
                  </a:lnTo>
                  <a:lnTo>
                    <a:pt x="7956" y="20221"/>
                  </a:lnTo>
                  <a:lnTo>
                    <a:pt x="8242" y="20450"/>
                  </a:lnTo>
                  <a:lnTo>
                    <a:pt x="8526" y="19761"/>
                  </a:lnTo>
                  <a:lnTo>
                    <a:pt x="8809" y="19303"/>
                  </a:lnTo>
                  <a:lnTo>
                    <a:pt x="9095" y="19072"/>
                  </a:lnTo>
                  <a:lnTo>
                    <a:pt x="10231" y="19072"/>
                  </a:lnTo>
                  <a:lnTo>
                    <a:pt x="11083" y="18843"/>
                  </a:lnTo>
                  <a:lnTo>
                    <a:pt x="11366" y="18382"/>
                  </a:lnTo>
                  <a:lnTo>
                    <a:pt x="11653" y="17693"/>
                  </a:lnTo>
                  <a:lnTo>
                    <a:pt x="12788" y="18153"/>
                  </a:lnTo>
                  <a:lnTo>
                    <a:pt x="13924" y="18614"/>
                  </a:lnTo>
                  <a:lnTo>
                    <a:pt x="14210" y="18382"/>
                  </a:lnTo>
                  <a:lnTo>
                    <a:pt x="14777" y="17924"/>
                  </a:lnTo>
                  <a:lnTo>
                    <a:pt x="15632" y="17464"/>
                  </a:lnTo>
                  <a:lnTo>
                    <a:pt x="15346" y="17235"/>
                  </a:lnTo>
                  <a:lnTo>
                    <a:pt x="14777" y="16546"/>
                  </a:lnTo>
                  <a:lnTo>
                    <a:pt x="15346" y="16775"/>
                  </a:lnTo>
                  <a:lnTo>
                    <a:pt x="16198" y="16546"/>
                  </a:lnTo>
                  <a:lnTo>
                    <a:pt x="17337" y="15857"/>
                  </a:lnTo>
                  <a:lnTo>
                    <a:pt x="19042" y="14936"/>
                  </a:lnTo>
                  <a:lnTo>
                    <a:pt x="20178" y="13557"/>
                  </a:lnTo>
                  <a:lnTo>
                    <a:pt x="21600" y="12410"/>
                  </a:lnTo>
                  <a:lnTo>
                    <a:pt x="21314" y="11489"/>
                  </a:lnTo>
                  <a:lnTo>
                    <a:pt x="21031" y="10800"/>
                  </a:lnTo>
                  <a:lnTo>
                    <a:pt x="19895" y="9653"/>
                  </a:lnTo>
                  <a:lnTo>
                    <a:pt x="18473" y="8503"/>
                  </a:lnTo>
                  <a:lnTo>
                    <a:pt x="16768" y="7582"/>
                  </a:lnTo>
                  <a:lnTo>
                    <a:pt x="13071" y="6204"/>
                  </a:lnTo>
                  <a:lnTo>
                    <a:pt x="9661" y="4596"/>
                  </a:lnTo>
                  <a:lnTo>
                    <a:pt x="8809" y="4136"/>
                  </a:lnTo>
                  <a:lnTo>
                    <a:pt x="8809" y="3678"/>
                  </a:lnTo>
                  <a:lnTo>
                    <a:pt x="8242" y="4136"/>
                  </a:lnTo>
                  <a:lnTo>
                    <a:pt x="7956" y="4136"/>
                  </a:lnTo>
                  <a:lnTo>
                    <a:pt x="7956" y="3447"/>
                  </a:lnTo>
                  <a:lnTo>
                    <a:pt x="7390" y="3907"/>
                  </a:lnTo>
                  <a:lnTo>
                    <a:pt x="7390" y="4136"/>
                  </a:lnTo>
                  <a:lnTo>
                    <a:pt x="6820" y="4596"/>
                  </a:lnTo>
                  <a:lnTo>
                    <a:pt x="6820" y="3907"/>
                  </a:lnTo>
                  <a:lnTo>
                    <a:pt x="6537" y="3447"/>
                  </a:lnTo>
                  <a:lnTo>
                    <a:pt x="4832" y="2299"/>
                  </a:lnTo>
                  <a:lnTo>
                    <a:pt x="3693" y="1839"/>
                  </a:lnTo>
                  <a:lnTo>
                    <a:pt x="3127" y="1150"/>
                  </a:lnTo>
                  <a:lnTo>
                    <a:pt x="2558" y="689"/>
                  </a:lnTo>
                  <a:lnTo>
                    <a:pt x="2841" y="0"/>
                  </a:lnTo>
                  <a:close/>
                  <a:moveTo>
                    <a:pt x="6781" y="19401"/>
                  </a:moveTo>
                  <a:lnTo>
                    <a:pt x="2558" y="20682"/>
                  </a:lnTo>
                  <a:lnTo>
                    <a:pt x="2274" y="20682"/>
                  </a:lnTo>
                  <a:lnTo>
                    <a:pt x="2274" y="21371"/>
                  </a:lnTo>
                  <a:lnTo>
                    <a:pt x="2841" y="21600"/>
                  </a:lnTo>
                  <a:lnTo>
                    <a:pt x="3410" y="21600"/>
                  </a:lnTo>
                  <a:lnTo>
                    <a:pt x="4832" y="21371"/>
                  </a:lnTo>
                  <a:lnTo>
                    <a:pt x="5398" y="21140"/>
                  </a:lnTo>
                  <a:lnTo>
                    <a:pt x="6251" y="20682"/>
                  </a:lnTo>
                  <a:lnTo>
                    <a:pt x="6537" y="19992"/>
                  </a:lnTo>
                  <a:lnTo>
                    <a:pt x="6781" y="19401"/>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5;p16"/>
          <p:cNvSpPr txBox="1"/>
          <p:nvPr>
            <p:ph type="title"/>
          </p:nvPr>
        </p:nvSpPr>
        <p:spPr>
          <a:xfrm>
            <a:off x="-6026" y="967975"/>
            <a:ext cx="9156002" cy="857401"/>
          </a:xfrm>
          <a:prstGeom prst="rect">
            <a:avLst/>
          </a:prstGeom>
        </p:spPr>
        <p:txBody>
          <a:bodyPr/>
          <a:lstStyle/>
          <a:p>
            <a:pPr/>
            <a:r>
              <a:t>Difference between members </a:t>
            </a:r>
          </a:p>
        </p:txBody>
      </p:sp>
      <p:sp>
        <p:nvSpPr>
          <p:cNvPr id="126" name="Google Shape;96;p16"/>
          <p:cNvSpPr txBox="1"/>
          <p:nvPr>
            <p:ph type="body" sz="half" idx="1"/>
          </p:nvPr>
        </p:nvSpPr>
        <p:spPr>
          <a:xfrm>
            <a:off x="450761" y="1268569"/>
            <a:ext cx="3181083" cy="3148885"/>
          </a:xfrm>
          <a:prstGeom prst="rect">
            <a:avLst/>
          </a:prstGeom>
        </p:spPr>
        <p:txBody>
          <a:bodyPr/>
          <a:lstStyle>
            <a:lvl1pPr>
              <a:buSzPts val="1600"/>
              <a:defRPr sz="1600"/>
            </a:lvl1pPr>
          </a:lstStyle>
          <a:p>
            <a:pPr/>
            <a:r>
              <a:t>This shows the difference between the average of rides in members.</a:t>
            </a:r>
          </a:p>
        </p:txBody>
      </p:sp>
      <p:sp>
        <p:nvSpPr>
          <p:cNvPr id="127" name="Google Shape;97;p16"/>
          <p:cNvSpPr/>
          <p:nvPr/>
        </p:nvSpPr>
        <p:spPr>
          <a:xfrm>
            <a:off x="4141749" y="281248"/>
            <a:ext cx="788684" cy="80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128" name="Google Shape;99;p16"/>
          <p:cNvSpPr txBox="1"/>
          <p:nvPr>
            <p:ph type="sldNum" sz="quarter" idx="2"/>
          </p:nvPr>
        </p:nvSpPr>
        <p:spPr>
          <a:xfrm>
            <a:off x="4438909" y="4832975"/>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29" name="Chart 8"/>
          <p:cNvGraphicFramePr/>
          <p:nvPr/>
        </p:nvGraphicFramePr>
        <p:xfrm>
          <a:off x="3777616" y="1657558"/>
          <a:ext cx="4814829" cy="2859605"/>
        </p:xfrm>
        <a:graphic xmlns:a="http://schemas.openxmlformats.org/drawingml/2006/main">
          <a:graphicData uri="http://schemas.openxmlformats.org/drawingml/2006/chart">
            <c:chart xmlns:c="http://schemas.openxmlformats.org/drawingml/2006/chart" r:id="rId2"/>
          </a:graphicData>
        </a:graphic>
      </p:graphicFrame>
      <p:sp>
        <p:nvSpPr>
          <p:cNvPr id="130" name="Google Shape;705;p47"/>
          <p:cNvSpPr/>
          <p:nvPr/>
        </p:nvSpPr>
        <p:spPr>
          <a:xfrm>
            <a:off x="4316762" y="586688"/>
            <a:ext cx="397259" cy="292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25" y="6519"/>
                </a:moveTo>
                <a:lnTo>
                  <a:pt x="12780" y="6559"/>
                </a:lnTo>
                <a:lnTo>
                  <a:pt x="12723" y="6598"/>
                </a:lnTo>
                <a:lnTo>
                  <a:pt x="12637" y="6637"/>
                </a:lnTo>
                <a:lnTo>
                  <a:pt x="12607" y="6755"/>
                </a:lnTo>
                <a:lnTo>
                  <a:pt x="12550" y="6872"/>
                </a:lnTo>
                <a:lnTo>
                  <a:pt x="12520" y="6990"/>
                </a:lnTo>
                <a:lnTo>
                  <a:pt x="12520" y="7148"/>
                </a:lnTo>
                <a:lnTo>
                  <a:pt x="12550" y="7384"/>
                </a:lnTo>
                <a:lnTo>
                  <a:pt x="12578" y="7461"/>
                </a:lnTo>
                <a:lnTo>
                  <a:pt x="12637" y="7579"/>
                </a:lnTo>
                <a:lnTo>
                  <a:pt x="12723" y="7658"/>
                </a:lnTo>
                <a:lnTo>
                  <a:pt x="12810" y="7697"/>
                </a:lnTo>
                <a:lnTo>
                  <a:pt x="12867" y="7737"/>
                </a:lnTo>
                <a:lnTo>
                  <a:pt x="13070" y="7737"/>
                </a:lnTo>
                <a:lnTo>
                  <a:pt x="13127" y="7697"/>
                </a:lnTo>
                <a:lnTo>
                  <a:pt x="13272" y="7579"/>
                </a:lnTo>
                <a:lnTo>
                  <a:pt x="13388" y="7384"/>
                </a:lnTo>
                <a:lnTo>
                  <a:pt x="13417" y="7266"/>
                </a:lnTo>
                <a:lnTo>
                  <a:pt x="13417" y="7031"/>
                </a:lnTo>
                <a:lnTo>
                  <a:pt x="13388" y="6913"/>
                </a:lnTo>
                <a:lnTo>
                  <a:pt x="13272" y="6716"/>
                </a:lnTo>
                <a:lnTo>
                  <a:pt x="13214" y="6598"/>
                </a:lnTo>
                <a:lnTo>
                  <a:pt x="13127" y="6559"/>
                </a:lnTo>
                <a:lnTo>
                  <a:pt x="13012" y="6519"/>
                </a:lnTo>
                <a:close/>
                <a:moveTo>
                  <a:pt x="14689" y="6362"/>
                </a:moveTo>
                <a:lnTo>
                  <a:pt x="14602" y="6401"/>
                </a:lnTo>
                <a:lnTo>
                  <a:pt x="14429" y="6559"/>
                </a:lnTo>
                <a:lnTo>
                  <a:pt x="14370" y="6677"/>
                </a:lnTo>
                <a:lnTo>
                  <a:pt x="14313" y="6795"/>
                </a:lnTo>
                <a:lnTo>
                  <a:pt x="14284" y="6951"/>
                </a:lnTo>
                <a:lnTo>
                  <a:pt x="14255" y="7069"/>
                </a:lnTo>
                <a:lnTo>
                  <a:pt x="14284" y="7226"/>
                </a:lnTo>
                <a:lnTo>
                  <a:pt x="14313" y="7344"/>
                </a:lnTo>
                <a:lnTo>
                  <a:pt x="14370" y="7461"/>
                </a:lnTo>
                <a:lnTo>
                  <a:pt x="14429" y="7579"/>
                </a:lnTo>
                <a:lnTo>
                  <a:pt x="14602" y="7737"/>
                </a:lnTo>
                <a:lnTo>
                  <a:pt x="14689" y="7776"/>
                </a:lnTo>
                <a:lnTo>
                  <a:pt x="14891" y="7776"/>
                </a:lnTo>
                <a:lnTo>
                  <a:pt x="15007" y="7737"/>
                </a:lnTo>
                <a:lnTo>
                  <a:pt x="15094" y="7658"/>
                </a:lnTo>
                <a:lnTo>
                  <a:pt x="15151" y="7579"/>
                </a:lnTo>
                <a:lnTo>
                  <a:pt x="15238" y="7461"/>
                </a:lnTo>
                <a:lnTo>
                  <a:pt x="15267" y="7344"/>
                </a:lnTo>
                <a:lnTo>
                  <a:pt x="15296" y="7226"/>
                </a:lnTo>
                <a:lnTo>
                  <a:pt x="15325" y="7069"/>
                </a:lnTo>
                <a:lnTo>
                  <a:pt x="15296" y="6951"/>
                </a:lnTo>
                <a:lnTo>
                  <a:pt x="15267" y="6795"/>
                </a:lnTo>
                <a:lnTo>
                  <a:pt x="15238" y="6677"/>
                </a:lnTo>
                <a:lnTo>
                  <a:pt x="15151" y="6559"/>
                </a:lnTo>
                <a:lnTo>
                  <a:pt x="15094" y="6480"/>
                </a:lnTo>
                <a:lnTo>
                  <a:pt x="15007" y="6401"/>
                </a:lnTo>
                <a:lnTo>
                  <a:pt x="14891" y="6362"/>
                </a:lnTo>
                <a:close/>
                <a:moveTo>
                  <a:pt x="13706" y="8091"/>
                </a:moveTo>
                <a:lnTo>
                  <a:pt x="13561" y="8168"/>
                </a:lnTo>
                <a:lnTo>
                  <a:pt x="13446" y="8247"/>
                </a:lnTo>
                <a:lnTo>
                  <a:pt x="13359" y="8444"/>
                </a:lnTo>
                <a:lnTo>
                  <a:pt x="13331" y="8640"/>
                </a:lnTo>
                <a:lnTo>
                  <a:pt x="13359" y="8837"/>
                </a:lnTo>
                <a:lnTo>
                  <a:pt x="13446" y="8993"/>
                </a:lnTo>
                <a:lnTo>
                  <a:pt x="13561" y="9111"/>
                </a:lnTo>
                <a:lnTo>
                  <a:pt x="13706" y="9151"/>
                </a:lnTo>
                <a:lnTo>
                  <a:pt x="13850" y="9111"/>
                </a:lnTo>
                <a:lnTo>
                  <a:pt x="13966" y="8993"/>
                </a:lnTo>
                <a:lnTo>
                  <a:pt x="14053" y="8837"/>
                </a:lnTo>
                <a:lnTo>
                  <a:pt x="14082" y="8640"/>
                </a:lnTo>
                <a:lnTo>
                  <a:pt x="14053" y="8444"/>
                </a:lnTo>
                <a:lnTo>
                  <a:pt x="13966" y="8247"/>
                </a:lnTo>
                <a:lnTo>
                  <a:pt x="13850" y="8168"/>
                </a:lnTo>
                <a:lnTo>
                  <a:pt x="13706" y="8091"/>
                </a:lnTo>
                <a:close/>
                <a:moveTo>
                  <a:pt x="14631" y="9505"/>
                </a:moveTo>
                <a:lnTo>
                  <a:pt x="14457" y="9582"/>
                </a:lnTo>
                <a:lnTo>
                  <a:pt x="14370" y="9661"/>
                </a:lnTo>
                <a:lnTo>
                  <a:pt x="14313" y="9779"/>
                </a:lnTo>
                <a:lnTo>
                  <a:pt x="14284" y="9897"/>
                </a:lnTo>
                <a:lnTo>
                  <a:pt x="14255" y="10015"/>
                </a:lnTo>
                <a:lnTo>
                  <a:pt x="14255" y="10250"/>
                </a:lnTo>
                <a:lnTo>
                  <a:pt x="14284" y="10368"/>
                </a:lnTo>
                <a:lnTo>
                  <a:pt x="14313" y="10486"/>
                </a:lnTo>
                <a:lnTo>
                  <a:pt x="14370" y="10604"/>
                </a:lnTo>
                <a:lnTo>
                  <a:pt x="14457" y="10683"/>
                </a:lnTo>
                <a:lnTo>
                  <a:pt x="14631" y="10760"/>
                </a:lnTo>
                <a:lnTo>
                  <a:pt x="14804" y="10760"/>
                </a:lnTo>
                <a:lnTo>
                  <a:pt x="14978" y="10683"/>
                </a:lnTo>
                <a:lnTo>
                  <a:pt x="15064" y="10604"/>
                </a:lnTo>
                <a:lnTo>
                  <a:pt x="15122" y="10486"/>
                </a:lnTo>
                <a:lnTo>
                  <a:pt x="15151" y="10368"/>
                </a:lnTo>
                <a:lnTo>
                  <a:pt x="15181" y="10250"/>
                </a:lnTo>
                <a:lnTo>
                  <a:pt x="15209" y="10133"/>
                </a:lnTo>
                <a:lnTo>
                  <a:pt x="15181" y="10015"/>
                </a:lnTo>
                <a:lnTo>
                  <a:pt x="15151" y="9897"/>
                </a:lnTo>
                <a:lnTo>
                  <a:pt x="15122" y="9779"/>
                </a:lnTo>
                <a:lnTo>
                  <a:pt x="15064" y="9661"/>
                </a:lnTo>
                <a:lnTo>
                  <a:pt x="14978" y="9582"/>
                </a:lnTo>
                <a:lnTo>
                  <a:pt x="14804" y="9505"/>
                </a:lnTo>
                <a:close/>
                <a:moveTo>
                  <a:pt x="13012" y="9505"/>
                </a:moveTo>
                <a:lnTo>
                  <a:pt x="12897" y="9544"/>
                </a:lnTo>
                <a:lnTo>
                  <a:pt x="12810" y="9582"/>
                </a:lnTo>
                <a:lnTo>
                  <a:pt x="12637" y="9740"/>
                </a:lnTo>
                <a:lnTo>
                  <a:pt x="12520" y="9976"/>
                </a:lnTo>
                <a:lnTo>
                  <a:pt x="12492" y="10094"/>
                </a:lnTo>
                <a:lnTo>
                  <a:pt x="12463" y="10250"/>
                </a:lnTo>
                <a:lnTo>
                  <a:pt x="12492" y="10368"/>
                </a:lnTo>
                <a:lnTo>
                  <a:pt x="12520" y="10525"/>
                </a:lnTo>
                <a:lnTo>
                  <a:pt x="12578" y="10643"/>
                </a:lnTo>
                <a:lnTo>
                  <a:pt x="12723" y="10840"/>
                </a:lnTo>
                <a:lnTo>
                  <a:pt x="12810" y="10878"/>
                </a:lnTo>
                <a:lnTo>
                  <a:pt x="12897" y="10919"/>
                </a:lnTo>
                <a:lnTo>
                  <a:pt x="13012" y="10957"/>
                </a:lnTo>
                <a:lnTo>
                  <a:pt x="13099" y="10919"/>
                </a:lnTo>
                <a:lnTo>
                  <a:pt x="13214" y="10878"/>
                </a:lnTo>
                <a:lnTo>
                  <a:pt x="13301" y="10840"/>
                </a:lnTo>
                <a:lnTo>
                  <a:pt x="13359" y="10722"/>
                </a:lnTo>
                <a:lnTo>
                  <a:pt x="13446" y="10643"/>
                </a:lnTo>
                <a:lnTo>
                  <a:pt x="13474" y="10525"/>
                </a:lnTo>
                <a:lnTo>
                  <a:pt x="13504" y="10368"/>
                </a:lnTo>
                <a:lnTo>
                  <a:pt x="13533" y="10250"/>
                </a:lnTo>
                <a:lnTo>
                  <a:pt x="13504" y="10094"/>
                </a:lnTo>
                <a:lnTo>
                  <a:pt x="13474" y="9976"/>
                </a:lnTo>
                <a:lnTo>
                  <a:pt x="13446" y="9858"/>
                </a:lnTo>
                <a:lnTo>
                  <a:pt x="13301" y="9661"/>
                </a:lnTo>
                <a:lnTo>
                  <a:pt x="13214" y="9582"/>
                </a:lnTo>
                <a:lnTo>
                  <a:pt x="13099" y="9544"/>
                </a:lnTo>
                <a:lnTo>
                  <a:pt x="13012" y="9505"/>
                </a:lnTo>
                <a:close/>
                <a:moveTo>
                  <a:pt x="3326" y="10250"/>
                </a:moveTo>
                <a:lnTo>
                  <a:pt x="3123" y="10565"/>
                </a:lnTo>
                <a:lnTo>
                  <a:pt x="2979" y="10801"/>
                </a:lnTo>
                <a:lnTo>
                  <a:pt x="2574" y="11390"/>
                </a:lnTo>
                <a:lnTo>
                  <a:pt x="2516" y="10878"/>
                </a:lnTo>
                <a:lnTo>
                  <a:pt x="2487" y="10604"/>
                </a:lnTo>
                <a:lnTo>
                  <a:pt x="2429" y="10368"/>
                </a:lnTo>
                <a:lnTo>
                  <a:pt x="3326" y="10250"/>
                </a:lnTo>
                <a:close/>
                <a:moveTo>
                  <a:pt x="13735" y="10996"/>
                </a:moveTo>
                <a:lnTo>
                  <a:pt x="13619" y="11036"/>
                </a:lnTo>
                <a:lnTo>
                  <a:pt x="13533" y="11075"/>
                </a:lnTo>
                <a:lnTo>
                  <a:pt x="13446" y="11154"/>
                </a:lnTo>
                <a:lnTo>
                  <a:pt x="13359" y="11232"/>
                </a:lnTo>
                <a:lnTo>
                  <a:pt x="13272" y="11350"/>
                </a:lnTo>
                <a:lnTo>
                  <a:pt x="13244" y="11467"/>
                </a:lnTo>
                <a:lnTo>
                  <a:pt x="13214" y="11626"/>
                </a:lnTo>
                <a:lnTo>
                  <a:pt x="13186" y="11743"/>
                </a:lnTo>
                <a:lnTo>
                  <a:pt x="13214" y="11900"/>
                </a:lnTo>
                <a:lnTo>
                  <a:pt x="13244" y="12056"/>
                </a:lnTo>
                <a:lnTo>
                  <a:pt x="13272" y="12174"/>
                </a:lnTo>
                <a:lnTo>
                  <a:pt x="13359" y="12292"/>
                </a:lnTo>
                <a:lnTo>
                  <a:pt x="13533" y="12450"/>
                </a:lnTo>
                <a:lnTo>
                  <a:pt x="13619" y="12489"/>
                </a:lnTo>
                <a:lnTo>
                  <a:pt x="13850" y="12489"/>
                </a:lnTo>
                <a:lnTo>
                  <a:pt x="13937" y="12450"/>
                </a:lnTo>
                <a:lnTo>
                  <a:pt x="14110" y="12292"/>
                </a:lnTo>
                <a:lnTo>
                  <a:pt x="14197" y="12174"/>
                </a:lnTo>
                <a:lnTo>
                  <a:pt x="14227" y="12056"/>
                </a:lnTo>
                <a:lnTo>
                  <a:pt x="14284" y="11743"/>
                </a:lnTo>
                <a:lnTo>
                  <a:pt x="14255" y="11626"/>
                </a:lnTo>
                <a:lnTo>
                  <a:pt x="14227" y="11467"/>
                </a:lnTo>
                <a:lnTo>
                  <a:pt x="14197" y="11350"/>
                </a:lnTo>
                <a:lnTo>
                  <a:pt x="14110" y="11232"/>
                </a:lnTo>
                <a:lnTo>
                  <a:pt x="14023" y="11154"/>
                </a:lnTo>
                <a:lnTo>
                  <a:pt x="13937" y="11075"/>
                </a:lnTo>
                <a:lnTo>
                  <a:pt x="13850" y="11036"/>
                </a:lnTo>
                <a:lnTo>
                  <a:pt x="13735" y="10996"/>
                </a:lnTo>
                <a:close/>
                <a:moveTo>
                  <a:pt x="4656" y="10212"/>
                </a:moveTo>
                <a:lnTo>
                  <a:pt x="4569" y="10289"/>
                </a:lnTo>
                <a:lnTo>
                  <a:pt x="4222" y="10760"/>
                </a:lnTo>
                <a:lnTo>
                  <a:pt x="3904" y="11232"/>
                </a:lnTo>
                <a:lnTo>
                  <a:pt x="3239" y="12253"/>
                </a:lnTo>
                <a:lnTo>
                  <a:pt x="2892" y="12763"/>
                </a:lnTo>
                <a:lnTo>
                  <a:pt x="2689" y="13078"/>
                </a:lnTo>
                <a:lnTo>
                  <a:pt x="2516" y="13393"/>
                </a:lnTo>
                <a:lnTo>
                  <a:pt x="2574" y="12174"/>
                </a:lnTo>
                <a:lnTo>
                  <a:pt x="2661" y="12136"/>
                </a:lnTo>
                <a:lnTo>
                  <a:pt x="2747" y="12056"/>
                </a:lnTo>
                <a:lnTo>
                  <a:pt x="2949" y="11861"/>
                </a:lnTo>
                <a:lnTo>
                  <a:pt x="3239" y="11429"/>
                </a:lnTo>
                <a:lnTo>
                  <a:pt x="3643" y="10840"/>
                </a:lnTo>
                <a:lnTo>
                  <a:pt x="3817" y="10643"/>
                </a:lnTo>
                <a:lnTo>
                  <a:pt x="3933" y="10407"/>
                </a:lnTo>
                <a:lnTo>
                  <a:pt x="3990" y="10330"/>
                </a:lnTo>
                <a:lnTo>
                  <a:pt x="3990" y="10212"/>
                </a:lnTo>
                <a:close/>
                <a:moveTo>
                  <a:pt x="14631" y="12686"/>
                </a:moveTo>
                <a:lnTo>
                  <a:pt x="14457" y="12763"/>
                </a:lnTo>
                <a:lnTo>
                  <a:pt x="14370" y="12843"/>
                </a:lnTo>
                <a:lnTo>
                  <a:pt x="14313" y="12922"/>
                </a:lnTo>
                <a:lnTo>
                  <a:pt x="14255" y="13039"/>
                </a:lnTo>
                <a:lnTo>
                  <a:pt x="14227" y="13157"/>
                </a:lnTo>
                <a:lnTo>
                  <a:pt x="14197" y="13353"/>
                </a:lnTo>
                <a:lnTo>
                  <a:pt x="14227" y="13549"/>
                </a:lnTo>
                <a:lnTo>
                  <a:pt x="14313" y="13746"/>
                </a:lnTo>
                <a:lnTo>
                  <a:pt x="14429" y="13864"/>
                </a:lnTo>
                <a:lnTo>
                  <a:pt x="14515" y="13942"/>
                </a:lnTo>
                <a:lnTo>
                  <a:pt x="14804" y="13942"/>
                </a:lnTo>
                <a:lnTo>
                  <a:pt x="14920" y="13864"/>
                </a:lnTo>
                <a:lnTo>
                  <a:pt x="15007" y="13785"/>
                </a:lnTo>
                <a:lnTo>
                  <a:pt x="15122" y="13629"/>
                </a:lnTo>
                <a:lnTo>
                  <a:pt x="15151" y="13470"/>
                </a:lnTo>
                <a:lnTo>
                  <a:pt x="15181" y="13275"/>
                </a:lnTo>
                <a:lnTo>
                  <a:pt x="15122" y="13078"/>
                </a:lnTo>
                <a:lnTo>
                  <a:pt x="15036" y="12881"/>
                </a:lnTo>
                <a:lnTo>
                  <a:pt x="14920" y="12763"/>
                </a:lnTo>
                <a:lnTo>
                  <a:pt x="14834" y="12686"/>
                </a:lnTo>
                <a:close/>
                <a:moveTo>
                  <a:pt x="13041" y="12881"/>
                </a:moveTo>
                <a:lnTo>
                  <a:pt x="12925" y="12922"/>
                </a:lnTo>
                <a:lnTo>
                  <a:pt x="12839" y="12960"/>
                </a:lnTo>
                <a:lnTo>
                  <a:pt x="12694" y="13117"/>
                </a:lnTo>
                <a:lnTo>
                  <a:pt x="12607" y="13275"/>
                </a:lnTo>
                <a:lnTo>
                  <a:pt x="12550" y="13470"/>
                </a:lnTo>
                <a:lnTo>
                  <a:pt x="12578" y="13706"/>
                </a:lnTo>
                <a:lnTo>
                  <a:pt x="12607" y="13864"/>
                </a:lnTo>
                <a:lnTo>
                  <a:pt x="12694" y="13982"/>
                </a:lnTo>
                <a:lnTo>
                  <a:pt x="12780" y="14059"/>
                </a:lnTo>
                <a:lnTo>
                  <a:pt x="12897" y="14100"/>
                </a:lnTo>
                <a:lnTo>
                  <a:pt x="12897" y="14139"/>
                </a:lnTo>
                <a:lnTo>
                  <a:pt x="13070" y="14139"/>
                </a:lnTo>
                <a:lnTo>
                  <a:pt x="13244" y="14100"/>
                </a:lnTo>
                <a:lnTo>
                  <a:pt x="13331" y="14059"/>
                </a:lnTo>
                <a:lnTo>
                  <a:pt x="13388" y="13942"/>
                </a:lnTo>
                <a:lnTo>
                  <a:pt x="13474" y="13824"/>
                </a:lnTo>
                <a:lnTo>
                  <a:pt x="13504" y="13667"/>
                </a:lnTo>
                <a:lnTo>
                  <a:pt x="13533" y="13511"/>
                </a:lnTo>
                <a:lnTo>
                  <a:pt x="13504" y="13353"/>
                </a:lnTo>
                <a:lnTo>
                  <a:pt x="13474" y="13196"/>
                </a:lnTo>
                <a:lnTo>
                  <a:pt x="13417" y="13117"/>
                </a:lnTo>
                <a:lnTo>
                  <a:pt x="13331" y="12999"/>
                </a:lnTo>
                <a:lnTo>
                  <a:pt x="13244" y="12922"/>
                </a:lnTo>
                <a:lnTo>
                  <a:pt x="13127" y="12881"/>
                </a:lnTo>
                <a:close/>
                <a:moveTo>
                  <a:pt x="13908" y="14335"/>
                </a:moveTo>
                <a:lnTo>
                  <a:pt x="13735" y="14413"/>
                </a:lnTo>
                <a:lnTo>
                  <a:pt x="13648" y="14453"/>
                </a:lnTo>
                <a:lnTo>
                  <a:pt x="13591" y="14531"/>
                </a:lnTo>
                <a:lnTo>
                  <a:pt x="13504" y="14689"/>
                </a:lnTo>
                <a:lnTo>
                  <a:pt x="13474" y="14845"/>
                </a:lnTo>
                <a:lnTo>
                  <a:pt x="13446" y="15002"/>
                </a:lnTo>
                <a:lnTo>
                  <a:pt x="13446" y="15160"/>
                </a:lnTo>
                <a:lnTo>
                  <a:pt x="13504" y="15317"/>
                </a:lnTo>
                <a:lnTo>
                  <a:pt x="13591" y="15473"/>
                </a:lnTo>
                <a:lnTo>
                  <a:pt x="13678" y="15552"/>
                </a:lnTo>
                <a:lnTo>
                  <a:pt x="13793" y="15631"/>
                </a:lnTo>
                <a:lnTo>
                  <a:pt x="14082" y="15631"/>
                </a:lnTo>
                <a:lnTo>
                  <a:pt x="14140" y="15552"/>
                </a:lnTo>
                <a:lnTo>
                  <a:pt x="14255" y="15473"/>
                </a:lnTo>
                <a:lnTo>
                  <a:pt x="14313" y="15355"/>
                </a:lnTo>
                <a:lnTo>
                  <a:pt x="14370" y="15160"/>
                </a:lnTo>
                <a:lnTo>
                  <a:pt x="14370" y="14884"/>
                </a:lnTo>
                <a:lnTo>
                  <a:pt x="14342" y="14728"/>
                </a:lnTo>
                <a:lnTo>
                  <a:pt x="14255" y="14531"/>
                </a:lnTo>
                <a:lnTo>
                  <a:pt x="14168" y="14453"/>
                </a:lnTo>
                <a:lnTo>
                  <a:pt x="14082" y="14413"/>
                </a:lnTo>
                <a:lnTo>
                  <a:pt x="13908" y="14335"/>
                </a:lnTo>
                <a:close/>
                <a:moveTo>
                  <a:pt x="4886" y="10212"/>
                </a:moveTo>
                <a:lnTo>
                  <a:pt x="5639" y="10289"/>
                </a:lnTo>
                <a:lnTo>
                  <a:pt x="5610" y="10683"/>
                </a:lnTo>
                <a:lnTo>
                  <a:pt x="5610" y="11114"/>
                </a:lnTo>
                <a:lnTo>
                  <a:pt x="5523" y="11114"/>
                </a:lnTo>
                <a:lnTo>
                  <a:pt x="5320" y="11232"/>
                </a:lnTo>
                <a:lnTo>
                  <a:pt x="5205" y="11429"/>
                </a:lnTo>
                <a:lnTo>
                  <a:pt x="4945" y="11861"/>
                </a:lnTo>
                <a:lnTo>
                  <a:pt x="4077" y="13314"/>
                </a:lnTo>
                <a:lnTo>
                  <a:pt x="3673" y="13864"/>
                </a:lnTo>
                <a:lnTo>
                  <a:pt x="3268" y="14453"/>
                </a:lnTo>
                <a:lnTo>
                  <a:pt x="2863" y="15081"/>
                </a:lnTo>
                <a:lnTo>
                  <a:pt x="2661" y="15396"/>
                </a:lnTo>
                <a:lnTo>
                  <a:pt x="2516" y="15709"/>
                </a:lnTo>
                <a:lnTo>
                  <a:pt x="2516" y="14100"/>
                </a:lnTo>
                <a:lnTo>
                  <a:pt x="2661" y="14021"/>
                </a:lnTo>
                <a:lnTo>
                  <a:pt x="2834" y="13903"/>
                </a:lnTo>
                <a:lnTo>
                  <a:pt x="2979" y="13746"/>
                </a:lnTo>
                <a:lnTo>
                  <a:pt x="3123" y="13511"/>
                </a:lnTo>
                <a:lnTo>
                  <a:pt x="3355" y="13117"/>
                </a:lnTo>
                <a:lnTo>
                  <a:pt x="3586" y="12725"/>
                </a:lnTo>
                <a:lnTo>
                  <a:pt x="4251" y="11743"/>
                </a:lnTo>
                <a:lnTo>
                  <a:pt x="4598" y="11232"/>
                </a:lnTo>
                <a:lnTo>
                  <a:pt x="4945" y="10760"/>
                </a:lnTo>
                <a:lnTo>
                  <a:pt x="5003" y="10683"/>
                </a:lnTo>
                <a:lnTo>
                  <a:pt x="5031" y="10604"/>
                </a:lnTo>
                <a:lnTo>
                  <a:pt x="5031" y="10525"/>
                </a:lnTo>
                <a:lnTo>
                  <a:pt x="5003" y="10407"/>
                </a:lnTo>
                <a:lnTo>
                  <a:pt x="4973" y="10289"/>
                </a:lnTo>
                <a:lnTo>
                  <a:pt x="4886" y="10212"/>
                </a:lnTo>
                <a:close/>
                <a:moveTo>
                  <a:pt x="14544" y="15670"/>
                </a:moveTo>
                <a:lnTo>
                  <a:pt x="14457" y="15709"/>
                </a:lnTo>
                <a:lnTo>
                  <a:pt x="14284" y="15867"/>
                </a:lnTo>
                <a:lnTo>
                  <a:pt x="14227" y="15945"/>
                </a:lnTo>
                <a:lnTo>
                  <a:pt x="14197" y="16062"/>
                </a:lnTo>
                <a:lnTo>
                  <a:pt x="14168" y="16180"/>
                </a:lnTo>
                <a:lnTo>
                  <a:pt x="14168" y="16456"/>
                </a:lnTo>
                <a:lnTo>
                  <a:pt x="14197" y="16574"/>
                </a:lnTo>
                <a:lnTo>
                  <a:pt x="14227" y="16692"/>
                </a:lnTo>
                <a:lnTo>
                  <a:pt x="14284" y="16769"/>
                </a:lnTo>
                <a:lnTo>
                  <a:pt x="14457" y="16928"/>
                </a:lnTo>
                <a:lnTo>
                  <a:pt x="14544" y="16966"/>
                </a:lnTo>
                <a:lnTo>
                  <a:pt x="14717" y="16966"/>
                </a:lnTo>
                <a:lnTo>
                  <a:pt x="14834" y="16928"/>
                </a:lnTo>
                <a:lnTo>
                  <a:pt x="14891" y="16848"/>
                </a:lnTo>
                <a:lnTo>
                  <a:pt x="14978" y="16769"/>
                </a:lnTo>
                <a:lnTo>
                  <a:pt x="15036" y="16692"/>
                </a:lnTo>
                <a:lnTo>
                  <a:pt x="15064" y="16574"/>
                </a:lnTo>
                <a:lnTo>
                  <a:pt x="15094" y="16456"/>
                </a:lnTo>
                <a:lnTo>
                  <a:pt x="15122" y="16298"/>
                </a:lnTo>
                <a:lnTo>
                  <a:pt x="15094" y="16180"/>
                </a:lnTo>
                <a:lnTo>
                  <a:pt x="15064" y="16062"/>
                </a:lnTo>
                <a:lnTo>
                  <a:pt x="15036" y="15945"/>
                </a:lnTo>
                <a:lnTo>
                  <a:pt x="14978" y="15867"/>
                </a:lnTo>
                <a:lnTo>
                  <a:pt x="14891" y="15788"/>
                </a:lnTo>
                <a:lnTo>
                  <a:pt x="14834" y="15709"/>
                </a:lnTo>
                <a:lnTo>
                  <a:pt x="14717" y="15670"/>
                </a:lnTo>
                <a:close/>
                <a:moveTo>
                  <a:pt x="13012" y="15867"/>
                </a:moveTo>
                <a:lnTo>
                  <a:pt x="12897" y="15906"/>
                </a:lnTo>
                <a:lnTo>
                  <a:pt x="12780" y="15945"/>
                </a:lnTo>
                <a:lnTo>
                  <a:pt x="12665" y="16062"/>
                </a:lnTo>
                <a:lnTo>
                  <a:pt x="12607" y="16180"/>
                </a:lnTo>
                <a:lnTo>
                  <a:pt x="12550" y="16338"/>
                </a:lnTo>
                <a:lnTo>
                  <a:pt x="12550" y="16692"/>
                </a:lnTo>
                <a:lnTo>
                  <a:pt x="12578" y="16810"/>
                </a:lnTo>
                <a:lnTo>
                  <a:pt x="12637" y="16887"/>
                </a:lnTo>
                <a:lnTo>
                  <a:pt x="12780" y="17044"/>
                </a:lnTo>
                <a:lnTo>
                  <a:pt x="12867" y="17123"/>
                </a:lnTo>
                <a:lnTo>
                  <a:pt x="13012" y="17162"/>
                </a:lnTo>
                <a:lnTo>
                  <a:pt x="13127" y="17123"/>
                </a:lnTo>
                <a:lnTo>
                  <a:pt x="13244" y="17044"/>
                </a:lnTo>
                <a:lnTo>
                  <a:pt x="13388" y="16887"/>
                </a:lnTo>
                <a:lnTo>
                  <a:pt x="13417" y="16810"/>
                </a:lnTo>
                <a:lnTo>
                  <a:pt x="13446" y="16692"/>
                </a:lnTo>
                <a:lnTo>
                  <a:pt x="13474" y="16495"/>
                </a:lnTo>
                <a:lnTo>
                  <a:pt x="13446" y="16338"/>
                </a:lnTo>
                <a:lnTo>
                  <a:pt x="13417" y="16180"/>
                </a:lnTo>
                <a:lnTo>
                  <a:pt x="13244" y="15945"/>
                </a:lnTo>
                <a:lnTo>
                  <a:pt x="13127" y="15906"/>
                </a:lnTo>
                <a:lnTo>
                  <a:pt x="13012" y="15867"/>
                </a:lnTo>
                <a:close/>
                <a:moveTo>
                  <a:pt x="5580" y="11900"/>
                </a:moveTo>
                <a:lnTo>
                  <a:pt x="5552" y="13039"/>
                </a:lnTo>
                <a:lnTo>
                  <a:pt x="5437" y="13117"/>
                </a:lnTo>
                <a:lnTo>
                  <a:pt x="5320" y="13196"/>
                </a:lnTo>
                <a:lnTo>
                  <a:pt x="5233" y="13353"/>
                </a:lnTo>
                <a:lnTo>
                  <a:pt x="5147" y="13470"/>
                </a:lnTo>
                <a:lnTo>
                  <a:pt x="4858" y="14139"/>
                </a:lnTo>
                <a:lnTo>
                  <a:pt x="4424" y="15042"/>
                </a:lnTo>
                <a:lnTo>
                  <a:pt x="4194" y="15473"/>
                </a:lnTo>
                <a:lnTo>
                  <a:pt x="3933" y="15906"/>
                </a:lnTo>
                <a:lnTo>
                  <a:pt x="3730" y="16103"/>
                </a:lnTo>
                <a:lnTo>
                  <a:pt x="3528" y="16298"/>
                </a:lnTo>
                <a:lnTo>
                  <a:pt x="3094" y="16769"/>
                </a:lnTo>
                <a:lnTo>
                  <a:pt x="2892" y="17044"/>
                </a:lnTo>
                <a:lnTo>
                  <a:pt x="2689" y="17279"/>
                </a:lnTo>
                <a:lnTo>
                  <a:pt x="2545" y="17594"/>
                </a:lnTo>
                <a:lnTo>
                  <a:pt x="2459" y="17868"/>
                </a:lnTo>
                <a:lnTo>
                  <a:pt x="2516" y="17005"/>
                </a:lnTo>
                <a:lnTo>
                  <a:pt x="2516" y="16141"/>
                </a:lnTo>
                <a:lnTo>
                  <a:pt x="2776" y="15985"/>
                </a:lnTo>
                <a:lnTo>
                  <a:pt x="3036" y="15788"/>
                </a:lnTo>
                <a:lnTo>
                  <a:pt x="3268" y="15514"/>
                </a:lnTo>
                <a:lnTo>
                  <a:pt x="3500" y="15238"/>
                </a:lnTo>
                <a:lnTo>
                  <a:pt x="3933" y="14610"/>
                </a:lnTo>
                <a:lnTo>
                  <a:pt x="4309" y="14021"/>
                </a:lnTo>
                <a:lnTo>
                  <a:pt x="4771" y="13314"/>
                </a:lnTo>
                <a:lnTo>
                  <a:pt x="5205" y="12568"/>
                </a:lnTo>
                <a:lnTo>
                  <a:pt x="5407" y="12253"/>
                </a:lnTo>
                <a:lnTo>
                  <a:pt x="5580" y="11900"/>
                </a:lnTo>
                <a:close/>
                <a:moveTo>
                  <a:pt x="20241" y="10094"/>
                </a:moveTo>
                <a:lnTo>
                  <a:pt x="20212" y="10447"/>
                </a:lnTo>
                <a:lnTo>
                  <a:pt x="20212" y="10801"/>
                </a:lnTo>
                <a:lnTo>
                  <a:pt x="20241" y="11546"/>
                </a:lnTo>
                <a:lnTo>
                  <a:pt x="20212" y="12725"/>
                </a:lnTo>
                <a:lnTo>
                  <a:pt x="20182" y="13903"/>
                </a:lnTo>
                <a:lnTo>
                  <a:pt x="20125" y="14925"/>
                </a:lnTo>
                <a:lnTo>
                  <a:pt x="20096" y="15945"/>
                </a:lnTo>
                <a:lnTo>
                  <a:pt x="20096" y="16928"/>
                </a:lnTo>
                <a:lnTo>
                  <a:pt x="20125" y="17948"/>
                </a:lnTo>
                <a:lnTo>
                  <a:pt x="19460" y="18065"/>
                </a:lnTo>
                <a:lnTo>
                  <a:pt x="19518" y="16928"/>
                </a:lnTo>
                <a:lnTo>
                  <a:pt x="19547" y="15749"/>
                </a:lnTo>
                <a:lnTo>
                  <a:pt x="19575" y="13393"/>
                </a:lnTo>
                <a:lnTo>
                  <a:pt x="19575" y="12253"/>
                </a:lnTo>
                <a:lnTo>
                  <a:pt x="19547" y="11114"/>
                </a:lnTo>
                <a:lnTo>
                  <a:pt x="19547" y="10643"/>
                </a:lnTo>
                <a:lnTo>
                  <a:pt x="19518" y="10407"/>
                </a:lnTo>
                <a:lnTo>
                  <a:pt x="19488" y="10171"/>
                </a:lnTo>
                <a:lnTo>
                  <a:pt x="19865" y="10133"/>
                </a:lnTo>
                <a:lnTo>
                  <a:pt x="20241" y="10094"/>
                </a:lnTo>
                <a:close/>
                <a:moveTo>
                  <a:pt x="12058" y="5381"/>
                </a:moveTo>
                <a:lnTo>
                  <a:pt x="12376" y="5499"/>
                </a:lnTo>
                <a:lnTo>
                  <a:pt x="12694" y="5538"/>
                </a:lnTo>
                <a:lnTo>
                  <a:pt x="13012" y="5499"/>
                </a:lnTo>
                <a:lnTo>
                  <a:pt x="13359" y="5499"/>
                </a:lnTo>
                <a:lnTo>
                  <a:pt x="13331" y="5576"/>
                </a:lnTo>
                <a:lnTo>
                  <a:pt x="13331" y="5694"/>
                </a:lnTo>
                <a:lnTo>
                  <a:pt x="13359" y="5852"/>
                </a:lnTo>
                <a:lnTo>
                  <a:pt x="13388" y="5970"/>
                </a:lnTo>
                <a:lnTo>
                  <a:pt x="13446" y="6088"/>
                </a:lnTo>
                <a:lnTo>
                  <a:pt x="13533" y="6165"/>
                </a:lnTo>
                <a:lnTo>
                  <a:pt x="13648" y="6245"/>
                </a:lnTo>
                <a:lnTo>
                  <a:pt x="13793" y="6245"/>
                </a:lnTo>
                <a:lnTo>
                  <a:pt x="13908" y="6165"/>
                </a:lnTo>
                <a:lnTo>
                  <a:pt x="14023" y="6088"/>
                </a:lnTo>
                <a:lnTo>
                  <a:pt x="14082" y="6009"/>
                </a:lnTo>
                <a:lnTo>
                  <a:pt x="14110" y="5891"/>
                </a:lnTo>
                <a:lnTo>
                  <a:pt x="14140" y="5694"/>
                </a:lnTo>
                <a:lnTo>
                  <a:pt x="14110" y="5538"/>
                </a:lnTo>
                <a:lnTo>
                  <a:pt x="14110" y="5459"/>
                </a:lnTo>
                <a:lnTo>
                  <a:pt x="15238" y="5459"/>
                </a:lnTo>
                <a:lnTo>
                  <a:pt x="15238" y="5852"/>
                </a:lnTo>
                <a:lnTo>
                  <a:pt x="15267" y="6165"/>
                </a:lnTo>
                <a:lnTo>
                  <a:pt x="15325" y="7069"/>
                </a:lnTo>
                <a:lnTo>
                  <a:pt x="15411" y="7973"/>
                </a:lnTo>
                <a:lnTo>
                  <a:pt x="15441" y="8875"/>
                </a:lnTo>
                <a:lnTo>
                  <a:pt x="15441" y="9779"/>
                </a:lnTo>
                <a:lnTo>
                  <a:pt x="15383" y="11939"/>
                </a:lnTo>
                <a:lnTo>
                  <a:pt x="15325" y="14059"/>
                </a:lnTo>
                <a:lnTo>
                  <a:pt x="15325" y="17948"/>
                </a:lnTo>
                <a:lnTo>
                  <a:pt x="14804" y="17909"/>
                </a:lnTo>
                <a:lnTo>
                  <a:pt x="14284" y="17909"/>
                </a:lnTo>
                <a:lnTo>
                  <a:pt x="14284" y="17633"/>
                </a:lnTo>
                <a:lnTo>
                  <a:pt x="14255" y="17515"/>
                </a:lnTo>
                <a:lnTo>
                  <a:pt x="14197" y="17397"/>
                </a:lnTo>
                <a:lnTo>
                  <a:pt x="14082" y="17241"/>
                </a:lnTo>
                <a:lnTo>
                  <a:pt x="13995" y="17162"/>
                </a:lnTo>
                <a:lnTo>
                  <a:pt x="13908" y="17123"/>
                </a:lnTo>
                <a:lnTo>
                  <a:pt x="13706" y="17123"/>
                </a:lnTo>
                <a:lnTo>
                  <a:pt x="13619" y="17162"/>
                </a:lnTo>
                <a:lnTo>
                  <a:pt x="13533" y="17241"/>
                </a:lnTo>
                <a:lnTo>
                  <a:pt x="13417" y="17397"/>
                </a:lnTo>
                <a:lnTo>
                  <a:pt x="13359" y="17515"/>
                </a:lnTo>
                <a:lnTo>
                  <a:pt x="13331" y="17633"/>
                </a:lnTo>
                <a:lnTo>
                  <a:pt x="13331" y="17791"/>
                </a:lnTo>
                <a:lnTo>
                  <a:pt x="13359" y="17948"/>
                </a:lnTo>
                <a:lnTo>
                  <a:pt x="12897" y="17986"/>
                </a:lnTo>
                <a:lnTo>
                  <a:pt x="12433" y="18104"/>
                </a:lnTo>
                <a:lnTo>
                  <a:pt x="12376" y="17515"/>
                </a:lnTo>
                <a:lnTo>
                  <a:pt x="12318" y="16928"/>
                </a:lnTo>
                <a:lnTo>
                  <a:pt x="12290" y="15749"/>
                </a:lnTo>
                <a:lnTo>
                  <a:pt x="12260" y="13432"/>
                </a:lnTo>
                <a:lnTo>
                  <a:pt x="12260" y="11703"/>
                </a:lnTo>
                <a:lnTo>
                  <a:pt x="12231" y="10840"/>
                </a:lnTo>
                <a:lnTo>
                  <a:pt x="12203" y="10015"/>
                </a:lnTo>
                <a:lnTo>
                  <a:pt x="12086" y="7266"/>
                </a:lnTo>
                <a:lnTo>
                  <a:pt x="12058" y="5970"/>
                </a:lnTo>
                <a:lnTo>
                  <a:pt x="12058" y="5381"/>
                </a:lnTo>
                <a:close/>
                <a:moveTo>
                  <a:pt x="19055" y="10171"/>
                </a:moveTo>
                <a:lnTo>
                  <a:pt x="19055" y="10643"/>
                </a:lnTo>
                <a:lnTo>
                  <a:pt x="19084" y="11114"/>
                </a:lnTo>
                <a:lnTo>
                  <a:pt x="19084" y="12253"/>
                </a:lnTo>
                <a:lnTo>
                  <a:pt x="19055" y="13393"/>
                </a:lnTo>
                <a:lnTo>
                  <a:pt x="19026" y="14571"/>
                </a:lnTo>
                <a:lnTo>
                  <a:pt x="18968" y="15749"/>
                </a:lnTo>
                <a:lnTo>
                  <a:pt x="18939" y="16928"/>
                </a:lnTo>
                <a:lnTo>
                  <a:pt x="18939" y="17515"/>
                </a:lnTo>
                <a:lnTo>
                  <a:pt x="18968" y="18104"/>
                </a:lnTo>
                <a:lnTo>
                  <a:pt x="18679" y="18104"/>
                </a:lnTo>
                <a:lnTo>
                  <a:pt x="18708" y="18027"/>
                </a:lnTo>
                <a:lnTo>
                  <a:pt x="18737" y="17515"/>
                </a:lnTo>
                <a:lnTo>
                  <a:pt x="18737" y="17005"/>
                </a:lnTo>
                <a:lnTo>
                  <a:pt x="18708" y="16495"/>
                </a:lnTo>
                <a:lnTo>
                  <a:pt x="18708" y="13746"/>
                </a:lnTo>
                <a:lnTo>
                  <a:pt x="18651" y="12725"/>
                </a:lnTo>
                <a:lnTo>
                  <a:pt x="18564" y="11703"/>
                </a:lnTo>
                <a:lnTo>
                  <a:pt x="18564" y="10919"/>
                </a:lnTo>
                <a:lnTo>
                  <a:pt x="18621" y="10171"/>
                </a:lnTo>
                <a:close/>
                <a:moveTo>
                  <a:pt x="18245" y="10171"/>
                </a:moveTo>
                <a:lnTo>
                  <a:pt x="18159" y="10565"/>
                </a:lnTo>
                <a:lnTo>
                  <a:pt x="18130" y="10996"/>
                </a:lnTo>
                <a:lnTo>
                  <a:pt x="18100" y="11429"/>
                </a:lnTo>
                <a:lnTo>
                  <a:pt x="18100" y="11861"/>
                </a:lnTo>
                <a:lnTo>
                  <a:pt x="18187" y="12725"/>
                </a:lnTo>
                <a:lnTo>
                  <a:pt x="18245" y="13549"/>
                </a:lnTo>
                <a:lnTo>
                  <a:pt x="18245" y="14766"/>
                </a:lnTo>
                <a:lnTo>
                  <a:pt x="18217" y="15985"/>
                </a:lnTo>
                <a:lnTo>
                  <a:pt x="18187" y="16495"/>
                </a:lnTo>
                <a:lnTo>
                  <a:pt x="18187" y="17084"/>
                </a:lnTo>
                <a:lnTo>
                  <a:pt x="18217" y="17633"/>
                </a:lnTo>
                <a:lnTo>
                  <a:pt x="18274" y="17868"/>
                </a:lnTo>
                <a:lnTo>
                  <a:pt x="18332" y="18144"/>
                </a:lnTo>
                <a:lnTo>
                  <a:pt x="18072" y="18144"/>
                </a:lnTo>
                <a:lnTo>
                  <a:pt x="18100" y="18065"/>
                </a:lnTo>
                <a:lnTo>
                  <a:pt x="18100" y="17948"/>
                </a:lnTo>
                <a:lnTo>
                  <a:pt x="18043" y="17358"/>
                </a:lnTo>
                <a:lnTo>
                  <a:pt x="17985" y="16731"/>
                </a:lnTo>
                <a:lnTo>
                  <a:pt x="17927" y="15552"/>
                </a:lnTo>
                <a:lnTo>
                  <a:pt x="17898" y="14335"/>
                </a:lnTo>
                <a:lnTo>
                  <a:pt x="17840" y="13117"/>
                </a:lnTo>
                <a:lnTo>
                  <a:pt x="17812" y="12174"/>
                </a:lnTo>
                <a:lnTo>
                  <a:pt x="17812" y="10957"/>
                </a:lnTo>
                <a:lnTo>
                  <a:pt x="17840" y="10683"/>
                </a:lnTo>
                <a:lnTo>
                  <a:pt x="17870" y="10447"/>
                </a:lnTo>
                <a:lnTo>
                  <a:pt x="17870" y="10171"/>
                </a:lnTo>
                <a:close/>
                <a:moveTo>
                  <a:pt x="5437" y="17162"/>
                </a:moveTo>
                <a:lnTo>
                  <a:pt x="5437" y="17673"/>
                </a:lnTo>
                <a:lnTo>
                  <a:pt x="5465" y="18222"/>
                </a:lnTo>
                <a:lnTo>
                  <a:pt x="5263" y="18144"/>
                </a:lnTo>
                <a:lnTo>
                  <a:pt x="5060" y="18104"/>
                </a:lnTo>
                <a:lnTo>
                  <a:pt x="4626" y="18104"/>
                </a:lnTo>
                <a:lnTo>
                  <a:pt x="4858" y="17830"/>
                </a:lnTo>
                <a:lnTo>
                  <a:pt x="5090" y="17515"/>
                </a:lnTo>
                <a:lnTo>
                  <a:pt x="5437" y="17162"/>
                </a:lnTo>
                <a:close/>
                <a:moveTo>
                  <a:pt x="5523" y="14059"/>
                </a:moveTo>
                <a:lnTo>
                  <a:pt x="5523" y="14335"/>
                </a:lnTo>
                <a:lnTo>
                  <a:pt x="5465" y="16062"/>
                </a:lnTo>
                <a:lnTo>
                  <a:pt x="5407" y="16062"/>
                </a:lnTo>
                <a:lnTo>
                  <a:pt x="5320" y="16141"/>
                </a:lnTo>
                <a:lnTo>
                  <a:pt x="5233" y="16259"/>
                </a:lnTo>
                <a:lnTo>
                  <a:pt x="5090" y="16456"/>
                </a:lnTo>
                <a:lnTo>
                  <a:pt x="4684" y="17005"/>
                </a:lnTo>
                <a:lnTo>
                  <a:pt x="4309" y="17476"/>
                </a:lnTo>
                <a:lnTo>
                  <a:pt x="4135" y="17712"/>
                </a:lnTo>
                <a:lnTo>
                  <a:pt x="3990" y="18027"/>
                </a:lnTo>
                <a:lnTo>
                  <a:pt x="3962" y="18144"/>
                </a:lnTo>
                <a:lnTo>
                  <a:pt x="3847" y="18144"/>
                </a:lnTo>
                <a:lnTo>
                  <a:pt x="3153" y="18183"/>
                </a:lnTo>
                <a:lnTo>
                  <a:pt x="2429" y="18262"/>
                </a:lnTo>
                <a:lnTo>
                  <a:pt x="2459" y="17986"/>
                </a:lnTo>
                <a:lnTo>
                  <a:pt x="2487" y="18065"/>
                </a:lnTo>
                <a:lnTo>
                  <a:pt x="2545" y="18104"/>
                </a:lnTo>
                <a:lnTo>
                  <a:pt x="2602" y="18144"/>
                </a:lnTo>
                <a:lnTo>
                  <a:pt x="2661" y="18104"/>
                </a:lnTo>
                <a:lnTo>
                  <a:pt x="2863" y="17948"/>
                </a:lnTo>
                <a:lnTo>
                  <a:pt x="3036" y="17791"/>
                </a:lnTo>
                <a:lnTo>
                  <a:pt x="3355" y="17397"/>
                </a:lnTo>
                <a:lnTo>
                  <a:pt x="3875" y="16810"/>
                </a:lnTo>
                <a:lnTo>
                  <a:pt x="4337" y="16221"/>
                </a:lnTo>
                <a:lnTo>
                  <a:pt x="4569" y="15867"/>
                </a:lnTo>
                <a:lnTo>
                  <a:pt x="4800" y="15514"/>
                </a:lnTo>
                <a:lnTo>
                  <a:pt x="5176" y="14728"/>
                </a:lnTo>
                <a:lnTo>
                  <a:pt x="5523" y="14059"/>
                </a:lnTo>
                <a:close/>
                <a:moveTo>
                  <a:pt x="7171" y="865"/>
                </a:moveTo>
                <a:lnTo>
                  <a:pt x="7865" y="943"/>
                </a:lnTo>
                <a:lnTo>
                  <a:pt x="8559" y="943"/>
                </a:lnTo>
                <a:lnTo>
                  <a:pt x="9022" y="983"/>
                </a:lnTo>
                <a:lnTo>
                  <a:pt x="9918" y="983"/>
                </a:lnTo>
                <a:lnTo>
                  <a:pt x="10381" y="904"/>
                </a:lnTo>
                <a:lnTo>
                  <a:pt x="10294" y="1296"/>
                </a:lnTo>
                <a:lnTo>
                  <a:pt x="10265" y="1690"/>
                </a:lnTo>
                <a:lnTo>
                  <a:pt x="10265" y="3181"/>
                </a:lnTo>
                <a:lnTo>
                  <a:pt x="10323" y="4085"/>
                </a:lnTo>
                <a:lnTo>
                  <a:pt x="10351" y="4948"/>
                </a:lnTo>
                <a:lnTo>
                  <a:pt x="10351" y="5852"/>
                </a:lnTo>
                <a:lnTo>
                  <a:pt x="10323" y="7384"/>
                </a:lnTo>
                <a:lnTo>
                  <a:pt x="10351" y="8875"/>
                </a:lnTo>
                <a:lnTo>
                  <a:pt x="10410" y="11900"/>
                </a:lnTo>
                <a:lnTo>
                  <a:pt x="10496" y="14963"/>
                </a:lnTo>
                <a:lnTo>
                  <a:pt x="10525" y="17986"/>
                </a:lnTo>
                <a:lnTo>
                  <a:pt x="8530" y="17986"/>
                </a:lnTo>
                <a:lnTo>
                  <a:pt x="8212" y="18027"/>
                </a:lnTo>
                <a:lnTo>
                  <a:pt x="7894" y="18027"/>
                </a:lnTo>
                <a:lnTo>
                  <a:pt x="7605" y="18104"/>
                </a:lnTo>
                <a:lnTo>
                  <a:pt x="7315" y="18262"/>
                </a:lnTo>
                <a:lnTo>
                  <a:pt x="7287" y="17791"/>
                </a:lnTo>
                <a:lnTo>
                  <a:pt x="7287" y="16377"/>
                </a:lnTo>
                <a:lnTo>
                  <a:pt x="7200" y="14059"/>
                </a:lnTo>
                <a:lnTo>
                  <a:pt x="7171" y="12804"/>
                </a:lnTo>
                <a:lnTo>
                  <a:pt x="7171" y="11585"/>
                </a:lnTo>
                <a:lnTo>
                  <a:pt x="7229" y="10368"/>
                </a:lnTo>
                <a:lnTo>
                  <a:pt x="7287" y="9111"/>
                </a:lnTo>
                <a:lnTo>
                  <a:pt x="7402" y="6795"/>
                </a:lnTo>
                <a:lnTo>
                  <a:pt x="7432" y="5617"/>
                </a:lnTo>
                <a:lnTo>
                  <a:pt x="7432" y="5028"/>
                </a:lnTo>
                <a:lnTo>
                  <a:pt x="7402" y="4438"/>
                </a:lnTo>
                <a:lnTo>
                  <a:pt x="7171" y="2397"/>
                </a:lnTo>
                <a:lnTo>
                  <a:pt x="7171" y="865"/>
                </a:lnTo>
                <a:close/>
                <a:moveTo>
                  <a:pt x="17493" y="10212"/>
                </a:moveTo>
                <a:lnTo>
                  <a:pt x="17378" y="10486"/>
                </a:lnTo>
                <a:lnTo>
                  <a:pt x="17349" y="10840"/>
                </a:lnTo>
                <a:lnTo>
                  <a:pt x="17320" y="11232"/>
                </a:lnTo>
                <a:lnTo>
                  <a:pt x="17291" y="11626"/>
                </a:lnTo>
                <a:lnTo>
                  <a:pt x="17320" y="12371"/>
                </a:lnTo>
                <a:lnTo>
                  <a:pt x="17349" y="12922"/>
                </a:lnTo>
                <a:lnTo>
                  <a:pt x="17436" y="15514"/>
                </a:lnTo>
                <a:lnTo>
                  <a:pt x="17493" y="16848"/>
                </a:lnTo>
                <a:lnTo>
                  <a:pt x="17551" y="17476"/>
                </a:lnTo>
                <a:lnTo>
                  <a:pt x="17638" y="18144"/>
                </a:lnTo>
                <a:lnTo>
                  <a:pt x="17638" y="18183"/>
                </a:lnTo>
                <a:lnTo>
                  <a:pt x="17349" y="18222"/>
                </a:lnTo>
                <a:lnTo>
                  <a:pt x="17089" y="18301"/>
                </a:lnTo>
                <a:lnTo>
                  <a:pt x="17176" y="17358"/>
                </a:lnTo>
                <a:lnTo>
                  <a:pt x="17233" y="16416"/>
                </a:lnTo>
                <a:lnTo>
                  <a:pt x="17233" y="15473"/>
                </a:lnTo>
                <a:lnTo>
                  <a:pt x="17204" y="14531"/>
                </a:lnTo>
                <a:lnTo>
                  <a:pt x="17146" y="12410"/>
                </a:lnTo>
                <a:lnTo>
                  <a:pt x="17118" y="11311"/>
                </a:lnTo>
                <a:lnTo>
                  <a:pt x="17059" y="10289"/>
                </a:lnTo>
                <a:lnTo>
                  <a:pt x="17493" y="10212"/>
                </a:lnTo>
                <a:close/>
                <a:moveTo>
                  <a:pt x="14689" y="4634"/>
                </a:moveTo>
                <a:lnTo>
                  <a:pt x="13880" y="4713"/>
                </a:lnTo>
                <a:lnTo>
                  <a:pt x="12954" y="4752"/>
                </a:lnTo>
                <a:lnTo>
                  <a:pt x="12492" y="4752"/>
                </a:lnTo>
                <a:lnTo>
                  <a:pt x="12058" y="4831"/>
                </a:lnTo>
                <a:lnTo>
                  <a:pt x="11971" y="4910"/>
                </a:lnTo>
                <a:lnTo>
                  <a:pt x="11913" y="4987"/>
                </a:lnTo>
                <a:lnTo>
                  <a:pt x="11884" y="4987"/>
                </a:lnTo>
                <a:lnTo>
                  <a:pt x="11769" y="5066"/>
                </a:lnTo>
                <a:lnTo>
                  <a:pt x="11682" y="5184"/>
                </a:lnTo>
                <a:lnTo>
                  <a:pt x="11653" y="5381"/>
                </a:lnTo>
                <a:lnTo>
                  <a:pt x="11624" y="5576"/>
                </a:lnTo>
                <a:lnTo>
                  <a:pt x="11596" y="6009"/>
                </a:lnTo>
                <a:lnTo>
                  <a:pt x="11624" y="6324"/>
                </a:lnTo>
                <a:lnTo>
                  <a:pt x="11624" y="7148"/>
                </a:lnTo>
                <a:lnTo>
                  <a:pt x="11653" y="7973"/>
                </a:lnTo>
                <a:lnTo>
                  <a:pt x="11711" y="9582"/>
                </a:lnTo>
                <a:lnTo>
                  <a:pt x="11739" y="11350"/>
                </a:lnTo>
                <a:lnTo>
                  <a:pt x="11769" y="13117"/>
                </a:lnTo>
                <a:lnTo>
                  <a:pt x="11798" y="15749"/>
                </a:lnTo>
                <a:lnTo>
                  <a:pt x="11826" y="17044"/>
                </a:lnTo>
                <a:lnTo>
                  <a:pt x="11884" y="17712"/>
                </a:lnTo>
                <a:lnTo>
                  <a:pt x="11943" y="18340"/>
                </a:lnTo>
                <a:lnTo>
                  <a:pt x="11913" y="18380"/>
                </a:lnTo>
                <a:lnTo>
                  <a:pt x="11884" y="18458"/>
                </a:lnTo>
                <a:lnTo>
                  <a:pt x="11884" y="18616"/>
                </a:lnTo>
                <a:lnTo>
                  <a:pt x="11913" y="18772"/>
                </a:lnTo>
                <a:lnTo>
                  <a:pt x="11971" y="18811"/>
                </a:lnTo>
                <a:lnTo>
                  <a:pt x="12029" y="18851"/>
                </a:lnTo>
                <a:lnTo>
                  <a:pt x="12086" y="18851"/>
                </a:lnTo>
                <a:lnTo>
                  <a:pt x="12173" y="18890"/>
                </a:lnTo>
                <a:lnTo>
                  <a:pt x="12260" y="18890"/>
                </a:lnTo>
                <a:lnTo>
                  <a:pt x="12578" y="18929"/>
                </a:lnTo>
                <a:lnTo>
                  <a:pt x="12897" y="18890"/>
                </a:lnTo>
                <a:lnTo>
                  <a:pt x="13504" y="18811"/>
                </a:lnTo>
                <a:lnTo>
                  <a:pt x="14429" y="18772"/>
                </a:lnTo>
                <a:lnTo>
                  <a:pt x="15354" y="18734"/>
                </a:lnTo>
                <a:lnTo>
                  <a:pt x="15411" y="18811"/>
                </a:lnTo>
                <a:lnTo>
                  <a:pt x="15498" y="18851"/>
                </a:lnTo>
                <a:lnTo>
                  <a:pt x="15556" y="18890"/>
                </a:lnTo>
                <a:lnTo>
                  <a:pt x="15643" y="18851"/>
                </a:lnTo>
                <a:lnTo>
                  <a:pt x="15730" y="18811"/>
                </a:lnTo>
                <a:lnTo>
                  <a:pt x="15788" y="18734"/>
                </a:lnTo>
                <a:lnTo>
                  <a:pt x="15845" y="18654"/>
                </a:lnTo>
                <a:lnTo>
                  <a:pt x="15875" y="18498"/>
                </a:lnTo>
                <a:lnTo>
                  <a:pt x="15903" y="17555"/>
                </a:lnTo>
                <a:lnTo>
                  <a:pt x="15903" y="16613"/>
                </a:lnTo>
                <a:lnTo>
                  <a:pt x="15875" y="15631"/>
                </a:lnTo>
                <a:lnTo>
                  <a:pt x="15875" y="14689"/>
                </a:lnTo>
                <a:lnTo>
                  <a:pt x="15961" y="10683"/>
                </a:lnTo>
                <a:lnTo>
                  <a:pt x="15961" y="8916"/>
                </a:lnTo>
                <a:lnTo>
                  <a:pt x="15932" y="8012"/>
                </a:lnTo>
                <a:lnTo>
                  <a:pt x="15845" y="7108"/>
                </a:lnTo>
                <a:lnTo>
                  <a:pt x="15701" y="6009"/>
                </a:lnTo>
                <a:lnTo>
                  <a:pt x="15671" y="5617"/>
                </a:lnTo>
                <a:lnTo>
                  <a:pt x="15671" y="5184"/>
                </a:lnTo>
                <a:lnTo>
                  <a:pt x="15701" y="5066"/>
                </a:lnTo>
                <a:lnTo>
                  <a:pt x="15671" y="4910"/>
                </a:lnTo>
                <a:lnTo>
                  <a:pt x="15614" y="4792"/>
                </a:lnTo>
                <a:lnTo>
                  <a:pt x="15498" y="4713"/>
                </a:lnTo>
                <a:lnTo>
                  <a:pt x="15325" y="4634"/>
                </a:lnTo>
                <a:close/>
                <a:moveTo>
                  <a:pt x="3788" y="9387"/>
                </a:moveTo>
                <a:lnTo>
                  <a:pt x="2921" y="9464"/>
                </a:lnTo>
                <a:lnTo>
                  <a:pt x="2487" y="9582"/>
                </a:lnTo>
                <a:lnTo>
                  <a:pt x="2285" y="9661"/>
                </a:lnTo>
                <a:lnTo>
                  <a:pt x="2082" y="9740"/>
                </a:lnTo>
                <a:lnTo>
                  <a:pt x="1995" y="9779"/>
                </a:lnTo>
                <a:lnTo>
                  <a:pt x="1938" y="9818"/>
                </a:lnTo>
                <a:lnTo>
                  <a:pt x="1938" y="9858"/>
                </a:lnTo>
                <a:lnTo>
                  <a:pt x="1880" y="9976"/>
                </a:lnTo>
                <a:lnTo>
                  <a:pt x="1880" y="10133"/>
                </a:lnTo>
                <a:lnTo>
                  <a:pt x="1908" y="10250"/>
                </a:lnTo>
                <a:lnTo>
                  <a:pt x="1967" y="10330"/>
                </a:lnTo>
                <a:lnTo>
                  <a:pt x="2025" y="11350"/>
                </a:lnTo>
                <a:lnTo>
                  <a:pt x="2025" y="14413"/>
                </a:lnTo>
                <a:lnTo>
                  <a:pt x="1908" y="18498"/>
                </a:lnTo>
                <a:lnTo>
                  <a:pt x="1938" y="18654"/>
                </a:lnTo>
                <a:lnTo>
                  <a:pt x="1967" y="18772"/>
                </a:lnTo>
                <a:lnTo>
                  <a:pt x="2053" y="18811"/>
                </a:lnTo>
                <a:lnTo>
                  <a:pt x="2140" y="18851"/>
                </a:lnTo>
                <a:lnTo>
                  <a:pt x="2314" y="18929"/>
                </a:lnTo>
                <a:lnTo>
                  <a:pt x="2516" y="18969"/>
                </a:lnTo>
                <a:lnTo>
                  <a:pt x="2892" y="18969"/>
                </a:lnTo>
                <a:lnTo>
                  <a:pt x="3268" y="18929"/>
                </a:lnTo>
                <a:lnTo>
                  <a:pt x="3643" y="18890"/>
                </a:lnTo>
                <a:lnTo>
                  <a:pt x="4684" y="18890"/>
                </a:lnTo>
                <a:lnTo>
                  <a:pt x="5176" y="18929"/>
                </a:lnTo>
                <a:lnTo>
                  <a:pt x="5437" y="18929"/>
                </a:lnTo>
                <a:lnTo>
                  <a:pt x="5697" y="18890"/>
                </a:lnTo>
                <a:lnTo>
                  <a:pt x="5812" y="18851"/>
                </a:lnTo>
                <a:lnTo>
                  <a:pt x="5899" y="18811"/>
                </a:lnTo>
                <a:lnTo>
                  <a:pt x="5957" y="18693"/>
                </a:lnTo>
                <a:lnTo>
                  <a:pt x="5957" y="18575"/>
                </a:lnTo>
                <a:lnTo>
                  <a:pt x="5927" y="18027"/>
                </a:lnTo>
                <a:lnTo>
                  <a:pt x="5899" y="17515"/>
                </a:lnTo>
                <a:lnTo>
                  <a:pt x="5927" y="16456"/>
                </a:lnTo>
                <a:lnTo>
                  <a:pt x="5986" y="14335"/>
                </a:lnTo>
                <a:lnTo>
                  <a:pt x="6044" y="11585"/>
                </a:lnTo>
                <a:lnTo>
                  <a:pt x="6072" y="10801"/>
                </a:lnTo>
                <a:lnTo>
                  <a:pt x="6072" y="10407"/>
                </a:lnTo>
                <a:lnTo>
                  <a:pt x="6044" y="10015"/>
                </a:lnTo>
                <a:lnTo>
                  <a:pt x="6014" y="9897"/>
                </a:lnTo>
                <a:lnTo>
                  <a:pt x="5986" y="9740"/>
                </a:lnTo>
                <a:lnTo>
                  <a:pt x="5927" y="9623"/>
                </a:lnTo>
                <a:lnTo>
                  <a:pt x="5841" y="9505"/>
                </a:lnTo>
                <a:lnTo>
                  <a:pt x="5725" y="9464"/>
                </a:lnTo>
                <a:lnTo>
                  <a:pt x="4743" y="9387"/>
                </a:lnTo>
                <a:close/>
                <a:moveTo>
                  <a:pt x="6998" y="40"/>
                </a:moveTo>
                <a:lnTo>
                  <a:pt x="6911" y="79"/>
                </a:lnTo>
                <a:lnTo>
                  <a:pt x="6824" y="158"/>
                </a:lnTo>
                <a:lnTo>
                  <a:pt x="6738" y="353"/>
                </a:lnTo>
                <a:lnTo>
                  <a:pt x="6680" y="550"/>
                </a:lnTo>
                <a:lnTo>
                  <a:pt x="6593" y="983"/>
                </a:lnTo>
                <a:lnTo>
                  <a:pt x="6564" y="1454"/>
                </a:lnTo>
                <a:lnTo>
                  <a:pt x="6564" y="1925"/>
                </a:lnTo>
                <a:lnTo>
                  <a:pt x="6593" y="2436"/>
                </a:lnTo>
                <a:lnTo>
                  <a:pt x="6621" y="2907"/>
                </a:lnTo>
                <a:lnTo>
                  <a:pt x="6738" y="3811"/>
                </a:lnTo>
                <a:lnTo>
                  <a:pt x="6795" y="4438"/>
                </a:lnTo>
                <a:lnTo>
                  <a:pt x="6824" y="5066"/>
                </a:lnTo>
                <a:lnTo>
                  <a:pt x="6824" y="5694"/>
                </a:lnTo>
                <a:lnTo>
                  <a:pt x="6795" y="6324"/>
                </a:lnTo>
                <a:lnTo>
                  <a:pt x="6766" y="7541"/>
                </a:lnTo>
                <a:lnTo>
                  <a:pt x="6680" y="8837"/>
                </a:lnTo>
                <a:lnTo>
                  <a:pt x="6621" y="10133"/>
                </a:lnTo>
                <a:lnTo>
                  <a:pt x="6593" y="11429"/>
                </a:lnTo>
                <a:lnTo>
                  <a:pt x="6564" y="12763"/>
                </a:lnTo>
                <a:lnTo>
                  <a:pt x="6593" y="14059"/>
                </a:lnTo>
                <a:lnTo>
                  <a:pt x="6708" y="16613"/>
                </a:lnTo>
                <a:lnTo>
                  <a:pt x="6708" y="17633"/>
                </a:lnTo>
                <a:lnTo>
                  <a:pt x="6738" y="18144"/>
                </a:lnTo>
                <a:lnTo>
                  <a:pt x="6795" y="18654"/>
                </a:lnTo>
                <a:lnTo>
                  <a:pt x="6824" y="18772"/>
                </a:lnTo>
                <a:lnTo>
                  <a:pt x="6853" y="18851"/>
                </a:lnTo>
                <a:lnTo>
                  <a:pt x="6911" y="18929"/>
                </a:lnTo>
                <a:lnTo>
                  <a:pt x="7113" y="18929"/>
                </a:lnTo>
                <a:lnTo>
                  <a:pt x="7258" y="18851"/>
                </a:lnTo>
                <a:lnTo>
                  <a:pt x="7547" y="18929"/>
                </a:lnTo>
                <a:lnTo>
                  <a:pt x="7865" y="18969"/>
                </a:lnTo>
                <a:lnTo>
                  <a:pt x="9542" y="18969"/>
                </a:lnTo>
                <a:lnTo>
                  <a:pt x="10525" y="18929"/>
                </a:lnTo>
                <a:lnTo>
                  <a:pt x="10641" y="18890"/>
                </a:lnTo>
                <a:lnTo>
                  <a:pt x="10728" y="18851"/>
                </a:lnTo>
                <a:lnTo>
                  <a:pt x="10872" y="18851"/>
                </a:lnTo>
                <a:lnTo>
                  <a:pt x="11017" y="18811"/>
                </a:lnTo>
                <a:lnTo>
                  <a:pt x="11075" y="18734"/>
                </a:lnTo>
                <a:lnTo>
                  <a:pt x="11104" y="18693"/>
                </a:lnTo>
                <a:lnTo>
                  <a:pt x="11132" y="18575"/>
                </a:lnTo>
                <a:lnTo>
                  <a:pt x="11162" y="18458"/>
                </a:lnTo>
                <a:lnTo>
                  <a:pt x="11132" y="15435"/>
                </a:lnTo>
                <a:lnTo>
                  <a:pt x="11045" y="12450"/>
                </a:lnTo>
                <a:lnTo>
                  <a:pt x="10959" y="9426"/>
                </a:lnTo>
                <a:lnTo>
                  <a:pt x="10930" y="7933"/>
                </a:lnTo>
                <a:lnTo>
                  <a:pt x="10930" y="5538"/>
                </a:lnTo>
                <a:lnTo>
                  <a:pt x="10902" y="4634"/>
                </a:lnTo>
                <a:lnTo>
                  <a:pt x="10843" y="3732"/>
                </a:lnTo>
                <a:lnTo>
                  <a:pt x="10785" y="2828"/>
                </a:lnTo>
                <a:lnTo>
                  <a:pt x="10757" y="2043"/>
                </a:lnTo>
                <a:lnTo>
                  <a:pt x="10757" y="1296"/>
                </a:lnTo>
                <a:lnTo>
                  <a:pt x="10785" y="983"/>
                </a:lnTo>
                <a:lnTo>
                  <a:pt x="10785" y="747"/>
                </a:lnTo>
                <a:lnTo>
                  <a:pt x="10757" y="668"/>
                </a:lnTo>
                <a:lnTo>
                  <a:pt x="10785" y="550"/>
                </a:lnTo>
                <a:lnTo>
                  <a:pt x="10785" y="433"/>
                </a:lnTo>
                <a:lnTo>
                  <a:pt x="10757" y="315"/>
                </a:lnTo>
                <a:lnTo>
                  <a:pt x="10698" y="236"/>
                </a:lnTo>
                <a:lnTo>
                  <a:pt x="10641" y="118"/>
                </a:lnTo>
                <a:lnTo>
                  <a:pt x="10583" y="40"/>
                </a:lnTo>
                <a:lnTo>
                  <a:pt x="10381" y="40"/>
                </a:lnTo>
                <a:lnTo>
                  <a:pt x="9861" y="118"/>
                </a:lnTo>
                <a:lnTo>
                  <a:pt x="9369" y="118"/>
                </a:lnTo>
                <a:lnTo>
                  <a:pt x="8356" y="79"/>
                </a:lnTo>
                <a:lnTo>
                  <a:pt x="7749" y="79"/>
                </a:lnTo>
                <a:lnTo>
                  <a:pt x="7460" y="118"/>
                </a:lnTo>
                <a:lnTo>
                  <a:pt x="7142" y="158"/>
                </a:lnTo>
                <a:lnTo>
                  <a:pt x="7085" y="79"/>
                </a:lnTo>
                <a:lnTo>
                  <a:pt x="6998" y="40"/>
                </a:lnTo>
                <a:close/>
                <a:moveTo>
                  <a:pt x="19749" y="9347"/>
                </a:moveTo>
                <a:lnTo>
                  <a:pt x="19141" y="9387"/>
                </a:lnTo>
                <a:lnTo>
                  <a:pt x="18564" y="9464"/>
                </a:lnTo>
                <a:lnTo>
                  <a:pt x="17957" y="9505"/>
                </a:lnTo>
                <a:lnTo>
                  <a:pt x="17465" y="9505"/>
                </a:lnTo>
                <a:lnTo>
                  <a:pt x="17204" y="9582"/>
                </a:lnTo>
                <a:lnTo>
                  <a:pt x="16973" y="9700"/>
                </a:lnTo>
                <a:lnTo>
                  <a:pt x="16886" y="9582"/>
                </a:lnTo>
                <a:lnTo>
                  <a:pt x="16771" y="9544"/>
                </a:lnTo>
                <a:lnTo>
                  <a:pt x="16742" y="9544"/>
                </a:lnTo>
                <a:lnTo>
                  <a:pt x="16684" y="9582"/>
                </a:lnTo>
                <a:lnTo>
                  <a:pt x="16655" y="9661"/>
                </a:lnTo>
                <a:lnTo>
                  <a:pt x="16626" y="9740"/>
                </a:lnTo>
                <a:lnTo>
                  <a:pt x="16569" y="10250"/>
                </a:lnTo>
                <a:lnTo>
                  <a:pt x="16539" y="10760"/>
                </a:lnTo>
                <a:lnTo>
                  <a:pt x="16539" y="11821"/>
                </a:lnTo>
                <a:lnTo>
                  <a:pt x="16597" y="12881"/>
                </a:lnTo>
                <a:lnTo>
                  <a:pt x="16655" y="13903"/>
                </a:lnTo>
                <a:lnTo>
                  <a:pt x="16684" y="15081"/>
                </a:lnTo>
                <a:lnTo>
                  <a:pt x="16684" y="16221"/>
                </a:lnTo>
                <a:lnTo>
                  <a:pt x="16655" y="17358"/>
                </a:lnTo>
                <a:lnTo>
                  <a:pt x="16597" y="17948"/>
                </a:lnTo>
                <a:lnTo>
                  <a:pt x="16510" y="18498"/>
                </a:lnTo>
                <a:lnTo>
                  <a:pt x="16510" y="18654"/>
                </a:lnTo>
                <a:lnTo>
                  <a:pt x="16539" y="18772"/>
                </a:lnTo>
                <a:lnTo>
                  <a:pt x="16597" y="18890"/>
                </a:lnTo>
                <a:lnTo>
                  <a:pt x="16684" y="18929"/>
                </a:lnTo>
                <a:lnTo>
                  <a:pt x="16742" y="18969"/>
                </a:lnTo>
                <a:lnTo>
                  <a:pt x="16916" y="18969"/>
                </a:lnTo>
                <a:lnTo>
                  <a:pt x="17002" y="18890"/>
                </a:lnTo>
                <a:lnTo>
                  <a:pt x="17378" y="18929"/>
                </a:lnTo>
                <a:lnTo>
                  <a:pt x="18534" y="18929"/>
                </a:lnTo>
                <a:lnTo>
                  <a:pt x="19402" y="18890"/>
                </a:lnTo>
                <a:lnTo>
                  <a:pt x="19807" y="18811"/>
                </a:lnTo>
                <a:lnTo>
                  <a:pt x="20241" y="18734"/>
                </a:lnTo>
                <a:lnTo>
                  <a:pt x="20299" y="18811"/>
                </a:lnTo>
                <a:lnTo>
                  <a:pt x="20356" y="18851"/>
                </a:lnTo>
                <a:lnTo>
                  <a:pt x="20443" y="18890"/>
                </a:lnTo>
                <a:lnTo>
                  <a:pt x="20529" y="18890"/>
                </a:lnTo>
                <a:lnTo>
                  <a:pt x="20616" y="18851"/>
                </a:lnTo>
                <a:lnTo>
                  <a:pt x="20674" y="18772"/>
                </a:lnTo>
                <a:lnTo>
                  <a:pt x="20703" y="18693"/>
                </a:lnTo>
                <a:lnTo>
                  <a:pt x="20703" y="18575"/>
                </a:lnTo>
                <a:lnTo>
                  <a:pt x="20646" y="17986"/>
                </a:lnTo>
                <a:lnTo>
                  <a:pt x="20616" y="17397"/>
                </a:lnTo>
                <a:lnTo>
                  <a:pt x="20616" y="15081"/>
                </a:lnTo>
                <a:lnTo>
                  <a:pt x="20674" y="13903"/>
                </a:lnTo>
                <a:lnTo>
                  <a:pt x="20703" y="12725"/>
                </a:lnTo>
                <a:lnTo>
                  <a:pt x="20733" y="11546"/>
                </a:lnTo>
                <a:lnTo>
                  <a:pt x="20733" y="11154"/>
                </a:lnTo>
                <a:lnTo>
                  <a:pt x="20703" y="10722"/>
                </a:lnTo>
                <a:lnTo>
                  <a:pt x="20674" y="10289"/>
                </a:lnTo>
                <a:lnTo>
                  <a:pt x="20616" y="10094"/>
                </a:lnTo>
                <a:lnTo>
                  <a:pt x="20559" y="9936"/>
                </a:lnTo>
                <a:lnTo>
                  <a:pt x="20588" y="9818"/>
                </a:lnTo>
                <a:lnTo>
                  <a:pt x="20588" y="9740"/>
                </a:lnTo>
                <a:lnTo>
                  <a:pt x="20559" y="9582"/>
                </a:lnTo>
                <a:lnTo>
                  <a:pt x="20472" y="9426"/>
                </a:lnTo>
                <a:lnTo>
                  <a:pt x="20414" y="9387"/>
                </a:lnTo>
                <a:lnTo>
                  <a:pt x="20327" y="9347"/>
                </a:lnTo>
                <a:close/>
                <a:moveTo>
                  <a:pt x="232" y="0"/>
                </a:moveTo>
                <a:lnTo>
                  <a:pt x="173" y="79"/>
                </a:lnTo>
                <a:lnTo>
                  <a:pt x="116" y="118"/>
                </a:lnTo>
                <a:lnTo>
                  <a:pt x="58" y="315"/>
                </a:lnTo>
                <a:lnTo>
                  <a:pt x="30" y="512"/>
                </a:lnTo>
                <a:lnTo>
                  <a:pt x="0" y="707"/>
                </a:lnTo>
                <a:lnTo>
                  <a:pt x="0" y="943"/>
                </a:lnTo>
                <a:lnTo>
                  <a:pt x="58" y="1414"/>
                </a:lnTo>
                <a:lnTo>
                  <a:pt x="87" y="1808"/>
                </a:lnTo>
                <a:lnTo>
                  <a:pt x="58" y="3142"/>
                </a:lnTo>
                <a:lnTo>
                  <a:pt x="58" y="7148"/>
                </a:lnTo>
                <a:lnTo>
                  <a:pt x="0" y="9858"/>
                </a:lnTo>
                <a:lnTo>
                  <a:pt x="0" y="11272"/>
                </a:lnTo>
                <a:lnTo>
                  <a:pt x="30" y="12686"/>
                </a:lnTo>
                <a:lnTo>
                  <a:pt x="87" y="15473"/>
                </a:lnTo>
                <a:lnTo>
                  <a:pt x="173" y="18262"/>
                </a:lnTo>
                <a:lnTo>
                  <a:pt x="203" y="19676"/>
                </a:lnTo>
                <a:lnTo>
                  <a:pt x="232" y="21090"/>
                </a:lnTo>
                <a:lnTo>
                  <a:pt x="260" y="21285"/>
                </a:lnTo>
                <a:lnTo>
                  <a:pt x="405" y="21482"/>
                </a:lnTo>
                <a:lnTo>
                  <a:pt x="463" y="21482"/>
                </a:lnTo>
                <a:lnTo>
                  <a:pt x="1071" y="21600"/>
                </a:lnTo>
                <a:lnTo>
                  <a:pt x="2285" y="21600"/>
                </a:lnTo>
                <a:lnTo>
                  <a:pt x="2863" y="21521"/>
                </a:lnTo>
                <a:lnTo>
                  <a:pt x="4077" y="21403"/>
                </a:lnTo>
                <a:lnTo>
                  <a:pt x="4684" y="21326"/>
                </a:lnTo>
                <a:lnTo>
                  <a:pt x="5292" y="21285"/>
                </a:lnTo>
                <a:lnTo>
                  <a:pt x="11943" y="21285"/>
                </a:lnTo>
                <a:lnTo>
                  <a:pt x="13272" y="21247"/>
                </a:lnTo>
                <a:lnTo>
                  <a:pt x="15961" y="21129"/>
                </a:lnTo>
                <a:lnTo>
                  <a:pt x="17320" y="21090"/>
                </a:lnTo>
                <a:lnTo>
                  <a:pt x="19922" y="21090"/>
                </a:lnTo>
                <a:lnTo>
                  <a:pt x="20559" y="21129"/>
                </a:lnTo>
                <a:lnTo>
                  <a:pt x="20848" y="21208"/>
                </a:lnTo>
                <a:lnTo>
                  <a:pt x="21166" y="21247"/>
                </a:lnTo>
                <a:lnTo>
                  <a:pt x="21310" y="21247"/>
                </a:lnTo>
                <a:lnTo>
                  <a:pt x="21427" y="21167"/>
                </a:lnTo>
                <a:lnTo>
                  <a:pt x="21513" y="21050"/>
                </a:lnTo>
                <a:lnTo>
                  <a:pt x="21570" y="20893"/>
                </a:lnTo>
                <a:lnTo>
                  <a:pt x="21600" y="20737"/>
                </a:lnTo>
                <a:lnTo>
                  <a:pt x="21570" y="20578"/>
                </a:lnTo>
                <a:lnTo>
                  <a:pt x="21484" y="20461"/>
                </a:lnTo>
                <a:lnTo>
                  <a:pt x="21340" y="20383"/>
                </a:lnTo>
                <a:lnTo>
                  <a:pt x="20790" y="20265"/>
                </a:lnTo>
                <a:lnTo>
                  <a:pt x="20241" y="20225"/>
                </a:lnTo>
                <a:lnTo>
                  <a:pt x="19113" y="20186"/>
                </a:lnTo>
                <a:lnTo>
                  <a:pt x="17753" y="20147"/>
                </a:lnTo>
                <a:lnTo>
                  <a:pt x="16424" y="20186"/>
                </a:lnTo>
                <a:lnTo>
                  <a:pt x="13735" y="20304"/>
                </a:lnTo>
                <a:lnTo>
                  <a:pt x="12376" y="20343"/>
                </a:lnTo>
                <a:lnTo>
                  <a:pt x="11017" y="20383"/>
                </a:lnTo>
                <a:lnTo>
                  <a:pt x="8386" y="20343"/>
                </a:lnTo>
                <a:lnTo>
                  <a:pt x="7055" y="20343"/>
                </a:lnTo>
                <a:lnTo>
                  <a:pt x="5725" y="20383"/>
                </a:lnTo>
                <a:lnTo>
                  <a:pt x="4511" y="20461"/>
                </a:lnTo>
                <a:lnTo>
                  <a:pt x="3296" y="20540"/>
                </a:lnTo>
                <a:lnTo>
                  <a:pt x="2082" y="20657"/>
                </a:lnTo>
                <a:lnTo>
                  <a:pt x="867" y="20737"/>
                </a:lnTo>
                <a:lnTo>
                  <a:pt x="810" y="18027"/>
                </a:lnTo>
                <a:lnTo>
                  <a:pt x="724" y="15317"/>
                </a:lnTo>
                <a:lnTo>
                  <a:pt x="665" y="12568"/>
                </a:lnTo>
                <a:lnTo>
                  <a:pt x="637" y="11232"/>
                </a:lnTo>
                <a:lnTo>
                  <a:pt x="665" y="9858"/>
                </a:lnTo>
                <a:lnTo>
                  <a:pt x="694" y="7031"/>
                </a:lnTo>
                <a:lnTo>
                  <a:pt x="665" y="4162"/>
                </a:lnTo>
                <a:lnTo>
                  <a:pt x="694" y="2828"/>
                </a:lnTo>
                <a:lnTo>
                  <a:pt x="694" y="1532"/>
                </a:lnTo>
                <a:lnTo>
                  <a:pt x="665" y="1139"/>
                </a:lnTo>
                <a:lnTo>
                  <a:pt x="637" y="707"/>
                </a:lnTo>
                <a:lnTo>
                  <a:pt x="607" y="512"/>
                </a:lnTo>
                <a:lnTo>
                  <a:pt x="550" y="353"/>
                </a:lnTo>
                <a:lnTo>
                  <a:pt x="463" y="158"/>
                </a:lnTo>
                <a:lnTo>
                  <a:pt x="377" y="40"/>
                </a:lnTo>
                <a:lnTo>
                  <a:pt x="318" y="0"/>
                </a:lnTo>
                <a:close/>
              </a:path>
            </a:pathLst>
          </a:custGeom>
          <a:solidFill>
            <a:srgbClr val="FFFFFF"/>
          </a:solidFill>
          <a:ln w="12700">
            <a:miter lim="400000"/>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95;p16"/>
          <p:cNvSpPr txBox="1"/>
          <p:nvPr>
            <p:ph type="title"/>
          </p:nvPr>
        </p:nvSpPr>
        <p:spPr>
          <a:xfrm>
            <a:off x="-6026" y="967975"/>
            <a:ext cx="9156002" cy="857401"/>
          </a:xfrm>
          <a:prstGeom prst="rect">
            <a:avLst/>
          </a:prstGeom>
        </p:spPr>
        <p:txBody>
          <a:bodyPr/>
          <a:lstStyle/>
          <a:p>
            <a:pPr/>
            <a:r>
              <a:t>Difference between members </a:t>
            </a:r>
          </a:p>
        </p:txBody>
      </p:sp>
      <p:sp>
        <p:nvSpPr>
          <p:cNvPr id="133" name="Google Shape;96;p16"/>
          <p:cNvSpPr txBox="1"/>
          <p:nvPr>
            <p:ph type="body" sz="half" idx="1"/>
          </p:nvPr>
        </p:nvSpPr>
        <p:spPr>
          <a:xfrm>
            <a:off x="476518" y="1396675"/>
            <a:ext cx="3181083" cy="3148884"/>
          </a:xfrm>
          <a:prstGeom prst="rect">
            <a:avLst/>
          </a:prstGeom>
        </p:spPr>
        <p:txBody>
          <a:bodyPr/>
          <a:lstStyle/>
          <a:p>
            <a:pPr>
              <a:buSzPts val="1600"/>
              <a:defRPr sz="1600"/>
            </a:pPr>
            <a:r>
              <a:t>The difference between the average of rides in members, by seeing this graph we can say that casual members are trying to get the most of their time, and the annual users are mostly using the bikes for day to day use but because of  less amount of data we cannot get to this conclusion</a:t>
            </a:r>
            <a:r>
              <a:rPr sz="2000"/>
              <a:t>.</a:t>
            </a:r>
          </a:p>
        </p:txBody>
      </p:sp>
      <p:sp>
        <p:nvSpPr>
          <p:cNvPr id="134" name="Google Shape;97;p16"/>
          <p:cNvSpPr/>
          <p:nvPr/>
        </p:nvSpPr>
        <p:spPr>
          <a:xfrm>
            <a:off x="4141749" y="281248"/>
            <a:ext cx="788684" cy="80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
        <p:nvSpPr>
          <p:cNvPr id="135" name="Google Shape;99;p16"/>
          <p:cNvSpPr txBox="1"/>
          <p:nvPr>
            <p:ph type="sldNum" sz="quarter" idx="2"/>
          </p:nvPr>
        </p:nvSpPr>
        <p:spPr>
          <a:xfrm>
            <a:off x="4438909" y="4832975"/>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36" name="Chart 7"/>
          <p:cNvGraphicFramePr/>
          <p:nvPr/>
        </p:nvGraphicFramePr>
        <p:xfrm>
          <a:off x="3869126" y="1552627"/>
          <a:ext cx="4860283" cy="3096633"/>
        </p:xfrm>
        <a:graphic xmlns:a="http://schemas.openxmlformats.org/drawingml/2006/main">
          <a:graphicData uri="http://schemas.openxmlformats.org/drawingml/2006/chart">
            <c:chart xmlns:c="http://schemas.openxmlformats.org/drawingml/2006/chart" r:id="rId2"/>
          </a:graphicData>
        </a:graphic>
      </p:graphicFrame>
      <p:sp>
        <p:nvSpPr>
          <p:cNvPr id="137" name="Google Shape;705;p47"/>
          <p:cNvSpPr/>
          <p:nvPr/>
        </p:nvSpPr>
        <p:spPr>
          <a:xfrm>
            <a:off x="4297650" y="537591"/>
            <a:ext cx="397259" cy="292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25" y="6519"/>
                </a:moveTo>
                <a:lnTo>
                  <a:pt x="12780" y="6559"/>
                </a:lnTo>
                <a:lnTo>
                  <a:pt x="12723" y="6598"/>
                </a:lnTo>
                <a:lnTo>
                  <a:pt x="12637" y="6637"/>
                </a:lnTo>
                <a:lnTo>
                  <a:pt x="12607" y="6755"/>
                </a:lnTo>
                <a:lnTo>
                  <a:pt x="12550" y="6872"/>
                </a:lnTo>
                <a:lnTo>
                  <a:pt x="12520" y="6990"/>
                </a:lnTo>
                <a:lnTo>
                  <a:pt x="12520" y="7148"/>
                </a:lnTo>
                <a:lnTo>
                  <a:pt x="12550" y="7384"/>
                </a:lnTo>
                <a:lnTo>
                  <a:pt x="12578" y="7461"/>
                </a:lnTo>
                <a:lnTo>
                  <a:pt x="12637" y="7579"/>
                </a:lnTo>
                <a:lnTo>
                  <a:pt x="12723" y="7658"/>
                </a:lnTo>
                <a:lnTo>
                  <a:pt x="12810" y="7697"/>
                </a:lnTo>
                <a:lnTo>
                  <a:pt x="12867" y="7737"/>
                </a:lnTo>
                <a:lnTo>
                  <a:pt x="13070" y="7737"/>
                </a:lnTo>
                <a:lnTo>
                  <a:pt x="13127" y="7697"/>
                </a:lnTo>
                <a:lnTo>
                  <a:pt x="13272" y="7579"/>
                </a:lnTo>
                <a:lnTo>
                  <a:pt x="13388" y="7384"/>
                </a:lnTo>
                <a:lnTo>
                  <a:pt x="13417" y="7266"/>
                </a:lnTo>
                <a:lnTo>
                  <a:pt x="13417" y="7031"/>
                </a:lnTo>
                <a:lnTo>
                  <a:pt x="13388" y="6913"/>
                </a:lnTo>
                <a:lnTo>
                  <a:pt x="13272" y="6716"/>
                </a:lnTo>
                <a:lnTo>
                  <a:pt x="13214" y="6598"/>
                </a:lnTo>
                <a:lnTo>
                  <a:pt x="13127" y="6559"/>
                </a:lnTo>
                <a:lnTo>
                  <a:pt x="13012" y="6519"/>
                </a:lnTo>
                <a:close/>
                <a:moveTo>
                  <a:pt x="14689" y="6362"/>
                </a:moveTo>
                <a:lnTo>
                  <a:pt x="14602" y="6401"/>
                </a:lnTo>
                <a:lnTo>
                  <a:pt x="14429" y="6559"/>
                </a:lnTo>
                <a:lnTo>
                  <a:pt x="14370" y="6677"/>
                </a:lnTo>
                <a:lnTo>
                  <a:pt x="14313" y="6795"/>
                </a:lnTo>
                <a:lnTo>
                  <a:pt x="14284" y="6951"/>
                </a:lnTo>
                <a:lnTo>
                  <a:pt x="14255" y="7069"/>
                </a:lnTo>
                <a:lnTo>
                  <a:pt x="14284" y="7226"/>
                </a:lnTo>
                <a:lnTo>
                  <a:pt x="14313" y="7344"/>
                </a:lnTo>
                <a:lnTo>
                  <a:pt x="14370" y="7461"/>
                </a:lnTo>
                <a:lnTo>
                  <a:pt x="14429" y="7579"/>
                </a:lnTo>
                <a:lnTo>
                  <a:pt x="14602" y="7737"/>
                </a:lnTo>
                <a:lnTo>
                  <a:pt x="14689" y="7776"/>
                </a:lnTo>
                <a:lnTo>
                  <a:pt x="14891" y="7776"/>
                </a:lnTo>
                <a:lnTo>
                  <a:pt x="15007" y="7737"/>
                </a:lnTo>
                <a:lnTo>
                  <a:pt x="15094" y="7658"/>
                </a:lnTo>
                <a:lnTo>
                  <a:pt x="15151" y="7579"/>
                </a:lnTo>
                <a:lnTo>
                  <a:pt x="15238" y="7461"/>
                </a:lnTo>
                <a:lnTo>
                  <a:pt x="15267" y="7344"/>
                </a:lnTo>
                <a:lnTo>
                  <a:pt x="15296" y="7226"/>
                </a:lnTo>
                <a:lnTo>
                  <a:pt x="15325" y="7069"/>
                </a:lnTo>
                <a:lnTo>
                  <a:pt x="15296" y="6951"/>
                </a:lnTo>
                <a:lnTo>
                  <a:pt x="15267" y="6795"/>
                </a:lnTo>
                <a:lnTo>
                  <a:pt x="15238" y="6677"/>
                </a:lnTo>
                <a:lnTo>
                  <a:pt x="15151" y="6559"/>
                </a:lnTo>
                <a:lnTo>
                  <a:pt x="15094" y="6480"/>
                </a:lnTo>
                <a:lnTo>
                  <a:pt x="15007" y="6401"/>
                </a:lnTo>
                <a:lnTo>
                  <a:pt x="14891" y="6362"/>
                </a:lnTo>
                <a:close/>
                <a:moveTo>
                  <a:pt x="13706" y="8091"/>
                </a:moveTo>
                <a:lnTo>
                  <a:pt x="13561" y="8168"/>
                </a:lnTo>
                <a:lnTo>
                  <a:pt x="13446" y="8247"/>
                </a:lnTo>
                <a:lnTo>
                  <a:pt x="13359" y="8444"/>
                </a:lnTo>
                <a:lnTo>
                  <a:pt x="13331" y="8640"/>
                </a:lnTo>
                <a:lnTo>
                  <a:pt x="13359" y="8837"/>
                </a:lnTo>
                <a:lnTo>
                  <a:pt x="13446" y="8993"/>
                </a:lnTo>
                <a:lnTo>
                  <a:pt x="13561" y="9111"/>
                </a:lnTo>
                <a:lnTo>
                  <a:pt x="13706" y="9151"/>
                </a:lnTo>
                <a:lnTo>
                  <a:pt x="13850" y="9111"/>
                </a:lnTo>
                <a:lnTo>
                  <a:pt x="13966" y="8993"/>
                </a:lnTo>
                <a:lnTo>
                  <a:pt x="14053" y="8837"/>
                </a:lnTo>
                <a:lnTo>
                  <a:pt x="14082" y="8640"/>
                </a:lnTo>
                <a:lnTo>
                  <a:pt x="14053" y="8444"/>
                </a:lnTo>
                <a:lnTo>
                  <a:pt x="13966" y="8247"/>
                </a:lnTo>
                <a:lnTo>
                  <a:pt x="13850" y="8168"/>
                </a:lnTo>
                <a:lnTo>
                  <a:pt x="13706" y="8091"/>
                </a:lnTo>
                <a:close/>
                <a:moveTo>
                  <a:pt x="14631" y="9505"/>
                </a:moveTo>
                <a:lnTo>
                  <a:pt x="14457" y="9582"/>
                </a:lnTo>
                <a:lnTo>
                  <a:pt x="14370" y="9661"/>
                </a:lnTo>
                <a:lnTo>
                  <a:pt x="14313" y="9779"/>
                </a:lnTo>
                <a:lnTo>
                  <a:pt x="14284" y="9897"/>
                </a:lnTo>
                <a:lnTo>
                  <a:pt x="14255" y="10015"/>
                </a:lnTo>
                <a:lnTo>
                  <a:pt x="14255" y="10250"/>
                </a:lnTo>
                <a:lnTo>
                  <a:pt x="14284" y="10368"/>
                </a:lnTo>
                <a:lnTo>
                  <a:pt x="14313" y="10486"/>
                </a:lnTo>
                <a:lnTo>
                  <a:pt x="14370" y="10604"/>
                </a:lnTo>
                <a:lnTo>
                  <a:pt x="14457" y="10683"/>
                </a:lnTo>
                <a:lnTo>
                  <a:pt x="14631" y="10760"/>
                </a:lnTo>
                <a:lnTo>
                  <a:pt x="14804" y="10760"/>
                </a:lnTo>
                <a:lnTo>
                  <a:pt x="14978" y="10683"/>
                </a:lnTo>
                <a:lnTo>
                  <a:pt x="15064" y="10604"/>
                </a:lnTo>
                <a:lnTo>
                  <a:pt x="15122" y="10486"/>
                </a:lnTo>
                <a:lnTo>
                  <a:pt x="15151" y="10368"/>
                </a:lnTo>
                <a:lnTo>
                  <a:pt x="15181" y="10250"/>
                </a:lnTo>
                <a:lnTo>
                  <a:pt x="15209" y="10133"/>
                </a:lnTo>
                <a:lnTo>
                  <a:pt x="15181" y="10015"/>
                </a:lnTo>
                <a:lnTo>
                  <a:pt x="15151" y="9897"/>
                </a:lnTo>
                <a:lnTo>
                  <a:pt x="15122" y="9779"/>
                </a:lnTo>
                <a:lnTo>
                  <a:pt x="15064" y="9661"/>
                </a:lnTo>
                <a:lnTo>
                  <a:pt x="14978" y="9582"/>
                </a:lnTo>
                <a:lnTo>
                  <a:pt x="14804" y="9505"/>
                </a:lnTo>
                <a:close/>
                <a:moveTo>
                  <a:pt x="13012" y="9505"/>
                </a:moveTo>
                <a:lnTo>
                  <a:pt x="12897" y="9544"/>
                </a:lnTo>
                <a:lnTo>
                  <a:pt x="12810" y="9582"/>
                </a:lnTo>
                <a:lnTo>
                  <a:pt x="12637" y="9740"/>
                </a:lnTo>
                <a:lnTo>
                  <a:pt x="12520" y="9976"/>
                </a:lnTo>
                <a:lnTo>
                  <a:pt x="12492" y="10094"/>
                </a:lnTo>
                <a:lnTo>
                  <a:pt x="12463" y="10250"/>
                </a:lnTo>
                <a:lnTo>
                  <a:pt x="12492" y="10368"/>
                </a:lnTo>
                <a:lnTo>
                  <a:pt x="12520" y="10525"/>
                </a:lnTo>
                <a:lnTo>
                  <a:pt x="12578" y="10643"/>
                </a:lnTo>
                <a:lnTo>
                  <a:pt x="12723" y="10840"/>
                </a:lnTo>
                <a:lnTo>
                  <a:pt x="12810" y="10878"/>
                </a:lnTo>
                <a:lnTo>
                  <a:pt x="12897" y="10919"/>
                </a:lnTo>
                <a:lnTo>
                  <a:pt x="13012" y="10957"/>
                </a:lnTo>
                <a:lnTo>
                  <a:pt x="13099" y="10919"/>
                </a:lnTo>
                <a:lnTo>
                  <a:pt x="13214" y="10878"/>
                </a:lnTo>
                <a:lnTo>
                  <a:pt x="13301" y="10840"/>
                </a:lnTo>
                <a:lnTo>
                  <a:pt x="13359" y="10722"/>
                </a:lnTo>
                <a:lnTo>
                  <a:pt x="13446" y="10643"/>
                </a:lnTo>
                <a:lnTo>
                  <a:pt x="13474" y="10525"/>
                </a:lnTo>
                <a:lnTo>
                  <a:pt x="13504" y="10368"/>
                </a:lnTo>
                <a:lnTo>
                  <a:pt x="13533" y="10250"/>
                </a:lnTo>
                <a:lnTo>
                  <a:pt x="13504" y="10094"/>
                </a:lnTo>
                <a:lnTo>
                  <a:pt x="13474" y="9976"/>
                </a:lnTo>
                <a:lnTo>
                  <a:pt x="13446" y="9858"/>
                </a:lnTo>
                <a:lnTo>
                  <a:pt x="13301" y="9661"/>
                </a:lnTo>
                <a:lnTo>
                  <a:pt x="13214" y="9582"/>
                </a:lnTo>
                <a:lnTo>
                  <a:pt x="13099" y="9544"/>
                </a:lnTo>
                <a:lnTo>
                  <a:pt x="13012" y="9505"/>
                </a:lnTo>
                <a:close/>
                <a:moveTo>
                  <a:pt x="3326" y="10250"/>
                </a:moveTo>
                <a:lnTo>
                  <a:pt x="3123" y="10565"/>
                </a:lnTo>
                <a:lnTo>
                  <a:pt x="2979" y="10801"/>
                </a:lnTo>
                <a:lnTo>
                  <a:pt x="2574" y="11390"/>
                </a:lnTo>
                <a:lnTo>
                  <a:pt x="2516" y="10878"/>
                </a:lnTo>
                <a:lnTo>
                  <a:pt x="2487" y="10604"/>
                </a:lnTo>
                <a:lnTo>
                  <a:pt x="2429" y="10368"/>
                </a:lnTo>
                <a:lnTo>
                  <a:pt x="3326" y="10250"/>
                </a:lnTo>
                <a:close/>
                <a:moveTo>
                  <a:pt x="13735" y="10996"/>
                </a:moveTo>
                <a:lnTo>
                  <a:pt x="13619" y="11036"/>
                </a:lnTo>
                <a:lnTo>
                  <a:pt x="13533" y="11075"/>
                </a:lnTo>
                <a:lnTo>
                  <a:pt x="13446" y="11154"/>
                </a:lnTo>
                <a:lnTo>
                  <a:pt x="13359" y="11232"/>
                </a:lnTo>
                <a:lnTo>
                  <a:pt x="13272" y="11350"/>
                </a:lnTo>
                <a:lnTo>
                  <a:pt x="13244" y="11467"/>
                </a:lnTo>
                <a:lnTo>
                  <a:pt x="13214" y="11626"/>
                </a:lnTo>
                <a:lnTo>
                  <a:pt x="13186" y="11743"/>
                </a:lnTo>
                <a:lnTo>
                  <a:pt x="13214" y="11900"/>
                </a:lnTo>
                <a:lnTo>
                  <a:pt x="13244" y="12056"/>
                </a:lnTo>
                <a:lnTo>
                  <a:pt x="13272" y="12174"/>
                </a:lnTo>
                <a:lnTo>
                  <a:pt x="13359" y="12292"/>
                </a:lnTo>
                <a:lnTo>
                  <a:pt x="13533" y="12450"/>
                </a:lnTo>
                <a:lnTo>
                  <a:pt x="13619" y="12489"/>
                </a:lnTo>
                <a:lnTo>
                  <a:pt x="13850" y="12489"/>
                </a:lnTo>
                <a:lnTo>
                  <a:pt x="13937" y="12450"/>
                </a:lnTo>
                <a:lnTo>
                  <a:pt x="14110" y="12292"/>
                </a:lnTo>
                <a:lnTo>
                  <a:pt x="14197" y="12174"/>
                </a:lnTo>
                <a:lnTo>
                  <a:pt x="14227" y="12056"/>
                </a:lnTo>
                <a:lnTo>
                  <a:pt x="14284" y="11743"/>
                </a:lnTo>
                <a:lnTo>
                  <a:pt x="14255" y="11626"/>
                </a:lnTo>
                <a:lnTo>
                  <a:pt x="14227" y="11467"/>
                </a:lnTo>
                <a:lnTo>
                  <a:pt x="14197" y="11350"/>
                </a:lnTo>
                <a:lnTo>
                  <a:pt x="14110" y="11232"/>
                </a:lnTo>
                <a:lnTo>
                  <a:pt x="14023" y="11154"/>
                </a:lnTo>
                <a:lnTo>
                  <a:pt x="13937" y="11075"/>
                </a:lnTo>
                <a:lnTo>
                  <a:pt x="13850" y="11036"/>
                </a:lnTo>
                <a:lnTo>
                  <a:pt x="13735" y="10996"/>
                </a:lnTo>
                <a:close/>
                <a:moveTo>
                  <a:pt x="4656" y="10212"/>
                </a:moveTo>
                <a:lnTo>
                  <a:pt x="4569" y="10289"/>
                </a:lnTo>
                <a:lnTo>
                  <a:pt x="4222" y="10760"/>
                </a:lnTo>
                <a:lnTo>
                  <a:pt x="3904" y="11232"/>
                </a:lnTo>
                <a:lnTo>
                  <a:pt x="3239" y="12253"/>
                </a:lnTo>
                <a:lnTo>
                  <a:pt x="2892" y="12763"/>
                </a:lnTo>
                <a:lnTo>
                  <a:pt x="2689" y="13078"/>
                </a:lnTo>
                <a:lnTo>
                  <a:pt x="2516" y="13393"/>
                </a:lnTo>
                <a:lnTo>
                  <a:pt x="2574" y="12174"/>
                </a:lnTo>
                <a:lnTo>
                  <a:pt x="2661" y="12136"/>
                </a:lnTo>
                <a:lnTo>
                  <a:pt x="2747" y="12056"/>
                </a:lnTo>
                <a:lnTo>
                  <a:pt x="2949" y="11861"/>
                </a:lnTo>
                <a:lnTo>
                  <a:pt x="3239" y="11429"/>
                </a:lnTo>
                <a:lnTo>
                  <a:pt x="3643" y="10840"/>
                </a:lnTo>
                <a:lnTo>
                  <a:pt x="3817" y="10643"/>
                </a:lnTo>
                <a:lnTo>
                  <a:pt x="3933" y="10407"/>
                </a:lnTo>
                <a:lnTo>
                  <a:pt x="3990" y="10330"/>
                </a:lnTo>
                <a:lnTo>
                  <a:pt x="3990" y="10212"/>
                </a:lnTo>
                <a:close/>
                <a:moveTo>
                  <a:pt x="14631" y="12686"/>
                </a:moveTo>
                <a:lnTo>
                  <a:pt x="14457" y="12763"/>
                </a:lnTo>
                <a:lnTo>
                  <a:pt x="14370" y="12843"/>
                </a:lnTo>
                <a:lnTo>
                  <a:pt x="14313" y="12922"/>
                </a:lnTo>
                <a:lnTo>
                  <a:pt x="14255" y="13039"/>
                </a:lnTo>
                <a:lnTo>
                  <a:pt x="14227" y="13157"/>
                </a:lnTo>
                <a:lnTo>
                  <a:pt x="14197" y="13353"/>
                </a:lnTo>
                <a:lnTo>
                  <a:pt x="14227" y="13549"/>
                </a:lnTo>
                <a:lnTo>
                  <a:pt x="14313" y="13746"/>
                </a:lnTo>
                <a:lnTo>
                  <a:pt x="14429" y="13864"/>
                </a:lnTo>
                <a:lnTo>
                  <a:pt x="14515" y="13942"/>
                </a:lnTo>
                <a:lnTo>
                  <a:pt x="14804" y="13942"/>
                </a:lnTo>
                <a:lnTo>
                  <a:pt x="14920" y="13864"/>
                </a:lnTo>
                <a:lnTo>
                  <a:pt x="15007" y="13785"/>
                </a:lnTo>
                <a:lnTo>
                  <a:pt x="15122" y="13629"/>
                </a:lnTo>
                <a:lnTo>
                  <a:pt x="15151" y="13470"/>
                </a:lnTo>
                <a:lnTo>
                  <a:pt x="15181" y="13275"/>
                </a:lnTo>
                <a:lnTo>
                  <a:pt x="15122" y="13078"/>
                </a:lnTo>
                <a:lnTo>
                  <a:pt x="15036" y="12881"/>
                </a:lnTo>
                <a:lnTo>
                  <a:pt x="14920" y="12763"/>
                </a:lnTo>
                <a:lnTo>
                  <a:pt x="14834" y="12686"/>
                </a:lnTo>
                <a:close/>
                <a:moveTo>
                  <a:pt x="13041" y="12881"/>
                </a:moveTo>
                <a:lnTo>
                  <a:pt x="12925" y="12922"/>
                </a:lnTo>
                <a:lnTo>
                  <a:pt x="12839" y="12960"/>
                </a:lnTo>
                <a:lnTo>
                  <a:pt x="12694" y="13117"/>
                </a:lnTo>
                <a:lnTo>
                  <a:pt x="12607" y="13275"/>
                </a:lnTo>
                <a:lnTo>
                  <a:pt x="12550" y="13470"/>
                </a:lnTo>
                <a:lnTo>
                  <a:pt x="12578" y="13706"/>
                </a:lnTo>
                <a:lnTo>
                  <a:pt x="12607" y="13864"/>
                </a:lnTo>
                <a:lnTo>
                  <a:pt x="12694" y="13982"/>
                </a:lnTo>
                <a:lnTo>
                  <a:pt x="12780" y="14059"/>
                </a:lnTo>
                <a:lnTo>
                  <a:pt x="12897" y="14100"/>
                </a:lnTo>
                <a:lnTo>
                  <a:pt x="12897" y="14139"/>
                </a:lnTo>
                <a:lnTo>
                  <a:pt x="13070" y="14139"/>
                </a:lnTo>
                <a:lnTo>
                  <a:pt x="13244" y="14100"/>
                </a:lnTo>
                <a:lnTo>
                  <a:pt x="13331" y="14059"/>
                </a:lnTo>
                <a:lnTo>
                  <a:pt x="13388" y="13942"/>
                </a:lnTo>
                <a:lnTo>
                  <a:pt x="13474" y="13824"/>
                </a:lnTo>
                <a:lnTo>
                  <a:pt x="13504" y="13667"/>
                </a:lnTo>
                <a:lnTo>
                  <a:pt x="13533" y="13511"/>
                </a:lnTo>
                <a:lnTo>
                  <a:pt x="13504" y="13353"/>
                </a:lnTo>
                <a:lnTo>
                  <a:pt x="13474" y="13196"/>
                </a:lnTo>
                <a:lnTo>
                  <a:pt x="13417" y="13117"/>
                </a:lnTo>
                <a:lnTo>
                  <a:pt x="13331" y="12999"/>
                </a:lnTo>
                <a:lnTo>
                  <a:pt x="13244" y="12922"/>
                </a:lnTo>
                <a:lnTo>
                  <a:pt x="13127" y="12881"/>
                </a:lnTo>
                <a:close/>
                <a:moveTo>
                  <a:pt x="13908" y="14335"/>
                </a:moveTo>
                <a:lnTo>
                  <a:pt x="13735" y="14413"/>
                </a:lnTo>
                <a:lnTo>
                  <a:pt x="13648" y="14453"/>
                </a:lnTo>
                <a:lnTo>
                  <a:pt x="13591" y="14531"/>
                </a:lnTo>
                <a:lnTo>
                  <a:pt x="13504" y="14689"/>
                </a:lnTo>
                <a:lnTo>
                  <a:pt x="13474" y="14845"/>
                </a:lnTo>
                <a:lnTo>
                  <a:pt x="13446" y="15002"/>
                </a:lnTo>
                <a:lnTo>
                  <a:pt x="13446" y="15160"/>
                </a:lnTo>
                <a:lnTo>
                  <a:pt x="13504" y="15317"/>
                </a:lnTo>
                <a:lnTo>
                  <a:pt x="13591" y="15473"/>
                </a:lnTo>
                <a:lnTo>
                  <a:pt x="13678" y="15552"/>
                </a:lnTo>
                <a:lnTo>
                  <a:pt x="13793" y="15631"/>
                </a:lnTo>
                <a:lnTo>
                  <a:pt x="14082" y="15631"/>
                </a:lnTo>
                <a:lnTo>
                  <a:pt x="14140" y="15552"/>
                </a:lnTo>
                <a:lnTo>
                  <a:pt x="14255" y="15473"/>
                </a:lnTo>
                <a:lnTo>
                  <a:pt x="14313" y="15355"/>
                </a:lnTo>
                <a:lnTo>
                  <a:pt x="14370" y="15160"/>
                </a:lnTo>
                <a:lnTo>
                  <a:pt x="14370" y="14884"/>
                </a:lnTo>
                <a:lnTo>
                  <a:pt x="14342" y="14728"/>
                </a:lnTo>
                <a:lnTo>
                  <a:pt x="14255" y="14531"/>
                </a:lnTo>
                <a:lnTo>
                  <a:pt x="14168" y="14453"/>
                </a:lnTo>
                <a:lnTo>
                  <a:pt x="14082" y="14413"/>
                </a:lnTo>
                <a:lnTo>
                  <a:pt x="13908" y="14335"/>
                </a:lnTo>
                <a:close/>
                <a:moveTo>
                  <a:pt x="4886" y="10212"/>
                </a:moveTo>
                <a:lnTo>
                  <a:pt x="5639" y="10289"/>
                </a:lnTo>
                <a:lnTo>
                  <a:pt x="5610" y="10683"/>
                </a:lnTo>
                <a:lnTo>
                  <a:pt x="5610" y="11114"/>
                </a:lnTo>
                <a:lnTo>
                  <a:pt x="5523" y="11114"/>
                </a:lnTo>
                <a:lnTo>
                  <a:pt x="5320" y="11232"/>
                </a:lnTo>
                <a:lnTo>
                  <a:pt x="5205" y="11429"/>
                </a:lnTo>
                <a:lnTo>
                  <a:pt x="4945" y="11861"/>
                </a:lnTo>
                <a:lnTo>
                  <a:pt x="4077" y="13314"/>
                </a:lnTo>
                <a:lnTo>
                  <a:pt x="3673" y="13864"/>
                </a:lnTo>
                <a:lnTo>
                  <a:pt x="3268" y="14453"/>
                </a:lnTo>
                <a:lnTo>
                  <a:pt x="2863" y="15081"/>
                </a:lnTo>
                <a:lnTo>
                  <a:pt x="2661" y="15396"/>
                </a:lnTo>
                <a:lnTo>
                  <a:pt x="2516" y="15709"/>
                </a:lnTo>
                <a:lnTo>
                  <a:pt x="2516" y="14100"/>
                </a:lnTo>
                <a:lnTo>
                  <a:pt x="2661" y="14021"/>
                </a:lnTo>
                <a:lnTo>
                  <a:pt x="2834" y="13903"/>
                </a:lnTo>
                <a:lnTo>
                  <a:pt x="2979" y="13746"/>
                </a:lnTo>
                <a:lnTo>
                  <a:pt x="3123" y="13511"/>
                </a:lnTo>
                <a:lnTo>
                  <a:pt x="3355" y="13117"/>
                </a:lnTo>
                <a:lnTo>
                  <a:pt x="3586" y="12725"/>
                </a:lnTo>
                <a:lnTo>
                  <a:pt x="4251" y="11743"/>
                </a:lnTo>
                <a:lnTo>
                  <a:pt x="4598" y="11232"/>
                </a:lnTo>
                <a:lnTo>
                  <a:pt x="4945" y="10760"/>
                </a:lnTo>
                <a:lnTo>
                  <a:pt x="5003" y="10683"/>
                </a:lnTo>
                <a:lnTo>
                  <a:pt x="5031" y="10604"/>
                </a:lnTo>
                <a:lnTo>
                  <a:pt x="5031" y="10525"/>
                </a:lnTo>
                <a:lnTo>
                  <a:pt x="5003" y="10407"/>
                </a:lnTo>
                <a:lnTo>
                  <a:pt x="4973" y="10289"/>
                </a:lnTo>
                <a:lnTo>
                  <a:pt x="4886" y="10212"/>
                </a:lnTo>
                <a:close/>
                <a:moveTo>
                  <a:pt x="14544" y="15670"/>
                </a:moveTo>
                <a:lnTo>
                  <a:pt x="14457" y="15709"/>
                </a:lnTo>
                <a:lnTo>
                  <a:pt x="14284" y="15867"/>
                </a:lnTo>
                <a:lnTo>
                  <a:pt x="14227" y="15945"/>
                </a:lnTo>
                <a:lnTo>
                  <a:pt x="14197" y="16062"/>
                </a:lnTo>
                <a:lnTo>
                  <a:pt x="14168" y="16180"/>
                </a:lnTo>
                <a:lnTo>
                  <a:pt x="14168" y="16456"/>
                </a:lnTo>
                <a:lnTo>
                  <a:pt x="14197" y="16574"/>
                </a:lnTo>
                <a:lnTo>
                  <a:pt x="14227" y="16692"/>
                </a:lnTo>
                <a:lnTo>
                  <a:pt x="14284" y="16769"/>
                </a:lnTo>
                <a:lnTo>
                  <a:pt x="14457" y="16928"/>
                </a:lnTo>
                <a:lnTo>
                  <a:pt x="14544" y="16966"/>
                </a:lnTo>
                <a:lnTo>
                  <a:pt x="14717" y="16966"/>
                </a:lnTo>
                <a:lnTo>
                  <a:pt x="14834" y="16928"/>
                </a:lnTo>
                <a:lnTo>
                  <a:pt x="14891" y="16848"/>
                </a:lnTo>
                <a:lnTo>
                  <a:pt x="14978" y="16769"/>
                </a:lnTo>
                <a:lnTo>
                  <a:pt x="15036" y="16692"/>
                </a:lnTo>
                <a:lnTo>
                  <a:pt x="15064" y="16574"/>
                </a:lnTo>
                <a:lnTo>
                  <a:pt x="15094" y="16456"/>
                </a:lnTo>
                <a:lnTo>
                  <a:pt x="15122" y="16298"/>
                </a:lnTo>
                <a:lnTo>
                  <a:pt x="15094" y="16180"/>
                </a:lnTo>
                <a:lnTo>
                  <a:pt x="15064" y="16062"/>
                </a:lnTo>
                <a:lnTo>
                  <a:pt x="15036" y="15945"/>
                </a:lnTo>
                <a:lnTo>
                  <a:pt x="14978" y="15867"/>
                </a:lnTo>
                <a:lnTo>
                  <a:pt x="14891" y="15788"/>
                </a:lnTo>
                <a:lnTo>
                  <a:pt x="14834" y="15709"/>
                </a:lnTo>
                <a:lnTo>
                  <a:pt x="14717" y="15670"/>
                </a:lnTo>
                <a:close/>
                <a:moveTo>
                  <a:pt x="13012" y="15867"/>
                </a:moveTo>
                <a:lnTo>
                  <a:pt x="12897" y="15906"/>
                </a:lnTo>
                <a:lnTo>
                  <a:pt x="12780" y="15945"/>
                </a:lnTo>
                <a:lnTo>
                  <a:pt x="12665" y="16062"/>
                </a:lnTo>
                <a:lnTo>
                  <a:pt x="12607" y="16180"/>
                </a:lnTo>
                <a:lnTo>
                  <a:pt x="12550" y="16338"/>
                </a:lnTo>
                <a:lnTo>
                  <a:pt x="12550" y="16692"/>
                </a:lnTo>
                <a:lnTo>
                  <a:pt x="12578" y="16810"/>
                </a:lnTo>
                <a:lnTo>
                  <a:pt x="12637" y="16887"/>
                </a:lnTo>
                <a:lnTo>
                  <a:pt x="12780" y="17044"/>
                </a:lnTo>
                <a:lnTo>
                  <a:pt x="12867" y="17123"/>
                </a:lnTo>
                <a:lnTo>
                  <a:pt x="13012" y="17162"/>
                </a:lnTo>
                <a:lnTo>
                  <a:pt x="13127" y="17123"/>
                </a:lnTo>
                <a:lnTo>
                  <a:pt x="13244" y="17044"/>
                </a:lnTo>
                <a:lnTo>
                  <a:pt x="13388" y="16887"/>
                </a:lnTo>
                <a:lnTo>
                  <a:pt x="13417" y="16810"/>
                </a:lnTo>
                <a:lnTo>
                  <a:pt x="13446" y="16692"/>
                </a:lnTo>
                <a:lnTo>
                  <a:pt x="13474" y="16495"/>
                </a:lnTo>
                <a:lnTo>
                  <a:pt x="13446" y="16338"/>
                </a:lnTo>
                <a:lnTo>
                  <a:pt x="13417" y="16180"/>
                </a:lnTo>
                <a:lnTo>
                  <a:pt x="13244" y="15945"/>
                </a:lnTo>
                <a:lnTo>
                  <a:pt x="13127" y="15906"/>
                </a:lnTo>
                <a:lnTo>
                  <a:pt x="13012" y="15867"/>
                </a:lnTo>
                <a:close/>
                <a:moveTo>
                  <a:pt x="5580" y="11900"/>
                </a:moveTo>
                <a:lnTo>
                  <a:pt x="5552" y="13039"/>
                </a:lnTo>
                <a:lnTo>
                  <a:pt x="5437" y="13117"/>
                </a:lnTo>
                <a:lnTo>
                  <a:pt x="5320" y="13196"/>
                </a:lnTo>
                <a:lnTo>
                  <a:pt x="5233" y="13353"/>
                </a:lnTo>
                <a:lnTo>
                  <a:pt x="5147" y="13470"/>
                </a:lnTo>
                <a:lnTo>
                  <a:pt x="4858" y="14139"/>
                </a:lnTo>
                <a:lnTo>
                  <a:pt x="4424" y="15042"/>
                </a:lnTo>
                <a:lnTo>
                  <a:pt x="4194" y="15473"/>
                </a:lnTo>
                <a:lnTo>
                  <a:pt x="3933" y="15906"/>
                </a:lnTo>
                <a:lnTo>
                  <a:pt x="3730" y="16103"/>
                </a:lnTo>
                <a:lnTo>
                  <a:pt x="3528" y="16298"/>
                </a:lnTo>
                <a:lnTo>
                  <a:pt x="3094" y="16769"/>
                </a:lnTo>
                <a:lnTo>
                  <a:pt x="2892" y="17044"/>
                </a:lnTo>
                <a:lnTo>
                  <a:pt x="2689" y="17279"/>
                </a:lnTo>
                <a:lnTo>
                  <a:pt x="2545" y="17594"/>
                </a:lnTo>
                <a:lnTo>
                  <a:pt x="2459" y="17868"/>
                </a:lnTo>
                <a:lnTo>
                  <a:pt x="2516" y="17005"/>
                </a:lnTo>
                <a:lnTo>
                  <a:pt x="2516" y="16141"/>
                </a:lnTo>
                <a:lnTo>
                  <a:pt x="2776" y="15985"/>
                </a:lnTo>
                <a:lnTo>
                  <a:pt x="3036" y="15788"/>
                </a:lnTo>
                <a:lnTo>
                  <a:pt x="3268" y="15514"/>
                </a:lnTo>
                <a:lnTo>
                  <a:pt x="3500" y="15238"/>
                </a:lnTo>
                <a:lnTo>
                  <a:pt x="3933" y="14610"/>
                </a:lnTo>
                <a:lnTo>
                  <a:pt x="4309" y="14021"/>
                </a:lnTo>
                <a:lnTo>
                  <a:pt x="4771" y="13314"/>
                </a:lnTo>
                <a:lnTo>
                  <a:pt x="5205" y="12568"/>
                </a:lnTo>
                <a:lnTo>
                  <a:pt x="5407" y="12253"/>
                </a:lnTo>
                <a:lnTo>
                  <a:pt x="5580" y="11900"/>
                </a:lnTo>
                <a:close/>
                <a:moveTo>
                  <a:pt x="20241" y="10094"/>
                </a:moveTo>
                <a:lnTo>
                  <a:pt x="20212" y="10447"/>
                </a:lnTo>
                <a:lnTo>
                  <a:pt x="20212" y="10801"/>
                </a:lnTo>
                <a:lnTo>
                  <a:pt x="20241" y="11546"/>
                </a:lnTo>
                <a:lnTo>
                  <a:pt x="20212" y="12725"/>
                </a:lnTo>
                <a:lnTo>
                  <a:pt x="20182" y="13903"/>
                </a:lnTo>
                <a:lnTo>
                  <a:pt x="20125" y="14925"/>
                </a:lnTo>
                <a:lnTo>
                  <a:pt x="20096" y="15945"/>
                </a:lnTo>
                <a:lnTo>
                  <a:pt x="20096" y="16928"/>
                </a:lnTo>
                <a:lnTo>
                  <a:pt x="20125" y="17948"/>
                </a:lnTo>
                <a:lnTo>
                  <a:pt x="19460" y="18065"/>
                </a:lnTo>
                <a:lnTo>
                  <a:pt x="19518" y="16928"/>
                </a:lnTo>
                <a:lnTo>
                  <a:pt x="19547" y="15749"/>
                </a:lnTo>
                <a:lnTo>
                  <a:pt x="19575" y="13393"/>
                </a:lnTo>
                <a:lnTo>
                  <a:pt x="19575" y="12253"/>
                </a:lnTo>
                <a:lnTo>
                  <a:pt x="19547" y="11114"/>
                </a:lnTo>
                <a:lnTo>
                  <a:pt x="19547" y="10643"/>
                </a:lnTo>
                <a:lnTo>
                  <a:pt x="19518" y="10407"/>
                </a:lnTo>
                <a:lnTo>
                  <a:pt x="19488" y="10171"/>
                </a:lnTo>
                <a:lnTo>
                  <a:pt x="19865" y="10133"/>
                </a:lnTo>
                <a:lnTo>
                  <a:pt x="20241" y="10094"/>
                </a:lnTo>
                <a:close/>
                <a:moveTo>
                  <a:pt x="12058" y="5381"/>
                </a:moveTo>
                <a:lnTo>
                  <a:pt x="12376" y="5499"/>
                </a:lnTo>
                <a:lnTo>
                  <a:pt x="12694" y="5538"/>
                </a:lnTo>
                <a:lnTo>
                  <a:pt x="13012" y="5499"/>
                </a:lnTo>
                <a:lnTo>
                  <a:pt x="13359" y="5499"/>
                </a:lnTo>
                <a:lnTo>
                  <a:pt x="13331" y="5576"/>
                </a:lnTo>
                <a:lnTo>
                  <a:pt x="13331" y="5694"/>
                </a:lnTo>
                <a:lnTo>
                  <a:pt x="13359" y="5852"/>
                </a:lnTo>
                <a:lnTo>
                  <a:pt x="13388" y="5970"/>
                </a:lnTo>
                <a:lnTo>
                  <a:pt x="13446" y="6088"/>
                </a:lnTo>
                <a:lnTo>
                  <a:pt x="13533" y="6165"/>
                </a:lnTo>
                <a:lnTo>
                  <a:pt x="13648" y="6245"/>
                </a:lnTo>
                <a:lnTo>
                  <a:pt x="13793" y="6245"/>
                </a:lnTo>
                <a:lnTo>
                  <a:pt x="13908" y="6165"/>
                </a:lnTo>
                <a:lnTo>
                  <a:pt x="14023" y="6088"/>
                </a:lnTo>
                <a:lnTo>
                  <a:pt x="14082" y="6009"/>
                </a:lnTo>
                <a:lnTo>
                  <a:pt x="14110" y="5891"/>
                </a:lnTo>
                <a:lnTo>
                  <a:pt x="14140" y="5694"/>
                </a:lnTo>
                <a:lnTo>
                  <a:pt x="14110" y="5538"/>
                </a:lnTo>
                <a:lnTo>
                  <a:pt x="14110" y="5459"/>
                </a:lnTo>
                <a:lnTo>
                  <a:pt x="15238" y="5459"/>
                </a:lnTo>
                <a:lnTo>
                  <a:pt x="15238" y="5852"/>
                </a:lnTo>
                <a:lnTo>
                  <a:pt x="15267" y="6165"/>
                </a:lnTo>
                <a:lnTo>
                  <a:pt x="15325" y="7069"/>
                </a:lnTo>
                <a:lnTo>
                  <a:pt x="15411" y="7973"/>
                </a:lnTo>
                <a:lnTo>
                  <a:pt x="15441" y="8875"/>
                </a:lnTo>
                <a:lnTo>
                  <a:pt x="15441" y="9779"/>
                </a:lnTo>
                <a:lnTo>
                  <a:pt x="15383" y="11939"/>
                </a:lnTo>
                <a:lnTo>
                  <a:pt x="15325" y="14059"/>
                </a:lnTo>
                <a:lnTo>
                  <a:pt x="15325" y="17948"/>
                </a:lnTo>
                <a:lnTo>
                  <a:pt x="14804" y="17909"/>
                </a:lnTo>
                <a:lnTo>
                  <a:pt x="14284" y="17909"/>
                </a:lnTo>
                <a:lnTo>
                  <a:pt x="14284" y="17633"/>
                </a:lnTo>
                <a:lnTo>
                  <a:pt x="14255" y="17515"/>
                </a:lnTo>
                <a:lnTo>
                  <a:pt x="14197" y="17397"/>
                </a:lnTo>
                <a:lnTo>
                  <a:pt x="14082" y="17241"/>
                </a:lnTo>
                <a:lnTo>
                  <a:pt x="13995" y="17162"/>
                </a:lnTo>
                <a:lnTo>
                  <a:pt x="13908" y="17123"/>
                </a:lnTo>
                <a:lnTo>
                  <a:pt x="13706" y="17123"/>
                </a:lnTo>
                <a:lnTo>
                  <a:pt x="13619" y="17162"/>
                </a:lnTo>
                <a:lnTo>
                  <a:pt x="13533" y="17241"/>
                </a:lnTo>
                <a:lnTo>
                  <a:pt x="13417" y="17397"/>
                </a:lnTo>
                <a:lnTo>
                  <a:pt x="13359" y="17515"/>
                </a:lnTo>
                <a:lnTo>
                  <a:pt x="13331" y="17633"/>
                </a:lnTo>
                <a:lnTo>
                  <a:pt x="13331" y="17791"/>
                </a:lnTo>
                <a:lnTo>
                  <a:pt x="13359" y="17948"/>
                </a:lnTo>
                <a:lnTo>
                  <a:pt x="12897" y="17986"/>
                </a:lnTo>
                <a:lnTo>
                  <a:pt x="12433" y="18104"/>
                </a:lnTo>
                <a:lnTo>
                  <a:pt x="12376" y="17515"/>
                </a:lnTo>
                <a:lnTo>
                  <a:pt x="12318" y="16928"/>
                </a:lnTo>
                <a:lnTo>
                  <a:pt x="12290" y="15749"/>
                </a:lnTo>
                <a:lnTo>
                  <a:pt x="12260" y="13432"/>
                </a:lnTo>
                <a:lnTo>
                  <a:pt x="12260" y="11703"/>
                </a:lnTo>
                <a:lnTo>
                  <a:pt x="12231" y="10840"/>
                </a:lnTo>
                <a:lnTo>
                  <a:pt x="12203" y="10015"/>
                </a:lnTo>
                <a:lnTo>
                  <a:pt x="12086" y="7266"/>
                </a:lnTo>
                <a:lnTo>
                  <a:pt x="12058" y="5970"/>
                </a:lnTo>
                <a:lnTo>
                  <a:pt x="12058" y="5381"/>
                </a:lnTo>
                <a:close/>
                <a:moveTo>
                  <a:pt x="19055" y="10171"/>
                </a:moveTo>
                <a:lnTo>
                  <a:pt x="19055" y="10643"/>
                </a:lnTo>
                <a:lnTo>
                  <a:pt x="19084" y="11114"/>
                </a:lnTo>
                <a:lnTo>
                  <a:pt x="19084" y="12253"/>
                </a:lnTo>
                <a:lnTo>
                  <a:pt x="19055" y="13393"/>
                </a:lnTo>
                <a:lnTo>
                  <a:pt x="19026" y="14571"/>
                </a:lnTo>
                <a:lnTo>
                  <a:pt x="18968" y="15749"/>
                </a:lnTo>
                <a:lnTo>
                  <a:pt x="18939" y="16928"/>
                </a:lnTo>
                <a:lnTo>
                  <a:pt x="18939" y="17515"/>
                </a:lnTo>
                <a:lnTo>
                  <a:pt x="18968" y="18104"/>
                </a:lnTo>
                <a:lnTo>
                  <a:pt x="18679" y="18104"/>
                </a:lnTo>
                <a:lnTo>
                  <a:pt x="18708" y="18027"/>
                </a:lnTo>
                <a:lnTo>
                  <a:pt x="18737" y="17515"/>
                </a:lnTo>
                <a:lnTo>
                  <a:pt x="18737" y="17005"/>
                </a:lnTo>
                <a:lnTo>
                  <a:pt x="18708" y="16495"/>
                </a:lnTo>
                <a:lnTo>
                  <a:pt x="18708" y="13746"/>
                </a:lnTo>
                <a:lnTo>
                  <a:pt x="18651" y="12725"/>
                </a:lnTo>
                <a:lnTo>
                  <a:pt x="18564" y="11703"/>
                </a:lnTo>
                <a:lnTo>
                  <a:pt x="18564" y="10919"/>
                </a:lnTo>
                <a:lnTo>
                  <a:pt x="18621" y="10171"/>
                </a:lnTo>
                <a:close/>
                <a:moveTo>
                  <a:pt x="18245" y="10171"/>
                </a:moveTo>
                <a:lnTo>
                  <a:pt x="18159" y="10565"/>
                </a:lnTo>
                <a:lnTo>
                  <a:pt x="18130" y="10996"/>
                </a:lnTo>
                <a:lnTo>
                  <a:pt x="18100" y="11429"/>
                </a:lnTo>
                <a:lnTo>
                  <a:pt x="18100" y="11861"/>
                </a:lnTo>
                <a:lnTo>
                  <a:pt x="18187" y="12725"/>
                </a:lnTo>
                <a:lnTo>
                  <a:pt x="18245" y="13549"/>
                </a:lnTo>
                <a:lnTo>
                  <a:pt x="18245" y="14766"/>
                </a:lnTo>
                <a:lnTo>
                  <a:pt x="18217" y="15985"/>
                </a:lnTo>
                <a:lnTo>
                  <a:pt x="18187" y="16495"/>
                </a:lnTo>
                <a:lnTo>
                  <a:pt x="18187" y="17084"/>
                </a:lnTo>
                <a:lnTo>
                  <a:pt x="18217" y="17633"/>
                </a:lnTo>
                <a:lnTo>
                  <a:pt x="18274" y="17868"/>
                </a:lnTo>
                <a:lnTo>
                  <a:pt x="18332" y="18144"/>
                </a:lnTo>
                <a:lnTo>
                  <a:pt x="18072" y="18144"/>
                </a:lnTo>
                <a:lnTo>
                  <a:pt x="18100" y="18065"/>
                </a:lnTo>
                <a:lnTo>
                  <a:pt x="18100" y="17948"/>
                </a:lnTo>
                <a:lnTo>
                  <a:pt x="18043" y="17358"/>
                </a:lnTo>
                <a:lnTo>
                  <a:pt x="17985" y="16731"/>
                </a:lnTo>
                <a:lnTo>
                  <a:pt x="17927" y="15552"/>
                </a:lnTo>
                <a:lnTo>
                  <a:pt x="17898" y="14335"/>
                </a:lnTo>
                <a:lnTo>
                  <a:pt x="17840" y="13117"/>
                </a:lnTo>
                <a:lnTo>
                  <a:pt x="17812" y="12174"/>
                </a:lnTo>
                <a:lnTo>
                  <a:pt x="17812" y="10957"/>
                </a:lnTo>
                <a:lnTo>
                  <a:pt x="17840" y="10683"/>
                </a:lnTo>
                <a:lnTo>
                  <a:pt x="17870" y="10447"/>
                </a:lnTo>
                <a:lnTo>
                  <a:pt x="17870" y="10171"/>
                </a:lnTo>
                <a:close/>
                <a:moveTo>
                  <a:pt x="5437" y="17162"/>
                </a:moveTo>
                <a:lnTo>
                  <a:pt x="5437" y="17673"/>
                </a:lnTo>
                <a:lnTo>
                  <a:pt x="5465" y="18222"/>
                </a:lnTo>
                <a:lnTo>
                  <a:pt x="5263" y="18144"/>
                </a:lnTo>
                <a:lnTo>
                  <a:pt x="5060" y="18104"/>
                </a:lnTo>
                <a:lnTo>
                  <a:pt x="4626" y="18104"/>
                </a:lnTo>
                <a:lnTo>
                  <a:pt x="4858" y="17830"/>
                </a:lnTo>
                <a:lnTo>
                  <a:pt x="5090" y="17515"/>
                </a:lnTo>
                <a:lnTo>
                  <a:pt x="5437" y="17162"/>
                </a:lnTo>
                <a:close/>
                <a:moveTo>
                  <a:pt x="5523" y="14059"/>
                </a:moveTo>
                <a:lnTo>
                  <a:pt x="5523" y="14335"/>
                </a:lnTo>
                <a:lnTo>
                  <a:pt x="5465" y="16062"/>
                </a:lnTo>
                <a:lnTo>
                  <a:pt x="5407" y="16062"/>
                </a:lnTo>
                <a:lnTo>
                  <a:pt x="5320" y="16141"/>
                </a:lnTo>
                <a:lnTo>
                  <a:pt x="5233" y="16259"/>
                </a:lnTo>
                <a:lnTo>
                  <a:pt x="5090" y="16456"/>
                </a:lnTo>
                <a:lnTo>
                  <a:pt x="4684" y="17005"/>
                </a:lnTo>
                <a:lnTo>
                  <a:pt x="4309" y="17476"/>
                </a:lnTo>
                <a:lnTo>
                  <a:pt x="4135" y="17712"/>
                </a:lnTo>
                <a:lnTo>
                  <a:pt x="3990" y="18027"/>
                </a:lnTo>
                <a:lnTo>
                  <a:pt x="3962" y="18144"/>
                </a:lnTo>
                <a:lnTo>
                  <a:pt x="3847" y="18144"/>
                </a:lnTo>
                <a:lnTo>
                  <a:pt x="3153" y="18183"/>
                </a:lnTo>
                <a:lnTo>
                  <a:pt x="2429" y="18262"/>
                </a:lnTo>
                <a:lnTo>
                  <a:pt x="2459" y="17986"/>
                </a:lnTo>
                <a:lnTo>
                  <a:pt x="2487" y="18065"/>
                </a:lnTo>
                <a:lnTo>
                  <a:pt x="2545" y="18104"/>
                </a:lnTo>
                <a:lnTo>
                  <a:pt x="2602" y="18144"/>
                </a:lnTo>
                <a:lnTo>
                  <a:pt x="2661" y="18104"/>
                </a:lnTo>
                <a:lnTo>
                  <a:pt x="2863" y="17948"/>
                </a:lnTo>
                <a:lnTo>
                  <a:pt x="3036" y="17791"/>
                </a:lnTo>
                <a:lnTo>
                  <a:pt x="3355" y="17397"/>
                </a:lnTo>
                <a:lnTo>
                  <a:pt x="3875" y="16810"/>
                </a:lnTo>
                <a:lnTo>
                  <a:pt x="4337" y="16221"/>
                </a:lnTo>
                <a:lnTo>
                  <a:pt x="4569" y="15867"/>
                </a:lnTo>
                <a:lnTo>
                  <a:pt x="4800" y="15514"/>
                </a:lnTo>
                <a:lnTo>
                  <a:pt x="5176" y="14728"/>
                </a:lnTo>
                <a:lnTo>
                  <a:pt x="5523" y="14059"/>
                </a:lnTo>
                <a:close/>
                <a:moveTo>
                  <a:pt x="7171" y="865"/>
                </a:moveTo>
                <a:lnTo>
                  <a:pt x="7865" y="943"/>
                </a:lnTo>
                <a:lnTo>
                  <a:pt x="8559" y="943"/>
                </a:lnTo>
                <a:lnTo>
                  <a:pt x="9022" y="983"/>
                </a:lnTo>
                <a:lnTo>
                  <a:pt x="9918" y="983"/>
                </a:lnTo>
                <a:lnTo>
                  <a:pt x="10381" y="904"/>
                </a:lnTo>
                <a:lnTo>
                  <a:pt x="10294" y="1296"/>
                </a:lnTo>
                <a:lnTo>
                  <a:pt x="10265" y="1690"/>
                </a:lnTo>
                <a:lnTo>
                  <a:pt x="10265" y="3181"/>
                </a:lnTo>
                <a:lnTo>
                  <a:pt x="10323" y="4085"/>
                </a:lnTo>
                <a:lnTo>
                  <a:pt x="10351" y="4948"/>
                </a:lnTo>
                <a:lnTo>
                  <a:pt x="10351" y="5852"/>
                </a:lnTo>
                <a:lnTo>
                  <a:pt x="10323" y="7384"/>
                </a:lnTo>
                <a:lnTo>
                  <a:pt x="10351" y="8875"/>
                </a:lnTo>
                <a:lnTo>
                  <a:pt x="10410" y="11900"/>
                </a:lnTo>
                <a:lnTo>
                  <a:pt x="10496" y="14963"/>
                </a:lnTo>
                <a:lnTo>
                  <a:pt x="10525" y="17986"/>
                </a:lnTo>
                <a:lnTo>
                  <a:pt x="8530" y="17986"/>
                </a:lnTo>
                <a:lnTo>
                  <a:pt x="8212" y="18027"/>
                </a:lnTo>
                <a:lnTo>
                  <a:pt x="7894" y="18027"/>
                </a:lnTo>
                <a:lnTo>
                  <a:pt x="7605" y="18104"/>
                </a:lnTo>
                <a:lnTo>
                  <a:pt x="7315" y="18262"/>
                </a:lnTo>
                <a:lnTo>
                  <a:pt x="7287" y="17791"/>
                </a:lnTo>
                <a:lnTo>
                  <a:pt x="7287" y="16377"/>
                </a:lnTo>
                <a:lnTo>
                  <a:pt x="7200" y="14059"/>
                </a:lnTo>
                <a:lnTo>
                  <a:pt x="7171" y="12804"/>
                </a:lnTo>
                <a:lnTo>
                  <a:pt x="7171" y="11585"/>
                </a:lnTo>
                <a:lnTo>
                  <a:pt x="7229" y="10368"/>
                </a:lnTo>
                <a:lnTo>
                  <a:pt x="7287" y="9111"/>
                </a:lnTo>
                <a:lnTo>
                  <a:pt x="7402" y="6795"/>
                </a:lnTo>
                <a:lnTo>
                  <a:pt x="7432" y="5617"/>
                </a:lnTo>
                <a:lnTo>
                  <a:pt x="7432" y="5028"/>
                </a:lnTo>
                <a:lnTo>
                  <a:pt x="7402" y="4438"/>
                </a:lnTo>
                <a:lnTo>
                  <a:pt x="7171" y="2397"/>
                </a:lnTo>
                <a:lnTo>
                  <a:pt x="7171" y="865"/>
                </a:lnTo>
                <a:close/>
                <a:moveTo>
                  <a:pt x="17493" y="10212"/>
                </a:moveTo>
                <a:lnTo>
                  <a:pt x="17378" y="10486"/>
                </a:lnTo>
                <a:lnTo>
                  <a:pt x="17349" y="10840"/>
                </a:lnTo>
                <a:lnTo>
                  <a:pt x="17320" y="11232"/>
                </a:lnTo>
                <a:lnTo>
                  <a:pt x="17291" y="11626"/>
                </a:lnTo>
                <a:lnTo>
                  <a:pt x="17320" y="12371"/>
                </a:lnTo>
                <a:lnTo>
                  <a:pt x="17349" y="12922"/>
                </a:lnTo>
                <a:lnTo>
                  <a:pt x="17436" y="15514"/>
                </a:lnTo>
                <a:lnTo>
                  <a:pt x="17493" y="16848"/>
                </a:lnTo>
                <a:lnTo>
                  <a:pt x="17551" y="17476"/>
                </a:lnTo>
                <a:lnTo>
                  <a:pt x="17638" y="18144"/>
                </a:lnTo>
                <a:lnTo>
                  <a:pt x="17638" y="18183"/>
                </a:lnTo>
                <a:lnTo>
                  <a:pt x="17349" y="18222"/>
                </a:lnTo>
                <a:lnTo>
                  <a:pt x="17089" y="18301"/>
                </a:lnTo>
                <a:lnTo>
                  <a:pt x="17176" y="17358"/>
                </a:lnTo>
                <a:lnTo>
                  <a:pt x="17233" y="16416"/>
                </a:lnTo>
                <a:lnTo>
                  <a:pt x="17233" y="15473"/>
                </a:lnTo>
                <a:lnTo>
                  <a:pt x="17204" y="14531"/>
                </a:lnTo>
                <a:lnTo>
                  <a:pt x="17146" y="12410"/>
                </a:lnTo>
                <a:lnTo>
                  <a:pt x="17118" y="11311"/>
                </a:lnTo>
                <a:lnTo>
                  <a:pt x="17059" y="10289"/>
                </a:lnTo>
                <a:lnTo>
                  <a:pt x="17493" y="10212"/>
                </a:lnTo>
                <a:close/>
                <a:moveTo>
                  <a:pt x="14689" y="4634"/>
                </a:moveTo>
                <a:lnTo>
                  <a:pt x="13880" y="4713"/>
                </a:lnTo>
                <a:lnTo>
                  <a:pt x="12954" y="4752"/>
                </a:lnTo>
                <a:lnTo>
                  <a:pt x="12492" y="4752"/>
                </a:lnTo>
                <a:lnTo>
                  <a:pt x="12058" y="4831"/>
                </a:lnTo>
                <a:lnTo>
                  <a:pt x="11971" y="4910"/>
                </a:lnTo>
                <a:lnTo>
                  <a:pt x="11913" y="4987"/>
                </a:lnTo>
                <a:lnTo>
                  <a:pt x="11884" y="4987"/>
                </a:lnTo>
                <a:lnTo>
                  <a:pt x="11769" y="5066"/>
                </a:lnTo>
                <a:lnTo>
                  <a:pt x="11682" y="5184"/>
                </a:lnTo>
                <a:lnTo>
                  <a:pt x="11653" y="5381"/>
                </a:lnTo>
                <a:lnTo>
                  <a:pt x="11624" y="5576"/>
                </a:lnTo>
                <a:lnTo>
                  <a:pt x="11596" y="6009"/>
                </a:lnTo>
                <a:lnTo>
                  <a:pt x="11624" y="6324"/>
                </a:lnTo>
                <a:lnTo>
                  <a:pt x="11624" y="7148"/>
                </a:lnTo>
                <a:lnTo>
                  <a:pt x="11653" y="7973"/>
                </a:lnTo>
                <a:lnTo>
                  <a:pt x="11711" y="9582"/>
                </a:lnTo>
                <a:lnTo>
                  <a:pt x="11739" y="11350"/>
                </a:lnTo>
                <a:lnTo>
                  <a:pt x="11769" y="13117"/>
                </a:lnTo>
                <a:lnTo>
                  <a:pt x="11798" y="15749"/>
                </a:lnTo>
                <a:lnTo>
                  <a:pt x="11826" y="17044"/>
                </a:lnTo>
                <a:lnTo>
                  <a:pt x="11884" y="17712"/>
                </a:lnTo>
                <a:lnTo>
                  <a:pt x="11943" y="18340"/>
                </a:lnTo>
                <a:lnTo>
                  <a:pt x="11913" y="18380"/>
                </a:lnTo>
                <a:lnTo>
                  <a:pt x="11884" y="18458"/>
                </a:lnTo>
                <a:lnTo>
                  <a:pt x="11884" y="18616"/>
                </a:lnTo>
                <a:lnTo>
                  <a:pt x="11913" y="18772"/>
                </a:lnTo>
                <a:lnTo>
                  <a:pt x="11971" y="18811"/>
                </a:lnTo>
                <a:lnTo>
                  <a:pt x="12029" y="18851"/>
                </a:lnTo>
                <a:lnTo>
                  <a:pt x="12086" y="18851"/>
                </a:lnTo>
                <a:lnTo>
                  <a:pt x="12173" y="18890"/>
                </a:lnTo>
                <a:lnTo>
                  <a:pt x="12260" y="18890"/>
                </a:lnTo>
                <a:lnTo>
                  <a:pt x="12578" y="18929"/>
                </a:lnTo>
                <a:lnTo>
                  <a:pt x="12897" y="18890"/>
                </a:lnTo>
                <a:lnTo>
                  <a:pt x="13504" y="18811"/>
                </a:lnTo>
                <a:lnTo>
                  <a:pt x="14429" y="18772"/>
                </a:lnTo>
                <a:lnTo>
                  <a:pt x="15354" y="18734"/>
                </a:lnTo>
                <a:lnTo>
                  <a:pt x="15411" y="18811"/>
                </a:lnTo>
                <a:lnTo>
                  <a:pt x="15498" y="18851"/>
                </a:lnTo>
                <a:lnTo>
                  <a:pt x="15556" y="18890"/>
                </a:lnTo>
                <a:lnTo>
                  <a:pt x="15643" y="18851"/>
                </a:lnTo>
                <a:lnTo>
                  <a:pt x="15730" y="18811"/>
                </a:lnTo>
                <a:lnTo>
                  <a:pt x="15788" y="18734"/>
                </a:lnTo>
                <a:lnTo>
                  <a:pt x="15845" y="18654"/>
                </a:lnTo>
                <a:lnTo>
                  <a:pt x="15875" y="18498"/>
                </a:lnTo>
                <a:lnTo>
                  <a:pt x="15903" y="17555"/>
                </a:lnTo>
                <a:lnTo>
                  <a:pt x="15903" y="16613"/>
                </a:lnTo>
                <a:lnTo>
                  <a:pt x="15875" y="15631"/>
                </a:lnTo>
                <a:lnTo>
                  <a:pt x="15875" y="14689"/>
                </a:lnTo>
                <a:lnTo>
                  <a:pt x="15961" y="10683"/>
                </a:lnTo>
                <a:lnTo>
                  <a:pt x="15961" y="8916"/>
                </a:lnTo>
                <a:lnTo>
                  <a:pt x="15932" y="8012"/>
                </a:lnTo>
                <a:lnTo>
                  <a:pt x="15845" y="7108"/>
                </a:lnTo>
                <a:lnTo>
                  <a:pt x="15701" y="6009"/>
                </a:lnTo>
                <a:lnTo>
                  <a:pt x="15671" y="5617"/>
                </a:lnTo>
                <a:lnTo>
                  <a:pt x="15671" y="5184"/>
                </a:lnTo>
                <a:lnTo>
                  <a:pt x="15701" y="5066"/>
                </a:lnTo>
                <a:lnTo>
                  <a:pt x="15671" y="4910"/>
                </a:lnTo>
                <a:lnTo>
                  <a:pt x="15614" y="4792"/>
                </a:lnTo>
                <a:lnTo>
                  <a:pt x="15498" y="4713"/>
                </a:lnTo>
                <a:lnTo>
                  <a:pt x="15325" y="4634"/>
                </a:lnTo>
                <a:close/>
                <a:moveTo>
                  <a:pt x="3788" y="9387"/>
                </a:moveTo>
                <a:lnTo>
                  <a:pt x="2921" y="9464"/>
                </a:lnTo>
                <a:lnTo>
                  <a:pt x="2487" y="9582"/>
                </a:lnTo>
                <a:lnTo>
                  <a:pt x="2285" y="9661"/>
                </a:lnTo>
                <a:lnTo>
                  <a:pt x="2082" y="9740"/>
                </a:lnTo>
                <a:lnTo>
                  <a:pt x="1995" y="9779"/>
                </a:lnTo>
                <a:lnTo>
                  <a:pt x="1938" y="9818"/>
                </a:lnTo>
                <a:lnTo>
                  <a:pt x="1938" y="9858"/>
                </a:lnTo>
                <a:lnTo>
                  <a:pt x="1880" y="9976"/>
                </a:lnTo>
                <a:lnTo>
                  <a:pt x="1880" y="10133"/>
                </a:lnTo>
                <a:lnTo>
                  <a:pt x="1908" y="10250"/>
                </a:lnTo>
                <a:lnTo>
                  <a:pt x="1967" y="10330"/>
                </a:lnTo>
                <a:lnTo>
                  <a:pt x="2025" y="11350"/>
                </a:lnTo>
                <a:lnTo>
                  <a:pt x="2025" y="14413"/>
                </a:lnTo>
                <a:lnTo>
                  <a:pt x="1908" y="18498"/>
                </a:lnTo>
                <a:lnTo>
                  <a:pt x="1938" y="18654"/>
                </a:lnTo>
                <a:lnTo>
                  <a:pt x="1967" y="18772"/>
                </a:lnTo>
                <a:lnTo>
                  <a:pt x="2053" y="18811"/>
                </a:lnTo>
                <a:lnTo>
                  <a:pt x="2140" y="18851"/>
                </a:lnTo>
                <a:lnTo>
                  <a:pt x="2314" y="18929"/>
                </a:lnTo>
                <a:lnTo>
                  <a:pt x="2516" y="18969"/>
                </a:lnTo>
                <a:lnTo>
                  <a:pt x="2892" y="18969"/>
                </a:lnTo>
                <a:lnTo>
                  <a:pt x="3268" y="18929"/>
                </a:lnTo>
                <a:lnTo>
                  <a:pt x="3643" y="18890"/>
                </a:lnTo>
                <a:lnTo>
                  <a:pt x="4684" y="18890"/>
                </a:lnTo>
                <a:lnTo>
                  <a:pt x="5176" y="18929"/>
                </a:lnTo>
                <a:lnTo>
                  <a:pt x="5437" y="18929"/>
                </a:lnTo>
                <a:lnTo>
                  <a:pt x="5697" y="18890"/>
                </a:lnTo>
                <a:lnTo>
                  <a:pt x="5812" y="18851"/>
                </a:lnTo>
                <a:lnTo>
                  <a:pt x="5899" y="18811"/>
                </a:lnTo>
                <a:lnTo>
                  <a:pt x="5957" y="18693"/>
                </a:lnTo>
                <a:lnTo>
                  <a:pt x="5957" y="18575"/>
                </a:lnTo>
                <a:lnTo>
                  <a:pt x="5927" y="18027"/>
                </a:lnTo>
                <a:lnTo>
                  <a:pt x="5899" y="17515"/>
                </a:lnTo>
                <a:lnTo>
                  <a:pt x="5927" y="16456"/>
                </a:lnTo>
                <a:lnTo>
                  <a:pt x="5986" y="14335"/>
                </a:lnTo>
                <a:lnTo>
                  <a:pt x="6044" y="11585"/>
                </a:lnTo>
                <a:lnTo>
                  <a:pt x="6072" y="10801"/>
                </a:lnTo>
                <a:lnTo>
                  <a:pt x="6072" y="10407"/>
                </a:lnTo>
                <a:lnTo>
                  <a:pt x="6044" y="10015"/>
                </a:lnTo>
                <a:lnTo>
                  <a:pt x="6014" y="9897"/>
                </a:lnTo>
                <a:lnTo>
                  <a:pt x="5986" y="9740"/>
                </a:lnTo>
                <a:lnTo>
                  <a:pt x="5927" y="9623"/>
                </a:lnTo>
                <a:lnTo>
                  <a:pt x="5841" y="9505"/>
                </a:lnTo>
                <a:lnTo>
                  <a:pt x="5725" y="9464"/>
                </a:lnTo>
                <a:lnTo>
                  <a:pt x="4743" y="9387"/>
                </a:lnTo>
                <a:close/>
                <a:moveTo>
                  <a:pt x="6998" y="40"/>
                </a:moveTo>
                <a:lnTo>
                  <a:pt x="6911" y="79"/>
                </a:lnTo>
                <a:lnTo>
                  <a:pt x="6824" y="158"/>
                </a:lnTo>
                <a:lnTo>
                  <a:pt x="6738" y="353"/>
                </a:lnTo>
                <a:lnTo>
                  <a:pt x="6680" y="550"/>
                </a:lnTo>
                <a:lnTo>
                  <a:pt x="6593" y="983"/>
                </a:lnTo>
                <a:lnTo>
                  <a:pt x="6564" y="1454"/>
                </a:lnTo>
                <a:lnTo>
                  <a:pt x="6564" y="1925"/>
                </a:lnTo>
                <a:lnTo>
                  <a:pt x="6593" y="2436"/>
                </a:lnTo>
                <a:lnTo>
                  <a:pt x="6621" y="2907"/>
                </a:lnTo>
                <a:lnTo>
                  <a:pt x="6738" y="3811"/>
                </a:lnTo>
                <a:lnTo>
                  <a:pt x="6795" y="4438"/>
                </a:lnTo>
                <a:lnTo>
                  <a:pt x="6824" y="5066"/>
                </a:lnTo>
                <a:lnTo>
                  <a:pt x="6824" y="5694"/>
                </a:lnTo>
                <a:lnTo>
                  <a:pt x="6795" y="6324"/>
                </a:lnTo>
                <a:lnTo>
                  <a:pt x="6766" y="7541"/>
                </a:lnTo>
                <a:lnTo>
                  <a:pt x="6680" y="8837"/>
                </a:lnTo>
                <a:lnTo>
                  <a:pt x="6621" y="10133"/>
                </a:lnTo>
                <a:lnTo>
                  <a:pt x="6593" y="11429"/>
                </a:lnTo>
                <a:lnTo>
                  <a:pt x="6564" y="12763"/>
                </a:lnTo>
                <a:lnTo>
                  <a:pt x="6593" y="14059"/>
                </a:lnTo>
                <a:lnTo>
                  <a:pt x="6708" y="16613"/>
                </a:lnTo>
                <a:lnTo>
                  <a:pt x="6708" y="17633"/>
                </a:lnTo>
                <a:lnTo>
                  <a:pt x="6738" y="18144"/>
                </a:lnTo>
                <a:lnTo>
                  <a:pt x="6795" y="18654"/>
                </a:lnTo>
                <a:lnTo>
                  <a:pt x="6824" y="18772"/>
                </a:lnTo>
                <a:lnTo>
                  <a:pt x="6853" y="18851"/>
                </a:lnTo>
                <a:lnTo>
                  <a:pt x="6911" y="18929"/>
                </a:lnTo>
                <a:lnTo>
                  <a:pt x="7113" y="18929"/>
                </a:lnTo>
                <a:lnTo>
                  <a:pt x="7258" y="18851"/>
                </a:lnTo>
                <a:lnTo>
                  <a:pt x="7547" y="18929"/>
                </a:lnTo>
                <a:lnTo>
                  <a:pt x="7865" y="18969"/>
                </a:lnTo>
                <a:lnTo>
                  <a:pt x="9542" y="18969"/>
                </a:lnTo>
                <a:lnTo>
                  <a:pt x="10525" y="18929"/>
                </a:lnTo>
                <a:lnTo>
                  <a:pt x="10641" y="18890"/>
                </a:lnTo>
                <a:lnTo>
                  <a:pt x="10728" y="18851"/>
                </a:lnTo>
                <a:lnTo>
                  <a:pt x="10872" y="18851"/>
                </a:lnTo>
                <a:lnTo>
                  <a:pt x="11017" y="18811"/>
                </a:lnTo>
                <a:lnTo>
                  <a:pt x="11075" y="18734"/>
                </a:lnTo>
                <a:lnTo>
                  <a:pt x="11104" y="18693"/>
                </a:lnTo>
                <a:lnTo>
                  <a:pt x="11132" y="18575"/>
                </a:lnTo>
                <a:lnTo>
                  <a:pt x="11162" y="18458"/>
                </a:lnTo>
                <a:lnTo>
                  <a:pt x="11132" y="15435"/>
                </a:lnTo>
                <a:lnTo>
                  <a:pt x="11045" y="12450"/>
                </a:lnTo>
                <a:lnTo>
                  <a:pt x="10959" y="9426"/>
                </a:lnTo>
                <a:lnTo>
                  <a:pt x="10930" y="7933"/>
                </a:lnTo>
                <a:lnTo>
                  <a:pt x="10930" y="5538"/>
                </a:lnTo>
                <a:lnTo>
                  <a:pt x="10902" y="4634"/>
                </a:lnTo>
                <a:lnTo>
                  <a:pt x="10843" y="3732"/>
                </a:lnTo>
                <a:lnTo>
                  <a:pt x="10785" y="2828"/>
                </a:lnTo>
                <a:lnTo>
                  <a:pt x="10757" y="2043"/>
                </a:lnTo>
                <a:lnTo>
                  <a:pt x="10757" y="1296"/>
                </a:lnTo>
                <a:lnTo>
                  <a:pt x="10785" y="983"/>
                </a:lnTo>
                <a:lnTo>
                  <a:pt x="10785" y="747"/>
                </a:lnTo>
                <a:lnTo>
                  <a:pt x="10757" y="668"/>
                </a:lnTo>
                <a:lnTo>
                  <a:pt x="10785" y="550"/>
                </a:lnTo>
                <a:lnTo>
                  <a:pt x="10785" y="433"/>
                </a:lnTo>
                <a:lnTo>
                  <a:pt x="10757" y="315"/>
                </a:lnTo>
                <a:lnTo>
                  <a:pt x="10698" y="236"/>
                </a:lnTo>
                <a:lnTo>
                  <a:pt x="10641" y="118"/>
                </a:lnTo>
                <a:lnTo>
                  <a:pt x="10583" y="40"/>
                </a:lnTo>
                <a:lnTo>
                  <a:pt x="10381" y="40"/>
                </a:lnTo>
                <a:lnTo>
                  <a:pt x="9861" y="118"/>
                </a:lnTo>
                <a:lnTo>
                  <a:pt x="9369" y="118"/>
                </a:lnTo>
                <a:lnTo>
                  <a:pt x="8356" y="79"/>
                </a:lnTo>
                <a:lnTo>
                  <a:pt x="7749" y="79"/>
                </a:lnTo>
                <a:lnTo>
                  <a:pt x="7460" y="118"/>
                </a:lnTo>
                <a:lnTo>
                  <a:pt x="7142" y="158"/>
                </a:lnTo>
                <a:lnTo>
                  <a:pt x="7085" y="79"/>
                </a:lnTo>
                <a:lnTo>
                  <a:pt x="6998" y="40"/>
                </a:lnTo>
                <a:close/>
                <a:moveTo>
                  <a:pt x="19749" y="9347"/>
                </a:moveTo>
                <a:lnTo>
                  <a:pt x="19141" y="9387"/>
                </a:lnTo>
                <a:lnTo>
                  <a:pt x="18564" y="9464"/>
                </a:lnTo>
                <a:lnTo>
                  <a:pt x="17957" y="9505"/>
                </a:lnTo>
                <a:lnTo>
                  <a:pt x="17465" y="9505"/>
                </a:lnTo>
                <a:lnTo>
                  <a:pt x="17204" y="9582"/>
                </a:lnTo>
                <a:lnTo>
                  <a:pt x="16973" y="9700"/>
                </a:lnTo>
                <a:lnTo>
                  <a:pt x="16886" y="9582"/>
                </a:lnTo>
                <a:lnTo>
                  <a:pt x="16771" y="9544"/>
                </a:lnTo>
                <a:lnTo>
                  <a:pt x="16742" y="9544"/>
                </a:lnTo>
                <a:lnTo>
                  <a:pt x="16684" y="9582"/>
                </a:lnTo>
                <a:lnTo>
                  <a:pt x="16655" y="9661"/>
                </a:lnTo>
                <a:lnTo>
                  <a:pt x="16626" y="9740"/>
                </a:lnTo>
                <a:lnTo>
                  <a:pt x="16569" y="10250"/>
                </a:lnTo>
                <a:lnTo>
                  <a:pt x="16539" y="10760"/>
                </a:lnTo>
                <a:lnTo>
                  <a:pt x="16539" y="11821"/>
                </a:lnTo>
                <a:lnTo>
                  <a:pt x="16597" y="12881"/>
                </a:lnTo>
                <a:lnTo>
                  <a:pt x="16655" y="13903"/>
                </a:lnTo>
                <a:lnTo>
                  <a:pt x="16684" y="15081"/>
                </a:lnTo>
                <a:lnTo>
                  <a:pt x="16684" y="16221"/>
                </a:lnTo>
                <a:lnTo>
                  <a:pt x="16655" y="17358"/>
                </a:lnTo>
                <a:lnTo>
                  <a:pt x="16597" y="17948"/>
                </a:lnTo>
                <a:lnTo>
                  <a:pt x="16510" y="18498"/>
                </a:lnTo>
                <a:lnTo>
                  <a:pt x="16510" y="18654"/>
                </a:lnTo>
                <a:lnTo>
                  <a:pt x="16539" y="18772"/>
                </a:lnTo>
                <a:lnTo>
                  <a:pt x="16597" y="18890"/>
                </a:lnTo>
                <a:lnTo>
                  <a:pt x="16684" y="18929"/>
                </a:lnTo>
                <a:lnTo>
                  <a:pt x="16742" y="18969"/>
                </a:lnTo>
                <a:lnTo>
                  <a:pt x="16916" y="18969"/>
                </a:lnTo>
                <a:lnTo>
                  <a:pt x="17002" y="18890"/>
                </a:lnTo>
                <a:lnTo>
                  <a:pt x="17378" y="18929"/>
                </a:lnTo>
                <a:lnTo>
                  <a:pt x="18534" y="18929"/>
                </a:lnTo>
                <a:lnTo>
                  <a:pt x="19402" y="18890"/>
                </a:lnTo>
                <a:lnTo>
                  <a:pt x="19807" y="18811"/>
                </a:lnTo>
                <a:lnTo>
                  <a:pt x="20241" y="18734"/>
                </a:lnTo>
                <a:lnTo>
                  <a:pt x="20299" y="18811"/>
                </a:lnTo>
                <a:lnTo>
                  <a:pt x="20356" y="18851"/>
                </a:lnTo>
                <a:lnTo>
                  <a:pt x="20443" y="18890"/>
                </a:lnTo>
                <a:lnTo>
                  <a:pt x="20529" y="18890"/>
                </a:lnTo>
                <a:lnTo>
                  <a:pt x="20616" y="18851"/>
                </a:lnTo>
                <a:lnTo>
                  <a:pt x="20674" y="18772"/>
                </a:lnTo>
                <a:lnTo>
                  <a:pt x="20703" y="18693"/>
                </a:lnTo>
                <a:lnTo>
                  <a:pt x="20703" y="18575"/>
                </a:lnTo>
                <a:lnTo>
                  <a:pt x="20646" y="17986"/>
                </a:lnTo>
                <a:lnTo>
                  <a:pt x="20616" y="17397"/>
                </a:lnTo>
                <a:lnTo>
                  <a:pt x="20616" y="15081"/>
                </a:lnTo>
                <a:lnTo>
                  <a:pt x="20674" y="13903"/>
                </a:lnTo>
                <a:lnTo>
                  <a:pt x="20703" y="12725"/>
                </a:lnTo>
                <a:lnTo>
                  <a:pt x="20733" y="11546"/>
                </a:lnTo>
                <a:lnTo>
                  <a:pt x="20733" y="11154"/>
                </a:lnTo>
                <a:lnTo>
                  <a:pt x="20703" y="10722"/>
                </a:lnTo>
                <a:lnTo>
                  <a:pt x="20674" y="10289"/>
                </a:lnTo>
                <a:lnTo>
                  <a:pt x="20616" y="10094"/>
                </a:lnTo>
                <a:lnTo>
                  <a:pt x="20559" y="9936"/>
                </a:lnTo>
                <a:lnTo>
                  <a:pt x="20588" y="9818"/>
                </a:lnTo>
                <a:lnTo>
                  <a:pt x="20588" y="9740"/>
                </a:lnTo>
                <a:lnTo>
                  <a:pt x="20559" y="9582"/>
                </a:lnTo>
                <a:lnTo>
                  <a:pt x="20472" y="9426"/>
                </a:lnTo>
                <a:lnTo>
                  <a:pt x="20414" y="9387"/>
                </a:lnTo>
                <a:lnTo>
                  <a:pt x="20327" y="9347"/>
                </a:lnTo>
                <a:close/>
                <a:moveTo>
                  <a:pt x="232" y="0"/>
                </a:moveTo>
                <a:lnTo>
                  <a:pt x="173" y="79"/>
                </a:lnTo>
                <a:lnTo>
                  <a:pt x="116" y="118"/>
                </a:lnTo>
                <a:lnTo>
                  <a:pt x="58" y="315"/>
                </a:lnTo>
                <a:lnTo>
                  <a:pt x="30" y="512"/>
                </a:lnTo>
                <a:lnTo>
                  <a:pt x="0" y="707"/>
                </a:lnTo>
                <a:lnTo>
                  <a:pt x="0" y="943"/>
                </a:lnTo>
                <a:lnTo>
                  <a:pt x="58" y="1414"/>
                </a:lnTo>
                <a:lnTo>
                  <a:pt x="87" y="1808"/>
                </a:lnTo>
                <a:lnTo>
                  <a:pt x="58" y="3142"/>
                </a:lnTo>
                <a:lnTo>
                  <a:pt x="58" y="7148"/>
                </a:lnTo>
                <a:lnTo>
                  <a:pt x="0" y="9858"/>
                </a:lnTo>
                <a:lnTo>
                  <a:pt x="0" y="11272"/>
                </a:lnTo>
                <a:lnTo>
                  <a:pt x="30" y="12686"/>
                </a:lnTo>
                <a:lnTo>
                  <a:pt x="87" y="15473"/>
                </a:lnTo>
                <a:lnTo>
                  <a:pt x="173" y="18262"/>
                </a:lnTo>
                <a:lnTo>
                  <a:pt x="203" y="19676"/>
                </a:lnTo>
                <a:lnTo>
                  <a:pt x="232" y="21090"/>
                </a:lnTo>
                <a:lnTo>
                  <a:pt x="260" y="21285"/>
                </a:lnTo>
                <a:lnTo>
                  <a:pt x="405" y="21482"/>
                </a:lnTo>
                <a:lnTo>
                  <a:pt x="463" y="21482"/>
                </a:lnTo>
                <a:lnTo>
                  <a:pt x="1071" y="21600"/>
                </a:lnTo>
                <a:lnTo>
                  <a:pt x="2285" y="21600"/>
                </a:lnTo>
                <a:lnTo>
                  <a:pt x="2863" y="21521"/>
                </a:lnTo>
                <a:lnTo>
                  <a:pt x="4077" y="21403"/>
                </a:lnTo>
                <a:lnTo>
                  <a:pt x="4684" y="21326"/>
                </a:lnTo>
                <a:lnTo>
                  <a:pt x="5292" y="21285"/>
                </a:lnTo>
                <a:lnTo>
                  <a:pt x="11943" y="21285"/>
                </a:lnTo>
                <a:lnTo>
                  <a:pt x="13272" y="21247"/>
                </a:lnTo>
                <a:lnTo>
                  <a:pt x="15961" y="21129"/>
                </a:lnTo>
                <a:lnTo>
                  <a:pt x="17320" y="21090"/>
                </a:lnTo>
                <a:lnTo>
                  <a:pt x="19922" y="21090"/>
                </a:lnTo>
                <a:lnTo>
                  <a:pt x="20559" y="21129"/>
                </a:lnTo>
                <a:lnTo>
                  <a:pt x="20848" y="21208"/>
                </a:lnTo>
                <a:lnTo>
                  <a:pt x="21166" y="21247"/>
                </a:lnTo>
                <a:lnTo>
                  <a:pt x="21310" y="21247"/>
                </a:lnTo>
                <a:lnTo>
                  <a:pt x="21427" y="21167"/>
                </a:lnTo>
                <a:lnTo>
                  <a:pt x="21513" y="21050"/>
                </a:lnTo>
                <a:lnTo>
                  <a:pt x="21570" y="20893"/>
                </a:lnTo>
                <a:lnTo>
                  <a:pt x="21600" y="20737"/>
                </a:lnTo>
                <a:lnTo>
                  <a:pt x="21570" y="20578"/>
                </a:lnTo>
                <a:lnTo>
                  <a:pt x="21484" y="20461"/>
                </a:lnTo>
                <a:lnTo>
                  <a:pt x="21340" y="20383"/>
                </a:lnTo>
                <a:lnTo>
                  <a:pt x="20790" y="20265"/>
                </a:lnTo>
                <a:lnTo>
                  <a:pt x="20241" y="20225"/>
                </a:lnTo>
                <a:lnTo>
                  <a:pt x="19113" y="20186"/>
                </a:lnTo>
                <a:lnTo>
                  <a:pt x="17753" y="20147"/>
                </a:lnTo>
                <a:lnTo>
                  <a:pt x="16424" y="20186"/>
                </a:lnTo>
                <a:lnTo>
                  <a:pt x="13735" y="20304"/>
                </a:lnTo>
                <a:lnTo>
                  <a:pt x="12376" y="20343"/>
                </a:lnTo>
                <a:lnTo>
                  <a:pt x="11017" y="20383"/>
                </a:lnTo>
                <a:lnTo>
                  <a:pt x="8386" y="20343"/>
                </a:lnTo>
                <a:lnTo>
                  <a:pt x="7055" y="20343"/>
                </a:lnTo>
                <a:lnTo>
                  <a:pt x="5725" y="20383"/>
                </a:lnTo>
                <a:lnTo>
                  <a:pt x="4511" y="20461"/>
                </a:lnTo>
                <a:lnTo>
                  <a:pt x="3296" y="20540"/>
                </a:lnTo>
                <a:lnTo>
                  <a:pt x="2082" y="20657"/>
                </a:lnTo>
                <a:lnTo>
                  <a:pt x="867" y="20737"/>
                </a:lnTo>
                <a:lnTo>
                  <a:pt x="810" y="18027"/>
                </a:lnTo>
                <a:lnTo>
                  <a:pt x="724" y="15317"/>
                </a:lnTo>
                <a:lnTo>
                  <a:pt x="665" y="12568"/>
                </a:lnTo>
                <a:lnTo>
                  <a:pt x="637" y="11232"/>
                </a:lnTo>
                <a:lnTo>
                  <a:pt x="665" y="9858"/>
                </a:lnTo>
                <a:lnTo>
                  <a:pt x="694" y="7031"/>
                </a:lnTo>
                <a:lnTo>
                  <a:pt x="665" y="4162"/>
                </a:lnTo>
                <a:lnTo>
                  <a:pt x="694" y="2828"/>
                </a:lnTo>
                <a:lnTo>
                  <a:pt x="694" y="1532"/>
                </a:lnTo>
                <a:lnTo>
                  <a:pt x="665" y="1139"/>
                </a:lnTo>
                <a:lnTo>
                  <a:pt x="637" y="707"/>
                </a:lnTo>
                <a:lnTo>
                  <a:pt x="607" y="512"/>
                </a:lnTo>
                <a:lnTo>
                  <a:pt x="550" y="353"/>
                </a:lnTo>
                <a:lnTo>
                  <a:pt x="463" y="158"/>
                </a:lnTo>
                <a:lnTo>
                  <a:pt x="377" y="40"/>
                </a:lnTo>
                <a:lnTo>
                  <a:pt x="318" y="0"/>
                </a:lnTo>
                <a:close/>
              </a:path>
            </a:pathLst>
          </a:custGeom>
          <a:solidFill>
            <a:srgbClr val="FFFFFF"/>
          </a:solidFill>
          <a:ln w="12700">
            <a:miter lim="400000"/>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81;p14"/>
          <p:cNvSpPr txBox="1"/>
          <p:nvPr>
            <p:ph type="title"/>
          </p:nvPr>
        </p:nvSpPr>
        <p:spPr>
          <a:xfrm>
            <a:off x="643221" y="1964341"/>
            <a:ext cx="7772401" cy="1159801"/>
          </a:xfrm>
          <a:prstGeom prst="rect">
            <a:avLst/>
          </a:prstGeom>
        </p:spPr>
        <p:txBody>
          <a:bodyPr/>
          <a:lstStyle/>
          <a:p>
            <a:pPr defTabSz="365760">
              <a:defRPr sz="2400"/>
            </a:pPr>
            <a:r>
              <a:t> 2    3        </a:t>
            </a:r>
          </a:p>
          <a:p>
            <a:pPr defTabSz="365760">
              <a:defRPr sz="1920"/>
            </a:pPr>
          </a:p>
        </p:txBody>
      </p:sp>
      <p:sp>
        <p:nvSpPr>
          <p:cNvPr id="140" name="Google Shape;83;p14"/>
          <p:cNvSpPr/>
          <p:nvPr/>
        </p:nvSpPr>
        <p:spPr>
          <a:xfrm>
            <a:off x="3021657" y="241355"/>
            <a:ext cx="1824694" cy="1702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29" y="383"/>
                </a:moveTo>
                <a:lnTo>
                  <a:pt x="13852" y="389"/>
                </a:lnTo>
                <a:lnTo>
                  <a:pt x="13846" y="385"/>
                </a:lnTo>
                <a:lnTo>
                  <a:pt x="13829" y="383"/>
                </a:lnTo>
                <a:close/>
                <a:moveTo>
                  <a:pt x="10563" y="628"/>
                </a:moveTo>
                <a:lnTo>
                  <a:pt x="10730" y="687"/>
                </a:lnTo>
                <a:lnTo>
                  <a:pt x="10647" y="687"/>
                </a:lnTo>
                <a:lnTo>
                  <a:pt x="10535" y="657"/>
                </a:lnTo>
                <a:lnTo>
                  <a:pt x="10563" y="628"/>
                </a:lnTo>
                <a:close/>
                <a:moveTo>
                  <a:pt x="12598" y="418"/>
                </a:moveTo>
                <a:lnTo>
                  <a:pt x="13183" y="478"/>
                </a:lnTo>
                <a:lnTo>
                  <a:pt x="13768" y="568"/>
                </a:lnTo>
                <a:lnTo>
                  <a:pt x="13657" y="568"/>
                </a:lnTo>
                <a:lnTo>
                  <a:pt x="13685" y="628"/>
                </a:lnTo>
                <a:lnTo>
                  <a:pt x="13490" y="568"/>
                </a:lnTo>
                <a:lnTo>
                  <a:pt x="13267" y="538"/>
                </a:lnTo>
                <a:lnTo>
                  <a:pt x="13350" y="657"/>
                </a:lnTo>
                <a:lnTo>
                  <a:pt x="13378" y="717"/>
                </a:lnTo>
                <a:lnTo>
                  <a:pt x="13322" y="717"/>
                </a:lnTo>
                <a:lnTo>
                  <a:pt x="13211" y="687"/>
                </a:lnTo>
                <a:lnTo>
                  <a:pt x="12932" y="568"/>
                </a:lnTo>
                <a:lnTo>
                  <a:pt x="12598" y="418"/>
                </a:lnTo>
                <a:close/>
                <a:moveTo>
                  <a:pt x="10229" y="1614"/>
                </a:moveTo>
                <a:lnTo>
                  <a:pt x="10095" y="1631"/>
                </a:lnTo>
                <a:lnTo>
                  <a:pt x="10061" y="1643"/>
                </a:lnTo>
                <a:lnTo>
                  <a:pt x="10229" y="1614"/>
                </a:lnTo>
                <a:close/>
                <a:moveTo>
                  <a:pt x="17280" y="2151"/>
                </a:moveTo>
                <a:lnTo>
                  <a:pt x="17447" y="2360"/>
                </a:lnTo>
                <a:lnTo>
                  <a:pt x="17456" y="2368"/>
                </a:lnTo>
                <a:lnTo>
                  <a:pt x="17280" y="2151"/>
                </a:lnTo>
                <a:close/>
                <a:moveTo>
                  <a:pt x="16750" y="2450"/>
                </a:moveTo>
                <a:lnTo>
                  <a:pt x="16946" y="2569"/>
                </a:lnTo>
                <a:lnTo>
                  <a:pt x="16862" y="2569"/>
                </a:lnTo>
                <a:lnTo>
                  <a:pt x="16750" y="2450"/>
                </a:lnTo>
                <a:close/>
                <a:moveTo>
                  <a:pt x="17670" y="2749"/>
                </a:moveTo>
                <a:lnTo>
                  <a:pt x="17752" y="2836"/>
                </a:lnTo>
                <a:lnTo>
                  <a:pt x="17698" y="2779"/>
                </a:lnTo>
                <a:lnTo>
                  <a:pt x="17670" y="2749"/>
                </a:lnTo>
                <a:close/>
                <a:moveTo>
                  <a:pt x="17001" y="2540"/>
                </a:moveTo>
                <a:lnTo>
                  <a:pt x="17252" y="2779"/>
                </a:lnTo>
                <a:lnTo>
                  <a:pt x="17531" y="2988"/>
                </a:lnTo>
                <a:lnTo>
                  <a:pt x="17280" y="2808"/>
                </a:lnTo>
                <a:lnTo>
                  <a:pt x="17057" y="2599"/>
                </a:lnTo>
                <a:lnTo>
                  <a:pt x="17001" y="2540"/>
                </a:lnTo>
                <a:close/>
                <a:moveTo>
                  <a:pt x="17810" y="2928"/>
                </a:moveTo>
                <a:lnTo>
                  <a:pt x="17893" y="3107"/>
                </a:lnTo>
                <a:lnTo>
                  <a:pt x="17810" y="3018"/>
                </a:lnTo>
                <a:lnTo>
                  <a:pt x="17810" y="2928"/>
                </a:lnTo>
                <a:close/>
                <a:moveTo>
                  <a:pt x="17726" y="2659"/>
                </a:moveTo>
                <a:lnTo>
                  <a:pt x="17921" y="2779"/>
                </a:lnTo>
                <a:lnTo>
                  <a:pt x="18060" y="2958"/>
                </a:lnTo>
                <a:lnTo>
                  <a:pt x="18200" y="3137"/>
                </a:lnTo>
                <a:lnTo>
                  <a:pt x="18283" y="3346"/>
                </a:lnTo>
                <a:lnTo>
                  <a:pt x="18005" y="2988"/>
                </a:lnTo>
                <a:lnTo>
                  <a:pt x="18116" y="3197"/>
                </a:lnTo>
                <a:lnTo>
                  <a:pt x="17726" y="2659"/>
                </a:lnTo>
                <a:close/>
                <a:moveTo>
                  <a:pt x="18841" y="3525"/>
                </a:moveTo>
                <a:lnTo>
                  <a:pt x="19067" y="3888"/>
                </a:lnTo>
                <a:lnTo>
                  <a:pt x="19092" y="3914"/>
                </a:lnTo>
                <a:lnTo>
                  <a:pt x="18841" y="3525"/>
                </a:lnTo>
                <a:close/>
                <a:moveTo>
                  <a:pt x="19231" y="4601"/>
                </a:moveTo>
                <a:lnTo>
                  <a:pt x="19314" y="4810"/>
                </a:lnTo>
                <a:lnTo>
                  <a:pt x="19398" y="4989"/>
                </a:lnTo>
                <a:lnTo>
                  <a:pt x="19510" y="5378"/>
                </a:lnTo>
                <a:lnTo>
                  <a:pt x="19398" y="5169"/>
                </a:lnTo>
                <a:lnTo>
                  <a:pt x="19287" y="4870"/>
                </a:lnTo>
                <a:lnTo>
                  <a:pt x="19231" y="4601"/>
                </a:lnTo>
                <a:close/>
                <a:moveTo>
                  <a:pt x="19231" y="5169"/>
                </a:moveTo>
                <a:lnTo>
                  <a:pt x="19370" y="5288"/>
                </a:lnTo>
                <a:lnTo>
                  <a:pt x="19482" y="5408"/>
                </a:lnTo>
                <a:lnTo>
                  <a:pt x="19593" y="5557"/>
                </a:lnTo>
                <a:lnTo>
                  <a:pt x="19621" y="5647"/>
                </a:lnTo>
                <a:lnTo>
                  <a:pt x="19649" y="5736"/>
                </a:lnTo>
                <a:lnTo>
                  <a:pt x="19454" y="5438"/>
                </a:lnTo>
                <a:lnTo>
                  <a:pt x="19231" y="5169"/>
                </a:lnTo>
                <a:close/>
                <a:moveTo>
                  <a:pt x="21293" y="11472"/>
                </a:moveTo>
                <a:lnTo>
                  <a:pt x="21210" y="11891"/>
                </a:lnTo>
                <a:lnTo>
                  <a:pt x="21154" y="12279"/>
                </a:lnTo>
                <a:lnTo>
                  <a:pt x="21071" y="12668"/>
                </a:lnTo>
                <a:lnTo>
                  <a:pt x="20903" y="13145"/>
                </a:lnTo>
                <a:lnTo>
                  <a:pt x="20959" y="12757"/>
                </a:lnTo>
                <a:lnTo>
                  <a:pt x="21043" y="12339"/>
                </a:lnTo>
                <a:lnTo>
                  <a:pt x="21293" y="11472"/>
                </a:lnTo>
                <a:close/>
                <a:moveTo>
                  <a:pt x="20429" y="14071"/>
                </a:moveTo>
                <a:lnTo>
                  <a:pt x="20346" y="14221"/>
                </a:lnTo>
                <a:lnTo>
                  <a:pt x="20262" y="14370"/>
                </a:lnTo>
                <a:lnTo>
                  <a:pt x="20151" y="14490"/>
                </a:lnTo>
                <a:lnTo>
                  <a:pt x="20067" y="14609"/>
                </a:lnTo>
                <a:lnTo>
                  <a:pt x="20123" y="14490"/>
                </a:lnTo>
                <a:lnTo>
                  <a:pt x="20290" y="14310"/>
                </a:lnTo>
                <a:lnTo>
                  <a:pt x="20429" y="14071"/>
                </a:lnTo>
                <a:close/>
                <a:moveTo>
                  <a:pt x="19900" y="15147"/>
                </a:moveTo>
                <a:lnTo>
                  <a:pt x="19761" y="15386"/>
                </a:lnTo>
                <a:lnTo>
                  <a:pt x="19649" y="15476"/>
                </a:lnTo>
                <a:lnTo>
                  <a:pt x="19621" y="15476"/>
                </a:lnTo>
                <a:lnTo>
                  <a:pt x="19621" y="15446"/>
                </a:lnTo>
                <a:lnTo>
                  <a:pt x="19761" y="15296"/>
                </a:lnTo>
                <a:lnTo>
                  <a:pt x="19900" y="15147"/>
                </a:lnTo>
                <a:close/>
                <a:moveTo>
                  <a:pt x="19231" y="15326"/>
                </a:moveTo>
                <a:lnTo>
                  <a:pt x="19314" y="15356"/>
                </a:lnTo>
                <a:lnTo>
                  <a:pt x="19175" y="15535"/>
                </a:lnTo>
                <a:lnTo>
                  <a:pt x="19092" y="15685"/>
                </a:lnTo>
                <a:lnTo>
                  <a:pt x="18980" y="15775"/>
                </a:lnTo>
                <a:lnTo>
                  <a:pt x="18980" y="15804"/>
                </a:lnTo>
                <a:lnTo>
                  <a:pt x="18925" y="15804"/>
                </a:lnTo>
                <a:lnTo>
                  <a:pt x="18925" y="15775"/>
                </a:lnTo>
                <a:lnTo>
                  <a:pt x="19036" y="15565"/>
                </a:lnTo>
                <a:lnTo>
                  <a:pt x="19092" y="15476"/>
                </a:lnTo>
                <a:lnTo>
                  <a:pt x="19175" y="15386"/>
                </a:lnTo>
                <a:lnTo>
                  <a:pt x="19231" y="15326"/>
                </a:lnTo>
                <a:close/>
                <a:moveTo>
                  <a:pt x="2062" y="16611"/>
                </a:moveTo>
                <a:lnTo>
                  <a:pt x="2118" y="16820"/>
                </a:lnTo>
                <a:lnTo>
                  <a:pt x="2090" y="16790"/>
                </a:lnTo>
                <a:lnTo>
                  <a:pt x="2062" y="16671"/>
                </a:lnTo>
                <a:lnTo>
                  <a:pt x="2062" y="16611"/>
                </a:lnTo>
                <a:close/>
                <a:moveTo>
                  <a:pt x="2286" y="17208"/>
                </a:moveTo>
                <a:lnTo>
                  <a:pt x="2257" y="17238"/>
                </a:lnTo>
                <a:lnTo>
                  <a:pt x="2257" y="17208"/>
                </a:lnTo>
                <a:close/>
                <a:moveTo>
                  <a:pt x="18088" y="17448"/>
                </a:moveTo>
                <a:lnTo>
                  <a:pt x="18033" y="17537"/>
                </a:lnTo>
                <a:lnTo>
                  <a:pt x="17949" y="17567"/>
                </a:lnTo>
                <a:lnTo>
                  <a:pt x="18005" y="17507"/>
                </a:lnTo>
                <a:lnTo>
                  <a:pt x="18088" y="17448"/>
                </a:lnTo>
                <a:close/>
                <a:moveTo>
                  <a:pt x="1812" y="17059"/>
                </a:moveTo>
                <a:lnTo>
                  <a:pt x="2174" y="17537"/>
                </a:lnTo>
                <a:lnTo>
                  <a:pt x="2257" y="17567"/>
                </a:lnTo>
                <a:lnTo>
                  <a:pt x="2313" y="17597"/>
                </a:lnTo>
                <a:lnTo>
                  <a:pt x="2453" y="17866"/>
                </a:lnTo>
                <a:lnTo>
                  <a:pt x="2118" y="17567"/>
                </a:lnTo>
                <a:lnTo>
                  <a:pt x="1923" y="17298"/>
                </a:lnTo>
                <a:lnTo>
                  <a:pt x="1839" y="17179"/>
                </a:lnTo>
                <a:lnTo>
                  <a:pt x="1812" y="17059"/>
                </a:lnTo>
                <a:close/>
                <a:moveTo>
                  <a:pt x="2675" y="17866"/>
                </a:moveTo>
                <a:lnTo>
                  <a:pt x="2731" y="17896"/>
                </a:lnTo>
                <a:lnTo>
                  <a:pt x="2704" y="17896"/>
                </a:lnTo>
                <a:lnTo>
                  <a:pt x="2675" y="17866"/>
                </a:lnTo>
                <a:close/>
                <a:moveTo>
                  <a:pt x="3094" y="18045"/>
                </a:moveTo>
                <a:lnTo>
                  <a:pt x="3345" y="18165"/>
                </a:lnTo>
                <a:lnTo>
                  <a:pt x="3512" y="18284"/>
                </a:lnTo>
                <a:lnTo>
                  <a:pt x="3623" y="18374"/>
                </a:lnTo>
                <a:lnTo>
                  <a:pt x="3428" y="18254"/>
                </a:lnTo>
                <a:lnTo>
                  <a:pt x="3484" y="18403"/>
                </a:lnTo>
                <a:lnTo>
                  <a:pt x="3428" y="18374"/>
                </a:lnTo>
                <a:lnTo>
                  <a:pt x="3289" y="18194"/>
                </a:lnTo>
                <a:lnTo>
                  <a:pt x="3205" y="18105"/>
                </a:lnTo>
                <a:lnTo>
                  <a:pt x="3094" y="18045"/>
                </a:lnTo>
                <a:close/>
                <a:moveTo>
                  <a:pt x="5323" y="18822"/>
                </a:moveTo>
                <a:lnTo>
                  <a:pt x="5546" y="18941"/>
                </a:lnTo>
                <a:lnTo>
                  <a:pt x="5769" y="19120"/>
                </a:lnTo>
                <a:lnTo>
                  <a:pt x="5630" y="19091"/>
                </a:lnTo>
                <a:lnTo>
                  <a:pt x="5602" y="19061"/>
                </a:lnTo>
                <a:lnTo>
                  <a:pt x="5463" y="18941"/>
                </a:lnTo>
                <a:lnTo>
                  <a:pt x="5323" y="18822"/>
                </a:lnTo>
                <a:close/>
                <a:moveTo>
                  <a:pt x="4292" y="19001"/>
                </a:moveTo>
                <a:lnTo>
                  <a:pt x="4348" y="19031"/>
                </a:lnTo>
                <a:lnTo>
                  <a:pt x="4403" y="19061"/>
                </a:lnTo>
                <a:lnTo>
                  <a:pt x="4487" y="19150"/>
                </a:lnTo>
                <a:lnTo>
                  <a:pt x="4515" y="19180"/>
                </a:lnTo>
                <a:lnTo>
                  <a:pt x="4487" y="19180"/>
                </a:lnTo>
                <a:lnTo>
                  <a:pt x="4292" y="19001"/>
                </a:lnTo>
                <a:close/>
                <a:moveTo>
                  <a:pt x="14577" y="19061"/>
                </a:moveTo>
                <a:lnTo>
                  <a:pt x="14298" y="19180"/>
                </a:lnTo>
                <a:lnTo>
                  <a:pt x="14159" y="19240"/>
                </a:lnTo>
                <a:lnTo>
                  <a:pt x="14019" y="19240"/>
                </a:lnTo>
                <a:lnTo>
                  <a:pt x="14159" y="19150"/>
                </a:lnTo>
                <a:lnTo>
                  <a:pt x="14270" y="19091"/>
                </a:lnTo>
                <a:lnTo>
                  <a:pt x="14493" y="19061"/>
                </a:lnTo>
                <a:close/>
                <a:moveTo>
                  <a:pt x="5686" y="19180"/>
                </a:moveTo>
                <a:lnTo>
                  <a:pt x="5853" y="19210"/>
                </a:lnTo>
                <a:lnTo>
                  <a:pt x="6076" y="19330"/>
                </a:lnTo>
                <a:lnTo>
                  <a:pt x="5853" y="19270"/>
                </a:lnTo>
                <a:lnTo>
                  <a:pt x="5686" y="19180"/>
                </a:lnTo>
                <a:close/>
                <a:moveTo>
                  <a:pt x="13908" y="19390"/>
                </a:moveTo>
                <a:lnTo>
                  <a:pt x="13824" y="19449"/>
                </a:lnTo>
                <a:lnTo>
                  <a:pt x="13796" y="19479"/>
                </a:lnTo>
                <a:lnTo>
                  <a:pt x="13824" y="19509"/>
                </a:lnTo>
                <a:lnTo>
                  <a:pt x="13963" y="19509"/>
                </a:lnTo>
                <a:lnTo>
                  <a:pt x="14075" y="19479"/>
                </a:lnTo>
                <a:lnTo>
                  <a:pt x="13852" y="19569"/>
                </a:lnTo>
                <a:lnTo>
                  <a:pt x="13629" y="19599"/>
                </a:lnTo>
                <a:lnTo>
                  <a:pt x="13629" y="19628"/>
                </a:lnTo>
                <a:lnTo>
                  <a:pt x="13601" y="19628"/>
                </a:lnTo>
                <a:lnTo>
                  <a:pt x="13490" y="19539"/>
                </a:lnTo>
                <a:lnTo>
                  <a:pt x="13685" y="19419"/>
                </a:lnTo>
                <a:lnTo>
                  <a:pt x="13908" y="19390"/>
                </a:lnTo>
                <a:close/>
                <a:moveTo>
                  <a:pt x="7135" y="20166"/>
                </a:moveTo>
                <a:lnTo>
                  <a:pt x="7358" y="20256"/>
                </a:lnTo>
                <a:lnTo>
                  <a:pt x="7609" y="20345"/>
                </a:lnTo>
                <a:lnTo>
                  <a:pt x="7441" y="20345"/>
                </a:lnTo>
                <a:lnTo>
                  <a:pt x="7135" y="20316"/>
                </a:lnTo>
                <a:lnTo>
                  <a:pt x="7023" y="20286"/>
                </a:lnTo>
                <a:lnTo>
                  <a:pt x="6968" y="20256"/>
                </a:lnTo>
                <a:lnTo>
                  <a:pt x="6968" y="20196"/>
                </a:lnTo>
                <a:lnTo>
                  <a:pt x="7135" y="20166"/>
                </a:lnTo>
                <a:close/>
                <a:moveTo>
                  <a:pt x="10284" y="20465"/>
                </a:moveTo>
                <a:lnTo>
                  <a:pt x="10368" y="20525"/>
                </a:lnTo>
                <a:lnTo>
                  <a:pt x="10452" y="20555"/>
                </a:lnTo>
                <a:lnTo>
                  <a:pt x="10229" y="20584"/>
                </a:lnTo>
                <a:lnTo>
                  <a:pt x="10061" y="20584"/>
                </a:lnTo>
                <a:lnTo>
                  <a:pt x="10061" y="20555"/>
                </a:lnTo>
                <a:lnTo>
                  <a:pt x="10284" y="20465"/>
                </a:lnTo>
                <a:close/>
                <a:moveTo>
                  <a:pt x="13712" y="20196"/>
                </a:moveTo>
                <a:lnTo>
                  <a:pt x="13629" y="20286"/>
                </a:lnTo>
                <a:lnTo>
                  <a:pt x="13127" y="20495"/>
                </a:lnTo>
                <a:lnTo>
                  <a:pt x="12988" y="20555"/>
                </a:lnTo>
                <a:lnTo>
                  <a:pt x="13044" y="20525"/>
                </a:lnTo>
                <a:lnTo>
                  <a:pt x="12598" y="20584"/>
                </a:lnTo>
                <a:lnTo>
                  <a:pt x="12681" y="20525"/>
                </a:lnTo>
                <a:lnTo>
                  <a:pt x="12765" y="20465"/>
                </a:lnTo>
                <a:lnTo>
                  <a:pt x="12514" y="20555"/>
                </a:lnTo>
                <a:lnTo>
                  <a:pt x="12737" y="20465"/>
                </a:lnTo>
                <a:lnTo>
                  <a:pt x="13406" y="20226"/>
                </a:lnTo>
                <a:lnTo>
                  <a:pt x="13294" y="20316"/>
                </a:lnTo>
                <a:lnTo>
                  <a:pt x="13183" y="20405"/>
                </a:lnTo>
                <a:lnTo>
                  <a:pt x="13712" y="20196"/>
                </a:lnTo>
                <a:close/>
                <a:moveTo>
                  <a:pt x="11789" y="20465"/>
                </a:moveTo>
                <a:lnTo>
                  <a:pt x="11762" y="20495"/>
                </a:lnTo>
                <a:lnTo>
                  <a:pt x="11706" y="20525"/>
                </a:lnTo>
                <a:lnTo>
                  <a:pt x="11511" y="20584"/>
                </a:lnTo>
                <a:lnTo>
                  <a:pt x="11288" y="20614"/>
                </a:lnTo>
                <a:lnTo>
                  <a:pt x="11121" y="20614"/>
                </a:lnTo>
                <a:lnTo>
                  <a:pt x="11539" y="20525"/>
                </a:lnTo>
                <a:lnTo>
                  <a:pt x="11678" y="20495"/>
                </a:lnTo>
                <a:lnTo>
                  <a:pt x="11789" y="20465"/>
                </a:lnTo>
                <a:close/>
                <a:moveTo>
                  <a:pt x="12653" y="20286"/>
                </a:moveTo>
                <a:lnTo>
                  <a:pt x="12542" y="20345"/>
                </a:lnTo>
                <a:lnTo>
                  <a:pt x="12486" y="20405"/>
                </a:lnTo>
                <a:lnTo>
                  <a:pt x="12402" y="20465"/>
                </a:lnTo>
                <a:lnTo>
                  <a:pt x="12375" y="20584"/>
                </a:lnTo>
                <a:lnTo>
                  <a:pt x="12486" y="20584"/>
                </a:lnTo>
                <a:lnTo>
                  <a:pt x="11845" y="20674"/>
                </a:lnTo>
                <a:lnTo>
                  <a:pt x="12068" y="20584"/>
                </a:lnTo>
                <a:lnTo>
                  <a:pt x="12152" y="20525"/>
                </a:lnTo>
                <a:lnTo>
                  <a:pt x="12152" y="20495"/>
                </a:lnTo>
                <a:lnTo>
                  <a:pt x="12124" y="20465"/>
                </a:lnTo>
                <a:lnTo>
                  <a:pt x="12040" y="20465"/>
                </a:lnTo>
                <a:lnTo>
                  <a:pt x="11901" y="20435"/>
                </a:lnTo>
                <a:lnTo>
                  <a:pt x="11873" y="20405"/>
                </a:lnTo>
                <a:lnTo>
                  <a:pt x="12263" y="20375"/>
                </a:lnTo>
                <a:lnTo>
                  <a:pt x="12653" y="20286"/>
                </a:lnTo>
                <a:close/>
                <a:moveTo>
                  <a:pt x="4627" y="19120"/>
                </a:moveTo>
                <a:lnTo>
                  <a:pt x="4989" y="19359"/>
                </a:lnTo>
                <a:lnTo>
                  <a:pt x="5295" y="19658"/>
                </a:lnTo>
                <a:lnTo>
                  <a:pt x="5295" y="19569"/>
                </a:lnTo>
                <a:lnTo>
                  <a:pt x="5268" y="19509"/>
                </a:lnTo>
                <a:lnTo>
                  <a:pt x="5630" y="19628"/>
                </a:lnTo>
                <a:lnTo>
                  <a:pt x="5992" y="19748"/>
                </a:lnTo>
                <a:lnTo>
                  <a:pt x="6160" y="19808"/>
                </a:lnTo>
                <a:lnTo>
                  <a:pt x="6327" y="19867"/>
                </a:lnTo>
                <a:lnTo>
                  <a:pt x="6466" y="19957"/>
                </a:lnTo>
                <a:lnTo>
                  <a:pt x="6605" y="20076"/>
                </a:lnTo>
                <a:lnTo>
                  <a:pt x="6355" y="20047"/>
                </a:lnTo>
                <a:lnTo>
                  <a:pt x="6661" y="20226"/>
                </a:lnTo>
                <a:lnTo>
                  <a:pt x="7051" y="20375"/>
                </a:lnTo>
                <a:lnTo>
                  <a:pt x="7525" y="20555"/>
                </a:lnTo>
                <a:lnTo>
                  <a:pt x="8027" y="20674"/>
                </a:lnTo>
                <a:lnTo>
                  <a:pt x="7860" y="20674"/>
                </a:lnTo>
                <a:lnTo>
                  <a:pt x="7999" y="20883"/>
                </a:lnTo>
                <a:lnTo>
                  <a:pt x="7943" y="20883"/>
                </a:lnTo>
                <a:lnTo>
                  <a:pt x="7860" y="20853"/>
                </a:lnTo>
                <a:lnTo>
                  <a:pt x="7637" y="20793"/>
                </a:lnTo>
                <a:lnTo>
                  <a:pt x="7470" y="20734"/>
                </a:lnTo>
                <a:lnTo>
                  <a:pt x="7441" y="20704"/>
                </a:lnTo>
                <a:lnTo>
                  <a:pt x="7609" y="20704"/>
                </a:lnTo>
                <a:lnTo>
                  <a:pt x="7748" y="20734"/>
                </a:lnTo>
                <a:lnTo>
                  <a:pt x="7776" y="20674"/>
                </a:lnTo>
                <a:lnTo>
                  <a:pt x="7776" y="20644"/>
                </a:lnTo>
                <a:lnTo>
                  <a:pt x="7748" y="20614"/>
                </a:lnTo>
                <a:lnTo>
                  <a:pt x="7581" y="20614"/>
                </a:lnTo>
                <a:lnTo>
                  <a:pt x="7441" y="20644"/>
                </a:lnTo>
                <a:lnTo>
                  <a:pt x="7246" y="20704"/>
                </a:lnTo>
                <a:lnTo>
                  <a:pt x="7386" y="20614"/>
                </a:lnTo>
                <a:lnTo>
                  <a:pt x="6996" y="20555"/>
                </a:lnTo>
                <a:lnTo>
                  <a:pt x="6661" y="20495"/>
                </a:lnTo>
                <a:lnTo>
                  <a:pt x="6382" y="20375"/>
                </a:lnTo>
                <a:lnTo>
                  <a:pt x="6104" y="20226"/>
                </a:lnTo>
                <a:lnTo>
                  <a:pt x="6187" y="20226"/>
                </a:lnTo>
                <a:lnTo>
                  <a:pt x="6020" y="20196"/>
                </a:lnTo>
                <a:lnTo>
                  <a:pt x="5713" y="20166"/>
                </a:lnTo>
                <a:lnTo>
                  <a:pt x="5574" y="20107"/>
                </a:lnTo>
                <a:lnTo>
                  <a:pt x="5435" y="20047"/>
                </a:lnTo>
                <a:lnTo>
                  <a:pt x="5491" y="20017"/>
                </a:lnTo>
                <a:lnTo>
                  <a:pt x="5574" y="20047"/>
                </a:lnTo>
                <a:lnTo>
                  <a:pt x="5323" y="19867"/>
                </a:lnTo>
                <a:lnTo>
                  <a:pt x="5017" y="19658"/>
                </a:lnTo>
                <a:lnTo>
                  <a:pt x="4376" y="19150"/>
                </a:lnTo>
                <a:lnTo>
                  <a:pt x="4850" y="19449"/>
                </a:lnTo>
                <a:lnTo>
                  <a:pt x="4627" y="19120"/>
                </a:lnTo>
                <a:close/>
                <a:moveTo>
                  <a:pt x="8528" y="20793"/>
                </a:moveTo>
                <a:lnTo>
                  <a:pt x="9058" y="20883"/>
                </a:lnTo>
                <a:lnTo>
                  <a:pt x="9616" y="20943"/>
                </a:lnTo>
                <a:lnTo>
                  <a:pt x="9476" y="20973"/>
                </a:lnTo>
                <a:lnTo>
                  <a:pt x="9253" y="20973"/>
                </a:lnTo>
                <a:lnTo>
                  <a:pt x="9030" y="20943"/>
                </a:lnTo>
                <a:lnTo>
                  <a:pt x="8528" y="20793"/>
                </a:lnTo>
                <a:close/>
                <a:moveTo>
                  <a:pt x="11566" y="0"/>
                </a:moveTo>
                <a:lnTo>
                  <a:pt x="11678" y="90"/>
                </a:lnTo>
                <a:lnTo>
                  <a:pt x="11706" y="120"/>
                </a:lnTo>
                <a:lnTo>
                  <a:pt x="12263" y="329"/>
                </a:lnTo>
                <a:lnTo>
                  <a:pt x="12096" y="358"/>
                </a:lnTo>
                <a:lnTo>
                  <a:pt x="11901" y="389"/>
                </a:lnTo>
                <a:lnTo>
                  <a:pt x="11511" y="329"/>
                </a:lnTo>
                <a:lnTo>
                  <a:pt x="11093" y="269"/>
                </a:lnTo>
                <a:lnTo>
                  <a:pt x="10730" y="209"/>
                </a:lnTo>
                <a:lnTo>
                  <a:pt x="10758" y="239"/>
                </a:lnTo>
                <a:lnTo>
                  <a:pt x="10758" y="269"/>
                </a:lnTo>
                <a:lnTo>
                  <a:pt x="10619" y="299"/>
                </a:lnTo>
                <a:lnTo>
                  <a:pt x="10089" y="358"/>
                </a:lnTo>
                <a:lnTo>
                  <a:pt x="9365" y="358"/>
                </a:lnTo>
                <a:lnTo>
                  <a:pt x="9058" y="389"/>
                </a:lnTo>
                <a:lnTo>
                  <a:pt x="8779" y="418"/>
                </a:lnTo>
                <a:lnTo>
                  <a:pt x="8974" y="448"/>
                </a:lnTo>
                <a:lnTo>
                  <a:pt x="9169" y="478"/>
                </a:lnTo>
                <a:lnTo>
                  <a:pt x="8891" y="538"/>
                </a:lnTo>
                <a:lnTo>
                  <a:pt x="8501" y="657"/>
                </a:lnTo>
                <a:lnTo>
                  <a:pt x="8250" y="747"/>
                </a:lnTo>
                <a:lnTo>
                  <a:pt x="8250" y="777"/>
                </a:lnTo>
                <a:lnTo>
                  <a:pt x="8333" y="777"/>
                </a:lnTo>
                <a:lnTo>
                  <a:pt x="7832" y="956"/>
                </a:lnTo>
                <a:lnTo>
                  <a:pt x="7915" y="897"/>
                </a:lnTo>
                <a:lnTo>
                  <a:pt x="7581" y="926"/>
                </a:lnTo>
                <a:lnTo>
                  <a:pt x="7609" y="897"/>
                </a:lnTo>
                <a:lnTo>
                  <a:pt x="7497" y="926"/>
                </a:lnTo>
                <a:lnTo>
                  <a:pt x="7358" y="1016"/>
                </a:lnTo>
                <a:lnTo>
                  <a:pt x="7107" y="1195"/>
                </a:lnTo>
                <a:lnTo>
                  <a:pt x="6578" y="1374"/>
                </a:lnTo>
                <a:lnTo>
                  <a:pt x="6048" y="1614"/>
                </a:lnTo>
                <a:lnTo>
                  <a:pt x="5518" y="1823"/>
                </a:lnTo>
                <a:lnTo>
                  <a:pt x="5017" y="2091"/>
                </a:lnTo>
                <a:lnTo>
                  <a:pt x="5156" y="2091"/>
                </a:lnTo>
                <a:lnTo>
                  <a:pt x="5268" y="2032"/>
                </a:lnTo>
                <a:lnTo>
                  <a:pt x="5574" y="1912"/>
                </a:lnTo>
                <a:lnTo>
                  <a:pt x="5881" y="1793"/>
                </a:lnTo>
                <a:lnTo>
                  <a:pt x="6020" y="1733"/>
                </a:lnTo>
                <a:lnTo>
                  <a:pt x="6187" y="1703"/>
                </a:lnTo>
                <a:lnTo>
                  <a:pt x="5769" y="1912"/>
                </a:lnTo>
                <a:lnTo>
                  <a:pt x="5937" y="1882"/>
                </a:lnTo>
                <a:lnTo>
                  <a:pt x="5435" y="2241"/>
                </a:lnTo>
                <a:lnTo>
                  <a:pt x="6160" y="1912"/>
                </a:lnTo>
                <a:lnTo>
                  <a:pt x="6912" y="1614"/>
                </a:lnTo>
                <a:lnTo>
                  <a:pt x="7692" y="1345"/>
                </a:lnTo>
                <a:lnTo>
                  <a:pt x="8473" y="1076"/>
                </a:lnTo>
                <a:lnTo>
                  <a:pt x="8361" y="1106"/>
                </a:lnTo>
                <a:lnTo>
                  <a:pt x="8501" y="1016"/>
                </a:lnTo>
                <a:lnTo>
                  <a:pt x="8947" y="866"/>
                </a:lnTo>
                <a:lnTo>
                  <a:pt x="8835" y="897"/>
                </a:lnTo>
                <a:lnTo>
                  <a:pt x="8584" y="897"/>
                </a:lnTo>
                <a:lnTo>
                  <a:pt x="8445" y="837"/>
                </a:lnTo>
                <a:lnTo>
                  <a:pt x="9030" y="807"/>
                </a:lnTo>
                <a:lnTo>
                  <a:pt x="9643" y="807"/>
                </a:lnTo>
                <a:lnTo>
                  <a:pt x="11009" y="897"/>
                </a:lnTo>
                <a:lnTo>
                  <a:pt x="11678" y="956"/>
                </a:lnTo>
                <a:lnTo>
                  <a:pt x="12849" y="956"/>
                </a:lnTo>
                <a:lnTo>
                  <a:pt x="13099" y="897"/>
                </a:lnTo>
                <a:lnTo>
                  <a:pt x="13322" y="866"/>
                </a:lnTo>
                <a:lnTo>
                  <a:pt x="13573" y="986"/>
                </a:lnTo>
                <a:lnTo>
                  <a:pt x="13852" y="1076"/>
                </a:lnTo>
                <a:lnTo>
                  <a:pt x="14381" y="1255"/>
                </a:lnTo>
                <a:lnTo>
                  <a:pt x="14939" y="1404"/>
                </a:lnTo>
                <a:lnTo>
                  <a:pt x="15218" y="1494"/>
                </a:lnTo>
                <a:lnTo>
                  <a:pt x="15468" y="1643"/>
                </a:lnTo>
                <a:lnTo>
                  <a:pt x="15301" y="1524"/>
                </a:lnTo>
                <a:lnTo>
                  <a:pt x="15831" y="1852"/>
                </a:lnTo>
                <a:lnTo>
                  <a:pt x="16360" y="2211"/>
                </a:lnTo>
                <a:lnTo>
                  <a:pt x="16639" y="2420"/>
                </a:lnTo>
                <a:lnTo>
                  <a:pt x="16890" y="2629"/>
                </a:lnTo>
                <a:lnTo>
                  <a:pt x="17113" y="2868"/>
                </a:lnTo>
                <a:lnTo>
                  <a:pt x="17336" y="3137"/>
                </a:lnTo>
                <a:lnTo>
                  <a:pt x="18423" y="4452"/>
                </a:lnTo>
                <a:lnTo>
                  <a:pt x="19092" y="5348"/>
                </a:lnTo>
                <a:lnTo>
                  <a:pt x="19705" y="6214"/>
                </a:lnTo>
                <a:lnTo>
                  <a:pt x="19677" y="6065"/>
                </a:lnTo>
                <a:lnTo>
                  <a:pt x="19677" y="5945"/>
                </a:lnTo>
                <a:lnTo>
                  <a:pt x="19900" y="6483"/>
                </a:lnTo>
                <a:lnTo>
                  <a:pt x="20318" y="7588"/>
                </a:lnTo>
                <a:lnTo>
                  <a:pt x="20346" y="7648"/>
                </a:lnTo>
                <a:lnTo>
                  <a:pt x="20624" y="8485"/>
                </a:lnTo>
                <a:lnTo>
                  <a:pt x="20848" y="9262"/>
                </a:lnTo>
                <a:lnTo>
                  <a:pt x="20903" y="9590"/>
                </a:lnTo>
                <a:lnTo>
                  <a:pt x="20931" y="9829"/>
                </a:lnTo>
                <a:lnTo>
                  <a:pt x="20931" y="10009"/>
                </a:lnTo>
                <a:lnTo>
                  <a:pt x="20903" y="10068"/>
                </a:lnTo>
                <a:lnTo>
                  <a:pt x="20848" y="10098"/>
                </a:lnTo>
                <a:lnTo>
                  <a:pt x="20513" y="11622"/>
                </a:lnTo>
                <a:lnTo>
                  <a:pt x="20151" y="13205"/>
                </a:lnTo>
                <a:lnTo>
                  <a:pt x="20262" y="12996"/>
                </a:lnTo>
                <a:lnTo>
                  <a:pt x="20374" y="12727"/>
                </a:lnTo>
                <a:lnTo>
                  <a:pt x="20457" y="12817"/>
                </a:lnTo>
                <a:lnTo>
                  <a:pt x="20457" y="13056"/>
                </a:lnTo>
                <a:lnTo>
                  <a:pt x="20401" y="13205"/>
                </a:lnTo>
                <a:lnTo>
                  <a:pt x="20234" y="13594"/>
                </a:lnTo>
                <a:lnTo>
                  <a:pt x="20011" y="13982"/>
                </a:lnTo>
                <a:lnTo>
                  <a:pt x="19733" y="14370"/>
                </a:lnTo>
                <a:lnTo>
                  <a:pt x="19482" y="14729"/>
                </a:lnTo>
                <a:lnTo>
                  <a:pt x="19120" y="15177"/>
                </a:lnTo>
                <a:lnTo>
                  <a:pt x="19370" y="15087"/>
                </a:lnTo>
                <a:lnTo>
                  <a:pt x="19231" y="15296"/>
                </a:lnTo>
                <a:lnTo>
                  <a:pt x="19036" y="15506"/>
                </a:lnTo>
                <a:lnTo>
                  <a:pt x="18646" y="15894"/>
                </a:lnTo>
                <a:lnTo>
                  <a:pt x="18813" y="15506"/>
                </a:lnTo>
                <a:lnTo>
                  <a:pt x="18980" y="15087"/>
                </a:lnTo>
                <a:lnTo>
                  <a:pt x="19426" y="14191"/>
                </a:lnTo>
                <a:lnTo>
                  <a:pt x="19844" y="13354"/>
                </a:lnTo>
                <a:lnTo>
                  <a:pt x="20011" y="12996"/>
                </a:lnTo>
                <a:lnTo>
                  <a:pt x="20151" y="12697"/>
                </a:lnTo>
                <a:lnTo>
                  <a:pt x="20151" y="12608"/>
                </a:lnTo>
                <a:lnTo>
                  <a:pt x="20179" y="12548"/>
                </a:lnTo>
                <a:lnTo>
                  <a:pt x="20179" y="12578"/>
                </a:lnTo>
                <a:lnTo>
                  <a:pt x="20206" y="12458"/>
                </a:lnTo>
                <a:lnTo>
                  <a:pt x="20318" y="11950"/>
                </a:lnTo>
                <a:lnTo>
                  <a:pt x="20401" y="11412"/>
                </a:lnTo>
                <a:lnTo>
                  <a:pt x="20429" y="10427"/>
                </a:lnTo>
                <a:lnTo>
                  <a:pt x="20429" y="9082"/>
                </a:lnTo>
                <a:lnTo>
                  <a:pt x="20374" y="9112"/>
                </a:lnTo>
                <a:lnTo>
                  <a:pt x="20374" y="9202"/>
                </a:lnTo>
                <a:lnTo>
                  <a:pt x="20290" y="8963"/>
                </a:lnTo>
                <a:lnTo>
                  <a:pt x="20206" y="8694"/>
                </a:lnTo>
                <a:lnTo>
                  <a:pt x="20095" y="8156"/>
                </a:lnTo>
                <a:lnTo>
                  <a:pt x="20067" y="8007"/>
                </a:lnTo>
                <a:lnTo>
                  <a:pt x="20067" y="8067"/>
                </a:lnTo>
                <a:lnTo>
                  <a:pt x="19956" y="7887"/>
                </a:lnTo>
                <a:lnTo>
                  <a:pt x="19816" y="7678"/>
                </a:lnTo>
                <a:lnTo>
                  <a:pt x="19788" y="7619"/>
                </a:lnTo>
                <a:lnTo>
                  <a:pt x="19343" y="7051"/>
                </a:lnTo>
                <a:lnTo>
                  <a:pt x="19147" y="6782"/>
                </a:lnTo>
                <a:lnTo>
                  <a:pt x="19008" y="6573"/>
                </a:lnTo>
                <a:lnTo>
                  <a:pt x="19092" y="6632"/>
                </a:lnTo>
                <a:lnTo>
                  <a:pt x="19064" y="6573"/>
                </a:lnTo>
                <a:lnTo>
                  <a:pt x="19008" y="6483"/>
                </a:lnTo>
                <a:lnTo>
                  <a:pt x="18701" y="6155"/>
                </a:lnTo>
                <a:lnTo>
                  <a:pt x="18423" y="5886"/>
                </a:lnTo>
                <a:lnTo>
                  <a:pt x="18451" y="5915"/>
                </a:lnTo>
                <a:lnTo>
                  <a:pt x="18423" y="5975"/>
                </a:lnTo>
                <a:lnTo>
                  <a:pt x="18172" y="5706"/>
                </a:lnTo>
                <a:lnTo>
                  <a:pt x="18255" y="5826"/>
                </a:lnTo>
                <a:lnTo>
                  <a:pt x="17977" y="5557"/>
                </a:lnTo>
                <a:lnTo>
                  <a:pt x="17865" y="5408"/>
                </a:lnTo>
                <a:lnTo>
                  <a:pt x="17865" y="5378"/>
                </a:lnTo>
                <a:lnTo>
                  <a:pt x="17893" y="5408"/>
                </a:lnTo>
                <a:lnTo>
                  <a:pt x="18088" y="5557"/>
                </a:lnTo>
                <a:lnTo>
                  <a:pt x="17419" y="4930"/>
                </a:lnTo>
                <a:lnTo>
                  <a:pt x="17586" y="5139"/>
                </a:lnTo>
                <a:lnTo>
                  <a:pt x="17308" y="4930"/>
                </a:lnTo>
                <a:lnTo>
                  <a:pt x="17029" y="4721"/>
                </a:lnTo>
                <a:lnTo>
                  <a:pt x="17001" y="4750"/>
                </a:lnTo>
                <a:lnTo>
                  <a:pt x="16973" y="4780"/>
                </a:lnTo>
                <a:lnTo>
                  <a:pt x="17224" y="4959"/>
                </a:lnTo>
                <a:lnTo>
                  <a:pt x="17447" y="5139"/>
                </a:lnTo>
                <a:lnTo>
                  <a:pt x="17865" y="5557"/>
                </a:lnTo>
                <a:lnTo>
                  <a:pt x="18283" y="5945"/>
                </a:lnTo>
                <a:lnTo>
                  <a:pt x="18506" y="6125"/>
                </a:lnTo>
                <a:lnTo>
                  <a:pt x="18729" y="6304"/>
                </a:lnTo>
                <a:lnTo>
                  <a:pt x="18562" y="6184"/>
                </a:lnTo>
                <a:lnTo>
                  <a:pt x="18339" y="6035"/>
                </a:lnTo>
                <a:lnTo>
                  <a:pt x="18339" y="6095"/>
                </a:lnTo>
                <a:lnTo>
                  <a:pt x="18423" y="6244"/>
                </a:lnTo>
                <a:lnTo>
                  <a:pt x="18785" y="6782"/>
                </a:lnTo>
                <a:lnTo>
                  <a:pt x="19231" y="7349"/>
                </a:lnTo>
                <a:lnTo>
                  <a:pt x="19426" y="7588"/>
                </a:lnTo>
                <a:lnTo>
                  <a:pt x="19565" y="7738"/>
                </a:lnTo>
                <a:lnTo>
                  <a:pt x="19621" y="7768"/>
                </a:lnTo>
                <a:lnTo>
                  <a:pt x="19593" y="7619"/>
                </a:lnTo>
                <a:lnTo>
                  <a:pt x="19705" y="7887"/>
                </a:lnTo>
                <a:lnTo>
                  <a:pt x="19816" y="8246"/>
                </a:lnTo>
                <a:lnTo>
                  <a:pt x="19621" y="7857"/>
                </a:lnTo>
                <a:lnTo>
                  <a:pt x="19733" y="8096"/>
                </a:lnTo>
                <a:lnTo>
                  <a:pt x="19844" y="8336"/>
                </a:lnTo>
                <a:lnTo>
                  <a:pt x="19872" y="8365"/>
                </a:lnTo>
                <a:lnTo>
                  <a:pt x="20067" y="9082"/>
                </a:lnTo>
                <a:lnTo>
                  <a:pt x="20151" y="9291"/>
                </a:lnTo>
                <a:lnTo>
                  <a:pt x="20290" y="9650"/>
                </a:lnTo>
                <a:lnTo>
                  <a:pt x="20318" y="9710"/>
                </a:lnTo>
                <a:lnTo>
                  <a:pt x="20290" y="9710"/>
                </a:lnTo>
                <a:lnTo>
                  <a:pt x="20206" y="9620"/>
                </a:lnTo>
                <a:lnTo>
                  <a:pt x="20151" y="9530"/>
                </a:lnTo>
                <a:lnTo>
                  <a:pt x="20151" y="9680"/>
                </a:lnTo>
                <a:lnTo>
                  <a:pt x="20179" y="9829"/>
                </a:lnTo>
                <a:lnTo>
                  <a:pt x="20206" y="9979"/>
                </a:lnTo>
                <a:lnTo>
                  <a:pt x="20206" y="10098"/>
                </a:lnTo>
                <a:lnTo>
                  <a:pt x="20179" y="10068"/>
                </a:lnTo>
                <a:lnTo>
                  <a:pt x="20179" y="9949"/>
                </a:lnTo>
                <a:lnTo>
                  <a:pt x="20095" y="9530"/>
                </a:lnTo>
                <a:lnTo>
                  <a:pt x="20011" y="9142"/>
                </a:lnTo>
                <a:lnTo>
                  <a:pt x="20123" y="10038"/>
                </a:lnTo>
                <a:lnTo>
                  <a:pt x="20151" y="10486"/>
                </a:lnTo>
                <a:lnTo>
                  <a:pt x="20151" y="10935"/>
                </a:lnTo>
                <a:lnTo>
                  <a:pt x="20123" y="11383"/>
                </a:lnTo>
                <a:lnTo>
                  <a:pt x="20067" y="11831"/>
                </a:lnTo>
                <a:lnTo>
                  <a:pt x="19956" y="12249"/>
                </a:lnTo>
                <a:lnTo>
                  <a:pt x="19816" y="12668"/>
                </a:lnTo>
                <a:lnTo>
                  <a:pt x="19872" y="12578"/>
                </a:lnTo>
                <a:lnTo>
                  <a:pt x="19900" y="12548"/>
                </a:lnTo>
                <a:lnTo>
                  <a:pt x="19900" y="12578"/>
                </a:lnTo>
                <a:lnTo>
                  <a:pt x="19872" y="12787"/>
                </a:lnTo>
                <a:lnTo>
                  <a:pt x="19788" y="13056"/>
                </a:lnTo>
                <a:lnTo>
                  <a:pt x="19733" y="13145"/>
                </a:lnTo>
                <a:lnTo>
                  <a:pt x="19705" y="13175"/>
                </a:lnTo>
                <a:lnTo>
                  <a:pt x="19621" y="13325"/>
                </a:lnTo>
                <a:lnTo>
                  <a:pt x="19426" y="13922"/>
                </a:lnTo>
                <a:lnTo>
                  <a:pt x="19175" y="14609"/>
                </a:lnTo>
                <a:lnTo>
                  <a:pt x="18952" y="15058"/>
                </a:lnTo>
                <a:lnTo>
                  <a:pt x="18729" y="15476"/>
                </a:lnTo>
                <a:lnTo>
                  <a:pt x="18478" y="15864"/>
                </a:lnTo>
                <a:lnTo>
                  <a:pt x="18228" y="16252"/>
                </a:lnTo>
                <a:lnTo>
                  <a:pt x="17837" y="16611"/>
                </a:lnTo>
                <a:lnTo>
                  <a:pt x="17670" y="16820"/>
                </a:lnTo>
                <a:lnTo>
                  <a:pt x="17503" y="17029"/>
                </a:lnTo>
                <a:lnTo>
                  <a:pt x="17726" y="16880"/>
                </a:lnTo>
                <a:lnTo>
                  <a:pt x="17698" y="16940"/>
                </a:lnTo>
                <a:lnTo>
                  <a:pt x="17141" y="17418"/>
                </a:lnTo>
                <a:lnTo>
                  <a:pt x="16862" y="17627"/>
                </a:lnTo>
                <a:lnTo>
                  <a:pt x="16555" y="17806"/>
                </a:lnTo>
                <a:lnTo>
                  <a:pt x="17113" y="17328"/>
                </a:lnTo>
                <a:lnTo>
                  <a:pt x="17391" y="17059"/>
                </a:lnTo>
                <a:lnTo>
                  <a:pt x="17642" y="16790"/>
                </a:lnTo>
                <a:lnTo>
                  <a:pt x="17419" y="16999"/>
                </a:lnTo>
                <a:lnTo>
                  <a:pt x="17197" y="17179"/>
                </a:lnTo>
                <a:lnTo>
                  <a:pt x="16723" y="17507"/>
                </a:lnTo>
                <a:lnTo>
                  <a:pt x="16221" y="17806"/>
                </a:lnTo>
                <a:lnTo>
                  <a:pt x="15747" y="18134"/>
                </a:lnTo>
                <a:lnTo>
                  <a:pt x="15580" y="18194"/>
                </a:lnTo>
                <a:lnTo>
                  <a:pt x="15218" y="18344"/>
                </a:lnTo>
                <a:lnTo>
                  <a:pt x="14130" y="18851"/>
                </a:lnTo>
                <a:lnTo>
                  <a:pt x="12988" y="19390"/>
                </a:lnTo>
                <a:lnTo>
                  <a:pt x="12514" y="19599"/>
                </a:lnTo>
                <a:lnTo>
                  <a:pt x="12235" y="19688"/>
                </a:lnTo>
                <a:lnTo>
                  <a:pt x="11650" y="19778"/>
                </a:lnTo>
                <a:lnTo>
                  <a:pt x="10981" y="19838"/>
                </a:lnTo>
                <a:lnTo>
                  <a:pt x="9950" y="19897"/>
                </a:lnTo>
                <a:lnTo>
                  <a:pt x="9225" y="19927"/>
                </a:lnTo>
                <a:lnTo>
                  <a:pt x="8724" y="19927"/>
                </a:lnTo>
                <a:lnTo>
                  <a:pt x="8361" y="19867"/>
                </a:lnTo>
                <a:lnTo>
                  <a:pt x="7999" y="19808"/>
                </a:lnTo>
                <a:lnTo>
                  <a:pt x="7609" y="19718"/>
                </a:lnTo>
                <a:lnTo>
                  <a:pt x="7274" y="19599"/>
                </a:lnTo>
                <a:lnTo>
                  <a:pt x="6912" y="19449"/>
                </a:lnTo>
                <a:lnTo>
                  <a:pt x="6299" y="19180"/>
                </a:lnTo>
                <a:lnTo>
                  <a:pt x="6355" y="19240"/>
                </a:lnTo>
                <a:lnTo>
                  <a:pt x="6410" y="19270"/>
                </a:lnTo>
                <a:lnTo>
                  <a:pt x="6550" y="19359"/>
                </a:lnTo>
                <a:lnTo>
                  <a:pt x="6215" y="19210"/>
                </a:lnTo>
                <a:lnTo>
                  <a:pt x="5742" y="18971"/>
                </a:lnTo>
                <a:lnTo>
                  <a:pt x="4654" y="18344"/>
                </a:lnTo>
                <a:lnTo>
                  <a:pt x="3679" y="17746"/>
                </a:lnTo>
                <a:lnTo>
                  <a:pt x="3372" y="17537"/>
                </a:lnTo>
                <a:lnTo>
                  <a:pt x="3317" y="17477"/>
                </a:lnTo>
                <a:lnTo>
                  <a:pt x="3289" y="17448"/>
                </a:lnTo>
                <a:lnTo>
                  <a:pt x="3066" y="17238"/>
                </a:lnTo>
                <a:lnTo>
                  <a:pt x="2871" y="16999"/>
                </a:lnTo>
                <a:lnTo>
                  <a:pt x="2871" y="17089"/>
                </a:lnTo>
                <a:lnTo>
                  <a:pt x="2843" y="17149"/>
                </a:lnTo>
                <a:lnTo>
                  <a:pt x="2815" y="17179"/>
                </a:lnTo>
                <a:lnTo>
                  <a:pt x="2787" y="17179"/>
                </a:lnTo>
                <a:lnTo>
                  <a:pt x="2704" y="17119"/>
                </a:lnTo>
                <a:lnTo>
                  <a:pt x="2620" y="16999"/>
                </a:lnTo>
                <a:lnTo>
                  <a:pt x="2536" y="16880"/>
                </a:lnTo>
                <a:lnTo>
                  <a:pt x="2453" y="16730"/>
                </a:lnTo>
                <a:lnTo>
                  <a:pt x="2453" y="16611"/>
                </a:lnTo>
                <a:lnTo>
                  <a:pt x="2480" y="16611"/>
                </a:lnTo>
                <a:lnTo>
                  <a:pt x="2341" y="16551"/>
                </a:lnTo>
                <a:lnTo>
                  <a:pt x="2174" y="16432"/>
                </a:lnTo>
                <a:lnTo>
                  <a:pt x="1784" y="16043"/>
                </a:lnTo>
                <a:lnTo>
                  <a:pt x="1728" y="15954"/>
                </a:lnTo>
                <a:lnTo>
                  <a:pt x="1644" y="15864"/>
                </a:lnTo>
                <a:lnTo>
                  <a:pt x="1644" y="15894"/>
                </a:lnTo>
                <a:lnTo>
                  <a:pt x="1421" y="15625"/>
                </a:lnTo>
                <a:lnTo>
                  <a:pt x="1394" y="15565"/>
                </a:lnTo>
                <a:lnTo>
                  <a:pt x="1533" y="15655"/>
                </a:lnTo>
                <a:lnTo>
                  <a:pt x="1589" y="15685"/>
                </a:lnTo>
                <a:lnTo>
                  <a:pt x="1617" y="15744"/>
                </a:lnTo>
                <a:lnTo>
                  <a:pt x="1672" y="15864"/>
                </a:lnTo>
                <a:lnTo>
                  <a:pt x="1589" y="15535"/>
                </a:lnTo>
                <a:lnTo>
                  <a:pt x="1477" y="15237"/>
                </a:lnTo>
                <a:lnTo>
                  <a:pt x="1199" y="14460"/>
                </a:lnTo>
                <a:lnTo>
                  <a:pt x="1059" y="13982"/>
                </a:lnTo>
                <a:lnTo>
                  <a:pt x="948" y="13414"/>
                </a:lnTo>
                <a:lnTo>
                  <a:pt x="1003" y="13474"/>
                </a:lnTo>
                <a:lnTo>
                  <a:pt x="1031" y="13444"/>
                </a:lnTo>
                <a:lnTo>
                  <a:pt x="1059" y="13474"/>
                </a:lnTo>
                <a:lnTo>
                  <a:pt x="1115" y="13504"/>
                </a:lnTo>
                <a:lnTo>
                  <a:pt x="1087" y="12936"/>
                </a:lnTo>
                <a:lnTo>
                  <a:pt x="1059" y="12339"/>
                </a:lnTo>
                <a:lnTo>
                  <a:pt x="1087" y="11771"/>
                </a:lnTo>
                <a:lnTo>
                  <a:pt x="1115" y="11502"/>
                </a:lnTo>
                <a:lnTo>
                  <a:pt x="1199" y="11263"/>
                </a:lnTo>
                <a:lnTo>
                  <a:pt x="1310" y="10636"/>
                </a:lnTo>
                <a:lnTo>
                  <a:pt x="1310" y="10755"/>
                </a:lnTo>
                <a:lnTo>
                  <a:pt x="1338" y="10845"/>
                </a:lnTo>
                <a:lnTo>
                  <a:pt x="1394" y="10218"/>
                </a:lnTo>
                <a:lnTo>
                  <a:pt x="1533" y="9590"/>
                </a:lnTo>
                <a:lnTo>
                  <a:pt x="1700" y="8963"/>
                </a:lnTo>
                <a:lnTo>
                  <a:pt x="1951" y="8336"/>
                </a:lnTo>
                <a:lnTo>
                  <a:pt x="2202" y="7708"/>
                </a:lnTo>
                <a:lnTo>
                  <a:pt x="2536" y="7140"/>
                </a:lnTo>
                <a:lnTo>
                  <a:pt x="2871" y="6573"/>
                </a:lnTo>
                <a:lnTo>
                  <a:pt x="3233" y="6095"/>
                </a:lnTo>
                <a:lnTo>
                  <a:pt x="3205" y="6035"/>
                </a:lnTo>
                <a:lnTo>
                  <a:pt x="3205" y="5975"/>
                </a:lnTo>
                <a:lnTo>
                  <a:pt x="3289" y="5826"/>
                </a:lnTo>
                <a:lnTo>
                  <a:pt x="3428" y="5647"/>
                </a:lnTo>
                <a:lnTo>
                  <a:pt x="3623" y="5408"/>
                </a:lnTo>
                <a:lnTo>
                  <a:pt x="4181" y="4900"/>
                </a:lnTo>
                <a:lnTo>
                  <a:pt x="4850" y="4302"/>
                </a:lnTo>
                <a:lnTo>
                  <a:pt x="5574" y="3735"/>
                </a:lnTo>
                <a:lnTo>
                  <a:pt x="6271" y="3197"/>
                </a:lnTo>
                <a:lnTo>
                  <a:pt x="6884" y="2808"/>
                </a:lnTo>
                <a:lnTo>
                  <a:pt x="7302" y="2569"/>
                </a:lnTo>
                <a:lnTo>
                  <a:pt x="7163" y="2689"/>
                </a:lnTo>
                <a:lnTo>
                  <a:pt x="7023" y="2779"/>
                </a:lnTo>
                <a:lnTo>
                  <a:pt x="7330" y="2599"/>
                </a:lnTo>
                <a:lnTo>
                  <a:pt x="7553" y="2480"/>
                </a:lnTo>
                <a:lnTo>
                  <a:pt x="8110" y="2211"/>
                </a:lnTo>
                <a:lnTo>
                  <a:pt x="8055" y="2211"/>
                </a:lnTo>
                <a:lnTo>
                  <a:pt x="7971" y="2181"/>
                </a:lnTo>
                <a:lnTo>
                  <a:pt x="8222" y="2091"/>
                </a:lnTo>
                <a:lnTo>
                  <a:pt x="8584" y="1942"/>
                </a:lnTo>
                <a:lnTo>
                  <a:pt x="8473" y="2032"/>
                </a:lnTo>
                <a:lnTo>
                  <a:pt x="8584" y="2062"/>
                </a:lnTo>
                <a:lnTo>
                  <a:pt x="8556" y="2121"/>
                </a:lnTo>
                <a:lnTo>
                  <a:pt x="8947" y="1972"/>
                </a:lnTo>
                <a:lnTo>
                  <a:pt x="9365" y="1823"/>
                </a:lnTo>
                <a:lnTo>
                  <a:pt x="9783" y="1703"/>
                </a:lnTo>
                <a:lnTo>
                  <a:pt x="10006" y="1643"/>
                </a:lnTo>
                <a:lnTo>
                  <a:pt x="10095" y="1631"/>
                </a:lnTo>
                <a:lnTo>
                  <a:pt x="10312" y="1554"/>
                </a:lnTo>
                <a:lnTo>
                  <a:pt x="10563" y="1524"/>
                </a:lnTo>
                <a:lnTo>
                  <a:pt x="10814" y="1524"/>
                </a:lnTo>
                <a:lnTo>
                  <a:pt x="11093" y="1494"/>
                </a:lnTo>
                <a:lnTo>
                  <a:pt x="11176" y="1494"/>
                </a:lnTo>
                <a:lnTo>
                  <a:pt x="11344" y="1434"/>
                </a:lnTo>
                <a:lnTo>
                  <a:pt x="11483" y="1374"/>
                </a:lnTo>
                <a:lnTo>
                  <a:pt x="11483" y="1464"/>
                </a:lnTo>
                <a:lnTo>
                  <a:pt x="12626" y="1374"/>
                </a:lnTo>
                <a:lnTo>
                  <a:pt x="12765" y="1434"/>
                </a:lnTo>
                <a:lnTo>
                  <a:pt x="12709" y="1434"/>
                </a:lnTo>
                <a:lnTo>
                  <a:pt x="12960" y="1464"/>
                </a:lnTo>
                <a:lnTo>
                  <a:pt x="13239" y="1404"/>
                </a:lnTo>
                <a:lnTo>
                  <a:pt x="13322" y="1494"/>
                </a:lnTo>
                <a:lnTo>
                  <a:pt x="13517" y="1554"/>
                </a:lnTo>
                <a:lnTo>
                  <a:pt x="14047" y="1643"/>
                </a:lnTo>
                <a:lnTo>
                  <a:pt x="14660" y="1763"/>
                </a:lnTo>
                <a:lnTo>
                  <a:pt x="15106" y="1852"/>
                </a:lnTo>
                <a:lnTo>
                  <a:pt x="14549" y="1614"/>
                </a:lnTo>
                <a:lnTo>
                  <a:pt x="13852" y="1434"/>
                </a:lnTo>
                <a:lnTo>
                  <a:pt x="13127" y="1255"/>
                </a:lnTo>
                <a:lnTo>
                  <a:pt x="12402" y="1106"/>
                </a:lnTo>
                <a:lnTo>
                  <a:pt x="11678" y="1046"/>
                </a:lnTo>
                <a:lnTo>
                  <a:pt x="11037" y="1016"/>
                </a:lnTo>
                <a:lnTo>
                  <a:pt x="10758" y="1016"/>
                </a:lnTo>
                <a:lnTo>
                  <a:pt x="10507" y="1046"/>
                </a:lnTo>
                <a:lnTo>
                  <a:pt x="10284" y="1106"/>
                </a:lnTo>
                <a:lnTo>
                  <a:pt x="10089" y="1165"/>
                </a:lnTo>
                <a:lnTo>
                  <a:pt x="9894" y="1135"/>
                </a:lnTo>
                <a:lnTo>
                  <a:pt x="9699" y="1106"/>
                </a:lnTo>
                <a:lnTo>
                  <a:pt x="9309" y="1135"/>
                </a:lnTo>
                <a:lnTo>
                  <a:pt x="8863" y="1225"/>
                </a:lnTo>
                <a:lnTo>
                  <a:pt x="8417" y="1345"/>
                </a:lnTo>
                <a:lnTo>
                  <a:pt x="7971" y="1524"/>
                </a:lnTo>
                <a:lnTo>
                  <a:pt x="7525" y="1733"/>
                </a:lnTo>
                <a:lnTo>
                  <a:pt x="7051" y="2002"/>
                </a:lnTo>
                <a:lnTo>
                  <a:pt x="6605" y="2271"/>
                </a:lnTo>
                <a:lnTo>
                  <a:pt x="6160" y="2569"/>
                </a:lnTo>
                <a:lnTo>
                  <a:pt x="5713" y="2898"/>
                </a:lnTo>
                <a:lnTo>
                  <a:pt x="5295" y="3256"/>
                </a:lnTo>
                <a:lnTo>
                  <a:pt x="4905" y="3585"/>
                </a:lnTo>
                <a:lnTo>
                  <a:pt x="4153" y="4272"/>
                </a:lnTo>
                <a:lnTo>
                  <a:pt x="3567" y="4900"/>
                </a:lnTo>
                <a:lnTo>
                  <a:pt x="2871" y="5856"/>
                </a:lnTo>
                <a:lnTo>
                  <a:pt x="2954" y="5647"/>
                </a:lnTo>
                <a:lnTo>
                  <a:pt x="3066" y="5467"/>
                </a:lnTo>
                <a:lnTo>
                  <a:pt x="2871" y="5736"/>
                </a:lnTo>
                <a:lnTo>
                  <a:pt x="2675" y="6035"/>
                </a:lnTo>
                <a:lnTo>
                  <a:pt x="2704" y="6095"/>
                </a:lnTo>
                <a:lnTo>
                  <a:pt x="2480" y="6394"/>
                </a:lnTo>
                <a:lnTo>
                  <a:pt x="2704" y="5945"/>
                </a:lnTo>
                <a:lnTo>
                  <a:pt x="2369" y="6453"/>
                </a:lnTo>
                <a:lnTo>
                  <a:pt x="2090" y="6991"/>
                </a:lnTo>
                <a:lnTo>
                  <a:pt x="1839" y="7559"/>
                </a:lnTo>
                <a:lnTo>
                  <a:pt x="1617" y="8156"/>
                </a:lnTo>
                <a:lnTo>
                  <a:pt x="1226" y="9321"/>
                </a:lnTo>
                <a:lnTo>
                  <a:pt x="864" y="10427"/>
                </a:lnTo>
                <a:lnTo>
                  <a:pt x="892" y="10486"/>
                </a:lnTo>
                <a:lnTo>
                  <a:pt x="864" y="10695"/>
                </a:lnTo>
                <a:lnTo>
                  <a:pt x="725" y="11562"/>
                </a:lnTo>
                <a:lnTo>
                  <a:pt x="585" y="12488"/>
                </a:lnTo>
                <a:lnTo>
                  <a:pt x="585" y="12637"/>
                </a:lnTo>
                <a:lnTo>
                  <a:pt x="529" y="13116"/>
                </a:lnTo>
                <a:lnTo>
                  <a:pt x="502" y="13414"/>
                </a:lnTo>
                <a:lnTo>
                  <a:pt x="502" y="13713"/>
                </a:lnTo>
                <a:lnTo>
                  <a:pt x="529" y="14012"/>
                </a:lnTo>
                <a:lnTo>
                  <a:pt x="557" y="14251"/>
                </a:lnTo>
                <a:lnTo>
                  <a:pt x="641" y="14759"/>
                </a:lnTo>
                <a:lnTo>
                  <a:pt x="557" y="14699"/>
                </a:lnTo>
                <a:lnTo>
                  <a:pt x="529" y="14669"/>
                </a:lnTo>
                <a:lnTo>
                  <a:pt x="529" y="14729"/>
                </a:lnTo>
                <a:lnTo>
                  <a:pt x="585" y="14878"/>
                </a:lnTo>
                <a:lnTo>
                  <a:pt x="418" y="14609"/>
                </a:lnTo>
                <a:lnTo>
                  <a:pt x="446" y="14729"/>
                </a:lnTo>
                <a:lnTo>
                  <a:pt x="390" y="14878"/>
                </a:lnTo>
                <a:lnTo>
                  <a:pt x="139" y="14400"/>
                </a:lnTo>
                <a:lnTo>
                  <a:pt x="111" y="14430"/>
                </a:lnTo>
                <a:lnTo>
                  <a:pt x="84" y="14460"/>
                </a:lnTo>
                <a:lnTo>
                  <a:pt x="56" y="14460"/>
                </a:lnTo>
                <a:lnTo>
                  <a:pt x="0" y="14430"/>
                </a:lnTo>
                <a:lnTo>
                  <a:pt x="307" y="15177"/>
                </a:lnTo>
                <a:lnTo>
                  <a:pt x="669" y="15924"/>
                </a:lnTo>
                <a:lnTo>
                  <a:pt x="613" y="15804"/>
                </a:lnTo>
                <a:lnTo>
                  <a:pt x="641" y="15685"/>
                </a:lnTo>
                <a:lnTo>
                  <a:pt x="808" y="15894"/>
                </a:lnTo>
                <a:lnTo>
                  <a:pt x="948" y="16043"/>
                </a:lnTo>
                <a:lnTo>
                  <a:pt x="1003" y="16133"/>
                </a:lnTo>
                <a:lnTo>
                  <a:pt x="1003" y="16163"/>
                </a:lnTo>
                <a:lnTo>
                  <a:pt x="976" y="16133"/>
                </a:lnTo>
                <a:lnTo>
                  <a:pt x="1059" y="16252"/>
                </a:lnTo>
                <a:lnTo>
                  <a:pt x="1366" y="16850"/>
                </a:lnTo>
                <a:lnTo>
                  <a:pt x="1700" y="17448"/>
                </a:lnTo>
                <a:lnTo>
                  <a:pt x="2090" y="18015"/>
                </a:lnTo>
                <a:lnTo>
                  <a:pt x="2536" y="18523"/>
                </a:lnTo>
                <a:lnTo>
                  <a:pt x="3010" y="19001"/>
                </a:lnTo>
                <a:lnTo>
                  <a:pt x="3484" y="19449"/>
                </a:lnTo>
                <a:lnTo>
                  <a:pt x="4014" y="19867"/>
                </a:lnTo>
                <a:lnTo>
                  <a:pt x="4571" y="20226"/>
                </a:lnTo>
                <a:lnTo>
                  <a:pt x="5212" y="20555"/>
                </a:lnTo>
                <a:lnTo>
                  <a:pt x="5909" y="20883"/>
                </a:lnTo>
                <a:lnTo>
                  <a:pt x="6605" y="21122"/>
                </a:lnTo>
                <a:lnTo>
                  <a:pt x="7330" y="21301"/>
                </a:lnTo>
                <a:lnTo>
                  <a:pt x="8055" y="21451"/>
                </a:lnTo>
                <a:lnTo>
                  <a:pt x="8807" y="21540"/>
                </a:lnTo>
                <a:lnTo>
                  <a:pt x="9532" y="21600"/>
                </a:lnTo>
                <a:lnTo>
                  <a:pt x="10284" y="21570"/>
                </a:lnTo>
                <a:lnTo>
                  <a:pt x="10926" y="21481"/>
                </a:lnTo>
                <a:lnTo>
                  <a:pt x="11957" y="21301"/>
                </a:lnTo>
                <a:lnTo>
                  <a:pt x="13016" y="21062"/>
                </a:lnTo>
                <a:lnTo>
                  <a:pt x="13462" y="20943"/>
                </a:lnTo>
                <a:lnTo>
                  <a:pt x="13740" y="20853"/>
                </a:lnTo>
                <a:lnTo>
                  <a:pt x="13740" y="20883"/>
                </a:lnTo>
                <a:lnTo>
                  <a:pt x="14186" y="20704"/>
                </a:lnTo>
                <a:lnTo>
                  <a:pt x="14632" y="20465"/>
                </a:lnTo>
                <a:lnTo>
                  <a:pt x="14437" y="20525"/>
                </a:lnTo>
                <a:lnTo>
                  <a:pt x="14995" y="20196"/>
                </a:lnTo>
                <a:lnTo>
                  <a:pt x="15524" y="19838"/>
                </a:lnTo>
                <a:lnTo>
                  <a:pt x="16026" y="19419"/>
                </a:lnTo>
                <a:lnTo>
                  <a:pt x="16555" y="18941"/>
                </a:lnTo>
                <a:lnTo>
                  <a:pt x="16332" y="19210"/>
                </a:lnTo>
                <a:lnTo>
                  <a:pt x="16918" y="18702"/>
                </a:lnTo>
                <a:lnTo>
                  <a:pt x="17168" y="18493"/>
                </a:lnTo>
                <a:lnTo>
                  <a:pt x="17197" y="18463"/>
                </a:lnTo>
                <a:lnTo>
                  <a:pt x="17168" y="18463"/>
                </a:lnTo>
                <a:lnTo>
                  <a:pt x="17308" y="18344"/>
                </a:lnTo>
                <a:lnTo>
                  <a:pt x="17447" y="18224"/>
                </a:lnTo>
                <a:lnTo>
                  <a:pt x="17726" y="17866"/>
                </a:lnTo>
                <a:lnTo>
                  <a:pt x="18144" y="17477"/>
                </a:lnTo>
                <a:lnTo>
                  <a:pt x="18060" y="17507"/>
                </a:lnTo>
                <a:lnTo>
                  <a:pt x="18172" y="17358"/>
                </a:lnTo>
                <a:lnTo>
                  <a:pt x="18534" y="17059"/>
                </a:lnTo>
                <a:lnTo>
                  <a:pt x="18869" y="16701"/>
                </a:lnTo>
                <a:lnTo>
                  <a:pt x="19538" y="15984"/>
                </a:lnTo>
                <a:lnTo>
                  <a:pt x="19538" y="16013"/>
                </a:lnTo>
                <a:lnTo>
                  <a:pt x="19593" y="16043"/>
                </a:lnTo>
                <a:lnTo>
                  <a:pt x="19621" y="16043"/>
                </a:lnTo>
                <a:lnTo>
                  <a:pt x="19677" y="16013"/>
                </a:lnTo>
                <a:lnTo>
                  <a:pt x="19677" y="16073"/>
                </a:lnTo>
                <a:lnTo>
                  <a:pt x="19649" y="16133"/>
                </a:lnTo>
                <a:lnTo>
                  <a:pt x="19454" y="16342"/>
                </a:lnTo>
                <a:lnTo>
                  <a:pt x="19203" y="16641"/>
                </a:lnTo>
                <a:lnTo>
                  <a:pt x="19314" y="16581"/>
                </a:lnTo>
                <a:lnTo>
                  <a:pt x="19454" y="16492"/>
                </a:lnTo>
                <a:lnTo>
                  <a:pt x="19705" y="16252"/>
                </a:lnTo>
                <a:lnTo>
                  <a:pt x="19956" y="15924"/>
                </a:lnTo>
                <a:lnTo>
                  <a:pt x="20179" y="15535"/>
                </a:lnTo>
                <a:lnTo>
                  <a:pt x="20401" y="15147"/>
                </a:lnTo>
                <a:lnTo>
                  <a:pt x="20597" y="14759"/>
                </a:lnTo>
                <a:lnTo>
                  <a:pt x="20848" y="14191"/>
                </a:lnTo>
                <a:lnTo>
                  <a:pt x="20764" y="14281"/>
                </a:lnTo>
                <a:lnTo>
                  <a:pt x="20959" y="13773"/>
                </a:lnTo>
                <a:lnTo>
                  <a:pt x="20987" y="13743"/>
                </a:lnTo>
                <a:lnTo>
                  <a:pt x="21182" y="13086"/>
                </a:lnTo>
                <a:lnTo>
                  <a:pt x="21349" y="12428"/>
                </a:lnTo>
                <a:lnTo>
                  <a:pt x="21461" y="11831"/>
                </a:lnTo>
                <a:lnTo>
                  <a:pt x="21544" y="11353"/>
                </a:lnTo>
                <a:lnTo>
                  <a:pt x="21516" y="11472"/>
                </a:lnTo>
                <a:lnTo>
                  <a:pt x="21489" y="11622"/>
                </a:lnTo>
                <a:lnTo>
                  <a:pt x="21405" y="11711"/>
                </a:lnTo>
                <a:lnTo>
                  <a:pt x="21321" y="11831"/>
                </a:lnTo>
                <a:lnTo>
                  <a:pt x="21349" y="11711"/>
                </a:lnTo>
                <a:lnTo>
                  <a:pt x="21405" y="11532"/>
                </a:lnTo>
                <a:lnTo>
                  <a:pt x="21405" y="11353"/>
                </a:lnTo>
                <a:lnTo>
                  <a:pt x="21377" y="11293"/>
                </a:lnTo>
                <a:lnTo>
                  <a:pt x="21349" y="11233"/>
                </a:lnTo>
                <a:lnTo>
                  <a:pt x="21461" y="10726"/>
                </a:lnTo>
                <a:lnTo>
                  <a:pt x="21489" y="10486"/>
                </a:lnTo>
                <a:lnTo>
                  <a:pt x="21489" y="10247"/>
                </a:lnTo>
                <a:lnTo>
                  <a:pt x="21544" y="10516"/>
                </a:lnTo>
                <a:lnTo>
                  <a:pt x="21572" y="10815"/>
                </a:lnTo>
                <a:lnTo>
                  <a:pt x="21544" y="10247"/>
                </a:lnTo>
                <a:lnTo>
                  <a:pt x="21544" y="10068"/>
                </a:lnTo>
                <a:lnTo>
                  <a:pt x="21600" y="9739"/>
                </a:lnTo>
                <a:lnTo>
                  <a:pt x="21516" y="10009"/>
                </a:lnTo>
                <a:lnTo>
                  <a:pt x="21489" y="9590"/>
                </a:lnTo>
                <a:lnTo>
                  <a:pt x="21433" y="9142"/>
                </a:lnTo>
                <a:lnTo>
                  <a:pt x="21377" y="8754"/>
                </a:lnTo>
                <a:lnTo>
                  <a:pt x="21266" y="8246"/>
                </a:lnTo>
                <a:lnTo>
                  <a:pt x="21098" y="7648"/>
                </a:lnTo>
                <a:lnTo>
                  <a:pt x="20903" y="7021"/>
                </a:lnTo>
                <a:lnTo>
                  <a:pt x="20653" y="6334"/>
                </a:lnTo>
                <a:lnTo>
                  <a:pt x="20346" y="5706"/>
                </a:lnTo>
                <a:lnTo>
                  <a:pt x="20179" y="5378"/>
                </a:lnTo>
                <a:lnTo>
                  <a:pt x="20011" y="5109"/>
                </a:lnTo>
                <a:lnTo>
                  <a:pt x="19816" y="4840"/>
                </a:lnTo>
                <a:lnTo>
                  <a:pt x="19621" y="4571"/>
                </a:lnTo>
                <a:lnTo>
                  <a:pt x="19649" y="4631"/>
                </a:lnTo>
                <a:lnTo>
                  <a:pt x="19621" y="4721"/>
                </a:lnTo>
                <a:lnTo>
                  <a:pt x="19426" y="4452"/>
                </a:lnTo>
                <a:lnTo>
                  <a:pt x="19231" y="4153"/>
                </a:lnTo>
                <a:lnTo>
                  <a:pt x="19067" y="3888"/>
                </a:lnTo>
                <a:lnTo>
                  <a:pt x="18590" y="3406"/>
                </a:lnTo>
                <a:lnTo>
                  <a:pt x="18618" y="3406"/>
                </a:lnTo>
                <a:lnTo>
                  <a:pt x="18618" y="3376"/>
                </a:lnTo>
                <a:lnTo>
                  <a:pt x="18590" y="3316"/>
                </a:lnTo>
                <a:lnTo>
                  <a:pt x="18395" y="3077"/>
                </a:lnTo>
                <a:lnTo>
                  <a:pt x="17837" y="2480"/>
                </a:lnTo>
                <a:lnTo>
                  <a:pt x="17949" y="2659"/>
                </a:lnTo>
                <a:lnTo>
                  <a:pt x="18060" y="2779"/>
                </a:lnTo>
                <a:lnTo>
                  <a:pt x="17837" y="2659"/>
                </a:lnTo>
                <a:lnTo>
                  <a:pt x="17642" y="2510"/>
                </a:lnTo>
                <a:lnTo>
                  <a:pt x="17456" y="2368"/>
                </a:lnTo>
                <a:lnTo>
                  <a:pt x="17670" y="2629"/>
                </a:lnTo>
                <a:lnTo>
                  <a:pt x="17336" y="2420"/>
                </a:lnTo>
                <a:lnTo>
                  <a:pt x="17029" y="2211"/>
                </a:lnTo>
                <a:lnTo>
                  <a:pt x="16388" y="1733"/>
                </a:lnTo>
                <a:lnTo>
                  <a:pt x="15747" y="1285"/>
                </a:lnTo>
                <a:lnTo>
                  <a:pt x="15413" y="1076"/>
                </a:lnTo>
                <a:lnTo>
                  <a:pt x="15078" y="897"/>
                </a:lnTo>
                <a:lnTo>
                  <a:pt x="15385" y="897"/>
                </a:lnTo>
                <a:lnTo>
                  <a:pt x="14967" y="628"/>
                </a:lnTo>
                <a:lnTo>
                  <a:pt x="14716" y="508"/>
                </a:lnTo>
                <a:lnTo>
                  <a:pt x="14437" y="389"/>
                </a:lnTo>
                <a:lnTo>
                  <a:pt x="14186" y="269"/>
                </a:lnTo>
                <a:lnTo>
                  <a:pt x="13908" y="209"/>
                </a:lnTo>
                <a:lnTo>
                  <a:pt x="13657" y="179"/>
                </a:lnTo>
                <a:lnTo>
                  <a:pt x="13434" y="209"/>
                </a:lnTo>
                <a:lnTo>
                  <a:pt x="13657" y="269"/>
                </a:lnTo>
                <a:lnTo>
                  <a:pt x="13846" y="385"/>
                </a:lnTo>
                <a:lnTo>
                  <a:pt x="13880" y="389"/>
                </a:lnTo>
                <a:lnTo>
                  <a:pt x="14019" y="448"/>
                </a:lnTo>
                <a:lnTo>
                  <a:pt x="14159" y="478"/>
                </a:lnTo>
                <a:lnTo>
                  <a:pt x="13991" y="418"/>
                </a:lnTo>
                <a:lnTo>
                  <a:pt x="13852" y="299"/>
                </a:lnTo>
                <a:lnTo>
                  <a:pt x="14130" y="389"/>
                </a:lnTo>
                <a:lnTo>
                  <a:pt x="14409" y="508"/>
                </a:lnTo>
                <a:lnTo>
                  <a:pt x="14660" y="657"/>
                </a:lnTo>
                <a:lnTo>
                  <a:pt x="14883" y="837"/>
                </a:lnTo>
                <a:lnTo>
                  <a:pt x="14660" y="717"/>
                </a:lnTo>
                <a:lnTo>
                  <a:pt x="14354" y="598"/>
                </a:lnTo>
                <a:lnTo>
                  <a:pt x="13991" y="478"/>
                </a:lnTo>
                <a:lnTo>
                  <a:pt x="13601" y="358"/>
                </a:lnTo>
                <a:lnTo>
                  <a:pt x="13829" y="383"/>
                </a:lnTo>
                <a:lnTo>
                  <a:pt x="13099" y="209"/>
                </a:lnTo>
                <a:lnTo>
                  <a:pt x="13211" y="239"/>
                </a:lnTo>
                <a:lnTo>
                  <a:pt x="12737" y="149"/>
                </a:lnTo>
                <a:lnTo>
                  <a:pt x="12291" y="90"/>
                </a:lnTo>
                <a:lnTo>
                  <a:pt x="11901" y="30"/>
                </a:lnTo>
                <a:lnTo>
                  <a:pt x="11566" y="0"/>
                </a:lnTo>
                <a:close/>
              </a:path>
            </a:pathLst>
          </a:custGeom>
          <a:solidFill>
            <a:srgbClr val="FFFFFF"/>
          </a:solidFill>
          <a:ln w="12700">
            <a:miter lim="400000"/>
          </a:ln>
        </p:spPr>
        <p:txBody>
          <a:bodyPr lIns="45719" rIns="45719" anchor="ctr"/>
          <a:lstStyle/>
          <a:p>
            <a:pPr/>
          </a:p>
        </p:txBody>
      </p:sp>
      <p:sp>
        <p:nvSpPr>
          <p:cNvPr id="141" name="Google Shape;84;p14"/>
          <p:cNvSpPr txBox="1"/>
          <p:nvPr>
            <p:ph type="sldNum" sz="quarter" idx="2"/>
          </p:nvPr>
        </p:nvSpPr>
        <p:spPr>
          <a:xfrm>
            <a:off x="4438909" y="4832975"/>
            <a:ext cx="266182"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Subtitle 2"/>
          <p:cNvSpPr txBox="1"/>
          <p:nvPr>
            <p:ph type="body" sz="quarter" idx="1"/>
          </p:nvPr>
        </p:nvSpPr>
        <p:spPr>
          <a:xfrm>
            <a:off x="685800" y="3144852"/>
            <a:ext cx="7772400" cy="784802"/>
          </a:xfrm>
          <a:prstGeom prst="rect">
            <a:avLst/>
          </a:prstGeom>
        </p:spPr>
        <p:txBody>
          <a:bodyPr/>
          <a:lstStyle/>
          <a:p>
            <a:pPr marL="231457" indent="-231457" defTabSz="740663">
              <a:defRPr sz="1944"/>
            </a:pPr>
            <a:r>
              <a:t>why casual riders would buy a membership</a:t>
            </a:r>
          </a:p>
          <a:p>
            <a:pPr marL="231457" indent="-231457" defTabSz="740663">
              <a:defRPr sz="1944"/>
            </a:pPr>
            <a:r>
              <a:t>and how digital media could affect their marketing tactics.</a:t>
            </a:r>
          </a:p>
        </p:txBody>
      </p:sp>
      <p:sp>
        <p:nvSpPr>
          <p:cNvPr id="143" name="Google Shape;168;p22"/>
          <p:cNvSpPr/>
          <p:nvPr/>
        </p:nvSpPr>
        <p:spPr>
          <a:xfrm>
            <a:off x="4364397" y="241355"/>
            <a:ext cx="1823876" cy="17229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46" y="856"/>
                </a:moveTo>
                <a:close/>
                <a:moveTo>
                  <a:pt x="19040" y="17380"/>
                </a:moveTo>
                <a:close/>
                <a:moveTo>
                  <a:pt x="11327" y="0"/>
                </a:moveTo>
                <a:lnTo>
                  <a:pt x="10996" y="30"/>
                </a:lnTo>
                <a:lnTo>
                  <a:pt x="10725" y="59"/>
                </a:lnTo>
                <a:lnTo>
                  <a:pt x="10454" y="118"/>
                </a:lnTo>
                <a:lnTo>
                  <a:pt x="10273" y="177"/>
                </a:lnTo>
                <a:lnTo>
                  <a:pt x="10062" y="148"/>
                </a:lnTo>
                <a:lnTo>
                  <a:pt x="9821" y="148"/>
                </a:lnTo>
                <a:lnTo>
                  <a:pt x="9369" y="177"/>
                </a:lnTo>
                <a:lnTo>
                  <a:pt x="8887" y="266"/>
                </a:lnTo>
                <a:lnTo>
                  <a:pt x="8405" y="413"/>
                </a:lnTo>
                <a:lnTo>
                  <a:pt x="7923" y="620"/>
                </a:lnTo>
                <a:lnTo>
                  <a:pt x="7411" y="856"/>
                </a:lnTo>
                <a:lnTo>
                  <a:pt x="6929" y="1121"/>
                </a:lnTo>
                <a:lnTo>
                  <a:pt x="6447" y="1446"/>
                </a:lnTo>
                <a:lnTo>
                  <a:pt x="5965" y="1771"/>
                </a:lnTo>
                <a:lnTo>
                  <a:pt x="5483" y="2125"/>
                </a:lnTo>
                <a:lnTo>
                  <a:pt x="5031" y="2508"/>
                </a:lnTo>
                <a:lnTo>
                  <a:pt x="4609" y="2862"/>
                </a:lnTo>
                <a:lnTo>
                  <a:pt x="3826" y="3600"/>
                </a:lnTo>
                <a:lnTo>
                  <a:pt x="3193" y="4308"/>
                </a:lnTo>
                <a:lnTo>
                  <a:pt x="2470" y="5312"/>
                </a:lnTo>
                <a:lnTo>
                  <a:pt x="2561" y="5105"/>
                </a:lnTo>
                <a:lnTo>
                  <a:pt x="2651" y="4898"/>
                </a:lnTo>
                <a:lnTo>
                  <a:pt x="2470" y="5194"/>
                </a:lnTo>
                <a:lnTo>
                  <a:pt x="2259" y="5518"/>
                </a:lnTo>
                <a:lnTo>
                  <a:pt x="2290" y="5577"/>
                </a:lnTo>
                <a:lnTo>
                  <a:pt x="2079" y="5902"/>
                </a:lnTo>
                <a:lnTo>
                  <a:pt x="2259" y="5430"/>
                </a:lnTo>
                <a:lnTo>
                  <a:pt x="1958" y="5961"/>
                </a:lnTo>
                <a:lnTo>
                  <a:pt x="1657" y="6521"/>
                </a:lnTo>
                <a:lnTo>
                  <a:pt x="1416" y="7112"/>
                </a:lnTo>
                <a:lnTo>
                  <a:pt x="1175" y="7702"/>
                </a:lnTo>
                <a:lnTo>
                  <a:pt x="783" y="8912"/>
                </a:lnTo>
                <a:lnTo>
                  <a:pt x="422" y="10062"/>
                </a:lnTo>
                <a:lnTo>
                  <a:pt x="482" y="10092"/>
                </a:lnTo>
                <a:lnTo>
                  <a:pt x="512" y="10151"/>
                </a:lnTo>
                <a:lnTo>
                  <a:pt x="512" y="10210"/>
                </a:lnTo>
                <a:lnTo>
                  <a:pt x="482" y="10298"/>
                </a:lnTo>
                <a:lnTo>
                  <a:pt x="392" y="10446"/>
                </a:lnTo>
                <a:lnTo>
                  <a:pt x="331" y="10505"/>
                </a:lnTo>
                <a:lnTo>
                  <a:pt x="331" y="10948"/>
                </a:lnTo>
                <a:lnTo>
                  <a:pt x="271" y="11302"/>
                </a:lnTo>
                <a:lnTo>
                  <a:pt x="211" y="11685"/>
                </a:lnTo>
                <a:lnTo>
                  <a:pt x="151" y="12157"/>
                </a:lnTo>
                <a:lnTo>
                  <a:pt x="90" y="11980"/>
                </a:lnTo>
                <a:lnTo>
                  <a:pt x="30" y="12453"/>
                </a:lnTo>
                <a:lnTo>
                  <a:pt x="0" y="12984"/>
                </a:lnTo>
                <a:lnTo>
                  <a:pt x="30" y="13544"/>
                </a:lnTo>
                <a:lnTo>
                  <a:pt x="90" y="13780"/>
                </a:lnTo>
                <a:lnTo>
                  <a:pt x="151" y="13958"/>
                </a:lnTo>
                <a:lnTo>
                  <a:pt x="181" y="14282"/>
                </a:lnTo>
                <a:lnTo>
                  <a:pt x="241" y="14636"/>
                </a:lnTo>
                <a:lnTo>
                  <a:pt x="392" y="15315"/>
                </a:lnTo>
                <a:lnTo>
                  <a:pt x="633" y="15964"/>
                </a:lnTo>
                <a:lnTo>
                  <a:pt x="934" y="16613"/>
                </a:lnTo>
                <a:lnTo>
                  <a:pt x="1296" y="17233"/>
                </a:lnTo>
                <a:lnTo>
                  <a:pt x="1687" y="17823"/>
                </a:lnTo>
                <a:lnTo>
                  <a:pt x="2139" y="18354"/>
                </a:lnTo>
                <a:lnTo>
                  <a:pt x="2591" y="18856"/>
                </a:lnTo>
                <a:lnTo>
                  <a:pt x="2892" y="19121"/>
                </a:lnTo>
                <a:lnTo>
                  <a:pt x="3193" y="19387"/>
                </a:lnTo>
                <a:lnTo>
                  <a:pt x="3525" y="19653"/>
                </a:lnTo>
                <a:lnTo>
                  <a:pt x="3856" y="19889"/>
                </a:lnTo>
                <a:lnTo>
                  <a:pt x="4579" y="20302"/>
                </a:lnTo>
                <a:lnTo>
                  <a:pt x="5302" y="20685"/>
                </a:lnTo>
                <a:lnTo>
                  <a:pt x="6085" y="21010"/>
                </a:lnTo>
                <a:lnTo>
                  <a:pt x="6869" y="21246"/>
                </a:lnTo>
                <a:lnTo>
                  <a:pt x="7682" y="21453"/>
                </a:lnTo>
                <a:lnTo>
                  <a:pt x="8495" y="21600"/>
                </a:lnTo>
                <a:lnTo>
                  <a:pt x="8887" y="21600"/>
                </a:lnTo>
                <a:lnTo>
                  <a:pt x="9640" y="21541"/>
                </a:lnTo>
                <a:lnTo>
                  <a:pt x="10574" y="21482"/>
                </a:lnTo>
                <a:lnTo>
                  <a:pt x="11659" y="21364"/>
                </a:lnTo>
                <a:lnTo>
                  <a:pt x="12713" y="21246"/>
                </a:lnTo>
                <a:lnTo>
                  <a:pt x="13647" y="21099"/>
                </a:lnTo>
                <a:lnTo>
                  <a:pt x="14340" y="20951"/>
                </a:lnTo>
                <a:lnTo>
                  <a:pt x="14551" y="20892"/>
                </a:lnTo>
                <a:lnTo>
                  <a:pt x="14671" y="20803"/>
                </a:lnTo>
                <a:lnTo>
                  <a:pt x="15123" y="20626"/>
                </a:lnTo>
                <a:lnTo>
                  <a:pt x="15334" y="20508"/>
                </a:lnTo>
                <a:lnTo>
                  <a:pt x="15545" y="20390"/>
                </a:lnTo>
                <a:lnTo>
                  <a:pt x="15304" y="20479"/>
                </a:lnTo>
                <a:lnTo>
                  <a:pt x="16449" y="19682"/>
                </a:lnTo>
                <a:lnTo>
                  <a:pt x="17021" y="19239"/>
                </a:lnTo>
                <a:lnTo>
                  <a:pt x="17593" y="18738"/>
                </a:lnTo>
                <a:lnTo>
                  <a:pt x="17503" y="18885"/>
                </a:lnTo>
                <a:lnTo>
                  <a:pt x="17352" y="19003"/>
                </a:lnTo>
                <a:lnTo>
                  <a:pt x="17684" y="18767"/>
                </a:lnTo>
                <a:lnTo>
                  <a:pt x="17985" y="18472"/>
                </a:lnTo>
                <a:lnTo>
                  <a:pt x="18226" y="18266"/>
                </a:lnTo>
                <a:lnTo>
                  <a:pt x="18256" y="18207"/>
                </a:lnTo>
                <a:lnTo>
                  <a:pt x="18226" y="18207"/>
                </a:lnTo>
                <a:lnTo>
                  <a:pt x="18497" y="18000"/>
                </a:lnTo>
                <a:lnTo>
                  <a:pt x="18738" y="17734"/>
                </a:lnTo>
                <a:lnTo>
                  <a:pt x="18949" y="17440"/>
                </a:lnTo>
                <a:lnTo>
                  <a:pt x="19130" y="17174"/>
                </a:lnTo>
                <a:lnTo>
                  <a:pt x="19070" y="17203"/>
                </a:lnTo>
                <a:lnTo>
                  <a:pt x="19040" y="17203"/>
                </a:lnTo>
                <a:lnTo>
                  <a:pt x="19100" y="17085"/>
                </a:lnTo>
                <a:lnTo>
                  <a:pt x="18889" y="17380"/>
                </a:lnTo>
                <a:lnTo>
                  <a:pt x="19009" y="17233"/>
                </a:lnTo>
                <a:lnTo>
                  <a:pt x="18979" y="17322"/>
                </a:lnTo>
                <a:lnTo>
                  <a:pt x="18798" y="17528"/>
                </a:lnTo>
                <a:lnTo>
                  <a:pt x="18859" y="17410"/>
                </a:lnTo>
                <a:lnTo>
                  <a:pt x="18738" y="17528"/>
                </a:lnTo>
                <a:lnTo>
                  <a:pt x="19100" y="16997"/>
                </a:lnTo>
                <a:lnTo>
                  <a:pt x="19250" y="16731"/>
                </a:lnTo>
                <a:lnTo>
                  <a:pt x="19250" y="16672"/>
                </a:lnTo>
                <a:lnTo>
                  <a:pt x="19220" y="16702"/>
                </a:lnTo>
                <a:lnTo>
                  <a:pt x="19341" y="16554"/>
                </a:lnTo>
                <a:lnTo>
                  <a:pt x="19491" y="16407"/>
                </a:lnTo>
                <a:lnTo>
                  <a:pt x="19763" y="16112"/>
                </a:lnTo>
                <a:lnTo>
                  <a:pt x="19642" y="16407"/>
                </a:lnTo>
                <a:lnTo>
                  <a:pt x="19431" y="16761"/>
                </a:lnTo>
                <a:lnTo>
                  <a:pt x="19040" y="17380"/>
                </a:lnTo>
                <a:lnTo>
                  <a:pt x="19280" y="17056"/>
                </a:lnTo>
                <a:lnTo>
                  <a:pt x="19461" y="16790"/>
                </a:lnTo>
                <a:lnTo>
                  <a:pt x="19793" y="16200"/>
                </a:lnTo>
                <a:lnTo>
                  <a:pt x="19763" y="16230"/>
                </a:lnTo>
                <a:lnTo>
                  <a:pt x="19763" y="16171"/>
                </a:lnTo>
                <a:lnTo>
                  <a:pt x="19853" y="15964"/>
                </a:lnTo>
                <a:lnTo>
                  <a:pt x="20034" y="15639"/>
                </a:lnTo>
                <a:lnTo>
                  <a:pt x="19642" y="16141"/>
                </a:lnTo>
                <a:lnTo>
                  <a:pt x="19672" y="15964"/>
                </a:lnTo>
                <a:lnTo>
                  <a:pt x="19702" y="15758"/>
                </a:lnTo>
                <a:lnTo>
                  <a:pt x="19853" y="15315"/>
                </a:lnTo>
                <a:lnTo>
                  <a:pt x="20064" y="14813"/>
                </a:lnTo>
                <a:lnTo>
                  <a:pt x="20335" y="14252"/>
                </a:lnTo>
                <a:lnTo>
                  <a:pt x="20877" y="13190"/>
                </a:lnTo>
                <a:lnTo>
                  <a:pt x="21118" y="12718"/>
                </a:lnTo>
                <a:lnTo>
                  <a:pt x="21299" y="12305"/>
                </a:lnTo>
                <a:lnTo>
                  <a:pt x="21269" y="12364"/>
                </a:lnTo>
                <a:lnTo>
                  <a:pt x="21299" y="12216"/>
                </a:lnTo>
                <a:lnTo>
                  <a:pt x="21329" y="12187"/>
                </a:lnTo>
                <a:lnTo>
                  <a:pt x="21329" y="12216"/>
                </a:lnTo>
                <a:lnTo>
                  <a:pt x="21359" y="12069"/>
                </a:lnTo>
                <a:lnTo>
                  <a:pt x="21329" y="12157"/>
                </a:lnTo>
                <a:lnTo>
                  <a:pt x="21389" y="11951"/>
                </a:lnTo>
                <a:lnTo>
                  <a:pt x="21450" y="11656"/>
                </a:lnTo>
                <a:lnTo>
                  <a:pt x="21480" y="11390"/>
                </a:lnTo>
                <a:lnTo>
                  <a:pt x="21510" y="11420"/>
                </a:lnTo>
                <a:lnTo>
                  <a:pt x="21540" y="11420"/>
                </a:lnTo>
                <a:lnTo>
                  <a:pt x="21570" y="11243"/>
                </a:lnTo>
                <a:lnTo>
                  <a:pt x="21570" y="10889"/>
                </a:lnTo>
                <a:lnTo>
                  <a:pt x="21600" y="9708"/>
                </a:lnTo>
                <a:lnTo>
                  <a:pt x="21600" y="8912"/>
                </a:lnTo>
                <a:lnTo>
                  <a:pt x="21570" y="8676"/>
                </a:lnTo>
                <a:lnTo>
                  <a:pt x="21570" y="8617"/>
                </a:lnTo>
                <a:lnTo>
                  <a:pt x="21540" y="8617"/>
                </a:lnTo>
                <a:lnTo>
                  <a:pt x="21419" y="8380"/>
                </a:lnTo>
                <a:lnTo>
                  <a:pt x="21329" y="8026"/>
                </a:lnTo>
                <a:lnTo>
                  <a:pt x="21239" y="7672"/>
                </a:lnTo>
                <a:lnTo>
                  <a:pt x="21208" y="7377"/>
                </a:lnTo>
                <a:lnTo>
                  <a:pt x="21178" y="7407"/>
                </a:lnTo>
                <a:lnTo>
                  <a:pt x="21178" y="7348"/>
                </a:lnTo>
                <a:lnTo>
                  <a:pt x="21058" y="7170"/>
                </a:lnTo>
                <a:lnTo>
                  <a:pt x="20937" y="6993"/>
                </a:lnTo>
                <a:lnTo>
                  <a:pt x="20606" y="6610"/>
                </a:lnTo>
                <a:lnTo>
                  <a:pt x="20305" y="6226"/>
                </a:lnTo>
                <a:lnTo>
                  <a:pt x="20184" y="6049"/>
                </a:lnTo>
                <a:lnTo>
                  <a:pt x="20124" y="5872"/>
                </a:lnTo>
                <a:lnTo>
                  <a:pt x="20154" y="5931"/>
                </a:lnTo>
                <a:lnTo>
                  <a:pt x="20214" y="5961"/>
                </a:lnTo>
                <a:lnTo>
                  <a:pt x="20184" y="5902"/>
                </a:lnTo>
                <a:lnTo>
                  <a:pt x="20094" y="5784"/>
                </a:lnTo>
                <a:lnTo>
                  <a:pt x="19793" y="5459"/>
                </a:lnTo>
                <a:lnTo>
                  <a:pt x="19491" y="5164"/>
                </a:lnTo>
                <a:lnTo>
                  <a:pt x="19491" y="5282"/>
                </a:lnTo>
                <a:lnTo>
                  <a:pt x="19190" y="4987"/>
                </a:lnTo>
                <a:lnTo>
                  <a:pt x="19280" y="5105"/>
                </a:lnTo>
                <a:lnTo>
                  <a:pt x="19009" y="4810"/>
                </a:lnTo>
                <a:lnTo>
                  <a:pt x="18859" y="4663"/>
                </a:lnTo>
                <a:lnTo>
                  <a:pt x="18919" y="4663"/>
                </a:lnTo>
                <a:lnTo>
                  <a:pt x="19130" y="4840"/>
                </a:lnTo>
                <a:lnTo>
                  <a:pt x="18407" y="4190"/>
                </a:lnTo>
                <a:lnTo>
                  <a:pt x="18557" y="4338"/>
                </a:lnTo>
                <a:lnTo>
                  <a:pt x="18166" y="4072"/>
                </a:lnTo>
                <a:lnTo>
                  <a:pt x="17804" y="3895"/>
                </a:lnTo>
                <a:lnTo>
                  <a:pt x="18075" y="4102"/>
                </a:lnTo>
                <a:lnTo>
                  <a:pt x="18347" y="4308"/>
                </a:lnTo>
                <a:lnTo>
                  <a:pt x="18828" y="4780"/>
                </a:lnTo>
                <a:lnTo>
                  <a:pt x="19280" y="5194"/>
                </a:lnTo>
                <a:lnTo>
                  <a:pt x="19551" y="5400"/>
                </a:lnTo>
                <a:lnTo>
                  <a:pt x="19823" y="5607"/>
                </a:lnTo>
                <a:lnTo>
                  <a:pt x="19612" y="5489"/>
                </a:lnTo>
                <a:lnTo>
                  <a:pt x="19371" y="5312"/>
                </a:lnTo>
                <a:lnTo>
                  <a:pt x="19401" y="5400"/>
                </a:lnTo>
                <a:lnTo>
                  <a:pt x="19461" y="5518"/>
                </a:lnTo>
                <a:lnTo>
                  <a:pt x="19793" y="5990"/>
                </a:lnTo>
                <a:lnTo>
                  <a:pt x="20214" y="6551"/>
                </a:lnTo>
                <a:lnTo>
                  <a:pt x="20184" y="6551"/>
                </a:lnTo>
                <a:lnTo>
                  <a:pt x="20244" y="6581"/>
                </a:lnTo>
                <a:lnTo>
                  <a:pt x="20275" y="6669"/>
                </a:lnTo>
                <a:lnTo>
                  <a:pt x="20335" y="6758"/>
                </a:lnTo>
                <a:lnTo>
                  <a:pt x="20365" y="6787"/>
                </a:lnTo>
                <a:lnTo>
                  <a:pt x="20305" y="6669"/>
                </a:lnTo>
                <a:lnTo>
                  <a:pt x="20516" y="6935"/>
                </a:lnTo>
                <a:lnTo>
                  <a:pt x="20666" y="7082"/>
                </a:lnTo>
                <a:lnTo>
                  <a:pt x="20727" y="7141"/>
                </a:lnTo>
                <a:lnTo>
                  <a:pt x="20757" y="7141"/>
                </a:lnTo>
                <a:lnTo>
                  <a:pt x="20757" y="7082"/>
                </a:lnTo>
                <a:lnTo>
                  <a:pt x="20727" y="6993"/>
                </a:lnTo>
                <a:lnTo>
                  <a:pt x="20847" y="7259"/>
                </a:lnTo>
                <a:lnTo>
                  <a:pt x="20937" y="7525"/>
                </a:lnTo>
                <a:lnTo>
                  <a:pt x="21148" y="8115"/>
                </a:lnTo>
                <a:lnTo>
                  <a:pt x="21299" y="8705"/>
                </a:lnTo>
                <a:lnTo>
                  <a:pt x="21359" y="8912"/>
                </a:lnTo>
                <a:lnTo>
                  <a:pt x="21389" y="9030"/>
                </a:lnTo>
                <a:lnTo>
                  <a:pt x="21359" y="9059"/>
                </a:lnTo>
                <a:lnTo>
                  <a:pt x="21299" y="8971"/>
                </a:lnTo>
                <a:lnTo>
                  <a:pt x="21299" y="9148"/>
                </a:lnTo>
                <a:lnTo>
                  <a:pt x="21329" y="9354"/>
                </a:lnTo>
                <a:lnTo>
                  <a:pt x="21359" y="9354"/>
                </a:lnTo>
                <a:lnTo>
                  <a:pt x="21359" y="9561"/>
                </a:lnTo>
                <a:lnTo>
                  <a:pt x="21299" y="9502"/>
                </a:lnTo>
                <a:lnTo>
                  <a:pt x="21269" y="9443"/>
                </a:lnTo>
                <a:lnTo>
                  <a:pt x="21269" y="9413"/>
                </a:lnTo>
                <a:lnTo>
                  <a:pt x="21299" y="9354"/>
                </a:lnTo>
                <a:lnTo>
                  <a:pt x="21239" y="8971"/>
                </a:lnTo>
                <a:lnTo>
                  <a:pt x="21148" y="8557"/>
                </a:lnTo>
                <a:lnTo>
                  <a:pt x="21269" y="9472"/>
                </a:lnTo>
                <a:lnTo>
                  <a:pt x="21299" y="9944"/>
                </a:lnTo>
                <a:lnTo>
                  <a:pt x="21299" y="10417"/>
                </a:lnTo>
                <a:lnTo>
                  <a:pt x="21269" y="10859"/>
                </a:lnTo>
                <a:lnTo>
                  <a:pt x="21208" y="11331"/>
                </a:lnTo>
                <a:lnTo>
                  <a:pt x="21118" y="11744"/>
                </a:lnTo>
                <a:lnTo>
                  <a:pt x="20967" y="12187"/>
                </a:lnTo>
                <a:lnTo>
                  <a:pt x="21028" y="12069"/>
                </a:lnTo>
                <a:lnTo>
                  <a:pt x="21058" y="12069"/>
                </a:lnTo>
                <a:lnTo>
                  <a:pt x="21028" y="12276"/>
                </a:lnTo>
                <a:lnTo>
                  <a:pt x="20937" y="12571"/>
                </a:lnTo>
                <a:lnTo>
                  <a:pt x="20907" y="12659"/>
                </a:lnTo>
                <a:lnTo>
                  <a:pt x="20847" y="12718"/>
                </a:lnTo>
                <a:lnTo>
                  <a:pt x="20847" y="12689"/>
                </a:lnTo>
                <a:lnTo>
                  <a:pt x="20787" y="12866"/>
                </a:lnTo>
                <a:lnTo>
                  <a:pt x="20576" y="13456"/>
                </a:lnTo>
                <a:lnTo>
                  <a:pt x="20335" y="14164"/>
                </a:lnTo>
                <a:lnTo>
                  <a:pt x="20034" y="14784"/>
                </a:lnTo>
                <a:lnTo>
                  <a:pt x="19702" y="15344"/>
                </a:lnTo>
                <a:lnTo>
                  <a:pt x="19371" y="15935"/>
                </a:lnTo>
                <a:lnTo>
                  <a:pt x="18979" y="16495"/>
                </a:lnTo>
                <a:lnTo>
                  <a:pt x="18588" y="17026"/>
                </a:lnTo>
                <a:lnTo>
                  <a:pt x="18166" y="17528"/>
                </a:lnTo>
                <a:lnTo>
                  <a:pt x="17684" y="18030"/>
                </a:lnTo>
                <a:lnTo>
                  <a:pt x="17202" y="18502"/>
                </a:lnTo>
                <a:lnTo>
                  <a:pt x="16660" y="18885"/>
                </a:lnTo>
                <a:lnTo>
                  <a:pt x="15635" y="19535"/>
                </a:lnTo>
                <a:lnTo>
                  <a:pt x="14219" y="20420"/>
                </a:lnTo>
                <a:lnTo>
                  <a:pt x="14249" y="20390"/>
                </a:lnTo>
                <a:lnTo>
                  <a:pt x="14280" y="20361"/>
                </a:lnTo>
                <a:lnTo>
                  <a:pt x="14400" y="20272"/>
                </a:lnTo>
                <a:lnTo>
                  <a:pt x="14581" y="20184"/>
                </a:lnTo>
                <a:lnTo>
                  <a:pt x="14008" y="20449"/>
                </a:lnTo>
                <a:lnTo>
                  <a:pt x="13768" y="20567"/>
                </a:lnTo>
                <a:lnTo>
                  <a:pt x="13707" y="20567"/>
                </a:lnTo>
                <a:lnTo>
                  <a:pt x="13768" y="20538"/>
                </a:lnTo>
                <a:lnTo>
                  <a:pt x="13285" y="20656"/>
                </a:lnTo>
                <a:lnTo>
                  <a:pt x="12773" y="20745"/>
                </a:lnTo>
                <a:lnTo>
                  <a:pt x="12261" y="20803"/>
                </a:lnTo>
                <a:lnTo>
                  <a:pt x="11749" y="20862"/>
                </a:lnTo>
                <a:lnTo>
                  <a:pt x="10725" y="20951"/>
                </a:lnTo>
                <a:lnTo>
                  <a:pt x="10273" y="21010"/>
                </a:lnTo>
                <a:lnTo>
                  <a:pt x="9821" y="21069"/>
                </a:lnTo>
                <a:lnTo>
                  <a:pt x="9610" y="21069"/>
                </a:lnTo>
                <a:lnTo>
                  <a:pt x="9369" y="21039"/>
                </a:lnTo>
                <a:lnTo>
                  <a:pt x="8887" y="20922"/>
                </a:lnTo>
                <a:lnTo>
                  <a:pt x="8435" y="20803"/>
                </a:lnTo>
                <a:lnTo>
                  <a:pt x="8224" y="20774"/>
                </a:lnTo>
                <a:lnTo>
                  <a:pt x="8013" y="20774"/>
                </a:lnTo>
                <a:lnTo>
                  <a:pt x="8164" y="20951"/>
                </a:lnTo>
                <a:lnTo>
                  <a:pt x="8134" y="20980"/>
                </a:lnTo>
                <a:lnTo>
                  <a:pt x="8043" y="20951"/>
                </a:lnTo>
                <a:lnTo>
                  <a:pt x="7772" y="20892"/>
                </a:lnTo>
                <a:lnTo>
                  <a:pt x="7592" y="20803"/>
                </a:lnTo>
                <a:lnTo>
                  <a:pt x="7742" y="20774"/>
                </a:lnTo>
                <a:lnTo>
                  <a:pt x="7893" y="20833"/>
                </a:lnTo>
                <a:lnTo>
                  <a:pt x="7923" y="20774"/>
                </a:lnTo>
                <a:lnTo>
                  <a:pt x="7923" y="20745"/>
                </a:lnTo>
                <a:lnTo>
                  <a:pt x="7893" y="20715"/>
                </a:lnTo>
                <a:lnTo>
                  <a:pt x="7833" y="20685"/>
                </a:lnTo>
                <a:lnTo>
                  <a:pt x="7712" y="20715"/>
                </a:lnTo>
                <a:lnTo>
                  <a:pt x="7562" y="20745"/>
                </a:lnTo>
                <a:lnTo>
                  <a:pt x="7351" y="20774"/>
                </a:lnTo>
                <a:lnTo>
                  <a:pt x="7501" y="20715"/>
                </a:lnTo>
                <a:lnTo>
                  <a:pt x="7049" y="20626"/>
                </a:lnTo>
                <a:lnTo>
                  <a:pt x="6688" y="20538"/>
                </a:lnTo>
                <a:lnTo>
                  <a:pt x="6387" y="20420"/>
                </a:lnTo>
                <a:lnTo>
                  <a:pt x="6085" y="20272"/>
                </a:lnTo>
                <a:lnTo>
                  <a:pt x="6296" y="20331"/>
                </a:lnTo>
                <a:lnTo>
                  <a:pt x="6116" y="20243"/>
                </a:lnTo>
                <a:lnTo>
                  <a:pt x="6055" y="20272"/>
                </a:lnTo>
                <a:lnTo>
                  <a:pt x="6116" y="20302"/>
                </a:lnTo>
                <a:lnTo>
                  <a:pt x="5905" y="20302"/>
                </a:lnTo>
                <a:lnTo>
                  <a:pt x="5694" y="20243"/>
                </a:lnTo>
                <a:lnTo>
                  <a:pt x="5513" y="20184"/>
                </a:lnTo>
                <a:lnTo>
                  <a:pt x="5332" y="20066"/>
                </a:lnTo>
                <a:lnTo>
                  <a:pt x="5423" y="20036"/>
                </a:lnTo>
                <a:lnTo>
                  <a:pt x="5513" y="20066"/>
                </a:lnTo>
                <a:lnTo>
                  <a:pt x="4850" y="19771"/>
                </a:lnTo>
                <a:lnTo>
                  <a:pt x="4669" y="19653"/>
                </a:lnTo>
                <a:lnTo>
                  <a:pt x="4700" y="19682"/>
                </a:lnTo>
                <a:lnTo>
                  <a:pt x="4398" y="19564"/>
                </a:lnTo>
                <a:lnTo>
                  <a:pt x="4127" y="19417"/>
                </a:lnTo>
                <a:lnTo>
                  <a:pt x="3946" y="19298"/>
                </a:lnTo>
                <a:lnTo>
                  <a:pt x="3916" y="19239"/>
                </a:lnTo>
                <a:lnTo>
                  <a:pt x="3886" y="19181"/>
                </a:lnTo>
                <a:lnTo>
                  <a:pt x="3736" y="19062"/>
                </a:lnTo>
                <a:lnTo>
                  <a:pt x="3555" y="18915"/>
                </a:lnTo>
                <a:lnTo>
                  <a:pt x="3163" y="18531"/>
                </a:lnTo>
                <a:lnTo>
                  <a:pt x="3374" y="18620"/>
                </a:lnTo>
                <a:lnTo>
                  <a:pt x="3013" y="18325"/>
                </a:lnTo>
                <a:lnTo>
                  <a:pt x="2621" y="18000"/>
                </a:lnTo>
                <a:lnTo>
                  <a:pt x="2410" y="17794"/>
                </a:lnTo>
                <a:lnTo>
                  <a:pt x="2229" y="17557"/>
                </a:lnTo>
                <a:lnTo>
                  <a:pt x="1988" y="17233"/>
                </a:lnTo>
                <a:lnTo>
                  <a:pt x="2049" y="17322"/>
                </a:lnTo>
                <a:lnTo>
                  <a:pt x="1928" y="17174"/>
                </a:lnTo>
                <a:lnTo>
                  <a:pt x="1747" y="16967"/>
                </a:lnTo>
                <a:lnTo>
                  <a:pt x="1687" y="16879"/>
                </a:lnTo>
                <a:lnTo>
                  <a:pt x="1627" y="16849"/>
                </a:lnTo>
                <a:lnTo>
                  <a:pt x="1717" y="17085"/>
                </a:lnTo>
                <a:lnTo>
                  <a:pt x="1868" y="17292"/>
                </a:lnTo>
                <a:lnTo>
                  <a:pt x="2019" y="17499"/>
                </a:lnTo>
                <a:lnTo>
                  <a:pt x="2139" y="17705"/>
                </a:lnTo>
                <a:lnTo>
                  <a:pt x="1988" y="17587"/>
                </a:lnTo>
                <a:lnTo>
                  <a:pt x="1898" y="17469"/>
                </a:lnTo>
                <a:lnTo>
                  <a:pt x="1928" y="17528"/>
                </a:lnTo>
                <a:lnTo>
                  <a:pt x="1898" y="17499"/>
                </a:lnTo>
                <a:lnTo>
                  <a:pt x="1717" y="17262"/>
                </a:lnTo>
                <a:lnTo>
                  <a:pt x="1597" y="17115"/>
                </a:lnTo>
                <a:lnTo>
                  <a:pt x="1506" y="16938"/>
                </a:lnTo>
                <a:lnTo>
                  <a:pt x="1446" y="16790"/>
                </a:lnTo>
                <a:lnTo>
                  <a:pt x="1446" y="16761"/>
                </a:lnTo>
                <a:lnTo>
                  <a:pt x="1476" y="16702"/>
                </a:lnTo>
                <a:lnTo>
                  <a:pt x="1627" y="16967"/>
                </a:lnTo>
                <a:lnTo>
                  <a:pt x="1506" y="16672"/>
                </a:lnTo>
                <a:lnTo>
                  <a:pt x="1446" y="16584"/>
                </a:lnTo>
                <a:lnTo>
                  <a:pt x="1326" y="16348"/>
                </a:lnTo>
                <a:lnTo>
                  <a:pt x="1326" y="16318"/>
                </a:lnTo>
                <a:lnTo>
                  <a:pt x="1205" y="16112"/>
                </a:lnTo>
                <a:lnTo>
                  <a:pt x="1084" y="15846"/>
                </a:lnTo>
                <a:lnTo>
                  <a:pt x="1145" y="16141"/>
                </a:lnTo>
                <a:lnTo>
                  <a:pt x="1084" y="16023"/>
                </a:lnTo>
                <a:lnTo>
                  <a:pt x="1024" y="15905"/>
                </a:lnTo>
                <a:lnTo>
                  <a:pt x="1024" y="15669"/>
                </a:lnTo>
                <a:lnTo>
                  <a:pt x="1145" y="15876"/>
                </a:lnTo>
                <a:lnTo>
                  <a:pt x="1235" y="16112"/>
                </a:lnTo>
                <a:lnTo>
                  <a:pt x="1024" y="15492"/>
                </a:lnTo>
                <a:lnTo>
                  <a:pt x="1235" y="15876"/>
                </a:lnTo>
                <a:lnTo>
                  <a:pt x="1024" y="15315"/>
                </a:lnTo>
                <a:lnTo>
                  <a:pt x="1145" y="15433"/>
                </a:lnTo>
                <a:lnTo>
                  <a:pt x="1205" y="15462"/>
                </a:lnTo>
                <a:lnTo>
                  <a:pt x="1265" y="15492"/>
                </a:lnTo>
                <a:lnTo>
                  <a:pt x="1296" y="15610"/>
                </a:lnTo>
                <a:lnTo>
                  <a:pt x="1235" y="15315"/>
                </a:lnTo>
                <a:lnTo>
                  <a:pt x="1115" y="14990"/>
                </a:lnTo>
                <a:lnTo>
                  <a:pt x="843" y="14252"/>
                </a:lnTo>
                <a:lnTo>
                  <a:pt x="693" y="13721"/>
                </a:lnTo>
                <a:lnTo>
                  <a:pt x="542" y="13102"/>
                </a:lnTo>
                <a:lnTo>
                  <a:pt x="603" y="13161"/>
                </a:lnTo>
                <a:lnTo>
                  <a:pt x="633" y="13131"/>
                </a:lnTo>
                <a:lnTo>
                  <a:pt x="663" y="13161"/>
                </a:lnTo>
                <a:lnTo>
                  <a:pt x="723" y="13190"/>
                </a:lnTo>
                <a:lnTo>
                  <a:pt x="693" y="12600"/>
                </a:lnTo>
                <a:lnTo>
                  <a:pt x="663" y="11980"/>
                </a:lnTo>
                <a:lnTo>
                  <a:pt x="693" y="11390"/>
                </a:lnTo>
                <a:lnTo>
                  <a:pt x="753" y="11125"/>
                </a:lnTo>
                <a:lnTo>
                  <a:pt x="783" y="10889"/>
                </a:lnTo>
                <a:lnTo>
                  <a:pt x="904" y="10269"/>
                </a:lnTo>
                <a:lnTo>
                  <a:pt x="904" y="10387"/>
                </a:lnTo>
                <a:lnTo>
                  <a:pt x="934" y="10475"/>
                </a:lnTo>
                <a:lnTo>
                  <a:pt x="934" y="10151"/>
                </a:lnTo>
                <a:lnTo>
                  <a:pt x="964" y="9826"/>
                </a:lnTo>
                <a:lnTo>
                  <a:pt x="1084" y="9148"/>
                </a:lnTo>
                <a:lnTo>
                  <a:pt x="1235" y="8469"/>
                </a:lnTo>
                <a:lnTo>
                  <a:pt x="1476" y="7820"/>
                </a:lnTo>
                <a:lnTo>
                  <a:pt x="1777" y="7141"/>
                </a:lnTo>
                <a:lnTo>
                  <a:pt x="2109" y="6521"/>
                </a:lnTo>
                <a:lnTo>
                  <a:pt x="2500" y="5902"/>
                </a:lnTo>
                <a:lnTo>
                  <a:pt x="2922" y="5282"/>
                </a:lnTo>
                <a:lnTo>
                  <a:pt x="3374" y="4721"/>
                </a:lnTo>
                <a:lnTo>
                  <a:pt x="3856" y="4161"/>
                </a:lnTo>
                <a:lnTo>
                  <a:pt x="4398" y="3659"/>
                </a:lnTo>
                <a:lnTo>
                  <a:pt x="4910" y="3158"/>
                </a:lnTo>
                <a:lnTo>
                  <a:pt x="5483" y="2715"/>
                </a:lnTo>
                <a:lnTo>
                  <a:pt x="6055" y="2331"/>
                </a:lnTo>
                <a:lnTo>
                  <a:pt x="6628" y="1977"/>
                </a:lnTo>
                <a:lnTo>
                  <a:pt x="7200" y="1682"/>
                </a:lnTo>
                <a:lnTo>
                  <a:pt x="6899" y="1948"/>
                </a:lnTo>
                <a:lnTo>
                  <a:pt x="7230" y="1712"/>
                </a:lnTo>
                <a:lnTo>
                  <a:pt x="7441" y="1594"/>
                </a:lnTo>
                <a:lnTo>
                  <a:pt x="8104" y="1298"/>
                </a:lnTo>
                <a:lnTo>
                  <a:pt x="7923" y="1298"/>
                </a:lnTo>
                <a:lnTo>
                  <a:pt x="8194" y="1180"/>
                </a:lnTo>
                <a:lnTo>
                  <a:pt x="8586" y="1003"/>
                </a:lnTo>
                <a:lnTo>
                  <a:pt x="8495" y="1121"/>
                </a:lnTo>
                <a:lnTo>
                  <a:pt x="8586" y="1121"/>
                </a:lnTo>
                <a:lnTo>
                  <a:pt x="8586" y="1151"/>
                </a:lnTo>
                <a:lnTo>
                  <a:pt x="8556" y="1180"/>
                </a:lnTo>
                <a:lnTo>
                  <a:pt x="9038" y="1033"/>
                </a:lnTo>
                <a:lnTo>
                  <a:pt x="9459" y="856"/>
                </a:lnTo>
                <a:lnTo>
                  <a:pt x="9911" y="708"/>
                </a:lnTo>
                <a:lnTo>
                  <a:pt x="10152" y="649"/>
                </a:lnTo>
                <a:lnTo>
                  <a:pt x="10424" y="620"/>
                </a:lnTo>
                <a:lnTo>
                  <a:pt x="10393" y="649"/>
                </a:lnTo>
                <a:lnTo>
                  <a:pt x="10514" y="620"/>
                </a:lnTo>
                <a:lnTo>
                  <a:pt x="10936" y="561"/>
                </a:lnTo>
                <a:lnTo>
                  <a:pt x="11448" y="443"/>
                </a:lnTo>
                <a:lnTo>
                  <a:pt x="11809" y="354"/>
                </a:lnTo>
                <a:lnTo>
                  <a:pt x="11809" y="443"/>
                </a:lnTo>
                <a:lnTo>
                  <a:pt x="13075" y="384"/>
                </a:lnTo>
                <a:lnTo>
                  <a:pt x="13255" y="325"/>
                </a:lnTo>
                <a:lnTo>
                  <a:pt x="13315" y="354"/>
                </a:lnTo>
                <a:lnTo>
                  <a:pt x="13255" y="384"/>
                </a:lnTo>
                <a:lnTo>
                  <a:pt x="13195" y="413"/>
                </a:lnTo>
                <a:lnTo>
                  <a:pt x="13496" y="413"/>
                </a:lnTo>
                <a:lnTo>
                  <a:pt x="13768" y="384"/>
                </a:lnTo>
                <a:lnTo>
                  <a:pt x="13858" y="443"/>
                </a:lnTo>
                <a:lnTo>
                  <a:pt x="14069" y="502"/>
                </a:lnTo>
                <a:lnTo>
                  <a:pt x="14671" y="649"/>
                </a:lnTo>
                <a:lnTo>
                  <a:pt x="15334" y="738"/>
                </a:lnTo>
                <a:lnTo>
                  <a:pt x="15846" y="856"/>
                </a:lnTo>
                <a:lnTo>
                  <a:pt x="15214" y="620"/>
                </a:lnTo>
                <a:lnTo>
                  <a:pt x="14460" y="413"/>
                </a:lnTo>
                <a:lnTo>
                  <a:pt x="13647" y="236"/>
                </a:lnTo>
                <a:lnTo>
                  <a:pt x="12834" y="89"/>
                </a:lnTo>
                <a:lnTo>
                  <a:pt x="12050" y="30"/>
                </a:lnTo>
                <a:lnTo>
                  <a:pt x="11327" y="0"/>
                </a:lnTo>
                <a:close/>
              </a:path>
            </a:pathLst>
          </a:custGeom>
          <a:solidFill>
            <a:srgbClr val="FFFFFF"/>
          </a:solidFill>
          <a:ln w="12700">
            <a:miter lim="400000"/>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rsula template">
  <a:themeElements>
    <a:clrScheme name="Ursula template">
      <a:dk1>
        <a:srgbClr val="000000"/>
      </a:dk1>
      <a:lt1>
        <a:srgbClr val="FFFFFF"/>
      </a:lt1>
      <a:dk2>
        <a:srgbClr val="A7A7A7"/>
      </a:dk2>
      <a:lt2>
        <a:srgbClr val="535353"/>
      </a:lt2>
      <a:accent1>
        <a:srgbClr val="71AEF0"/>
      </a:accent1>
      <a:accent2>
        <a:srgbClr val="88E6DC"/>
      </a:accent2>
      <a:accent3>
        <a:srgbClr val="A6D145"/>
      </a:accent3>
      <a:accent4>
        <a:srgbClr val="FFE000"/>
      </a:accent4>
      <a:accent5>
        <a:srgbClr val="FC765C"/>
      </a:accent5>
      <a:accent6>
        <a:srgbClr val="A693C9"/>
      </a:accent6>
      <a:hlink>
        <a:srgbClr val="0000FF"/>
      </a:hlink>
      <a:folHlink>
        <a:srgbClr val="FF00FF"/>
      </a:folHlink>
    </a:clrScheme>
    <a:fontScheme name="Ursula template">
      <a:majorFont>
        <a:latin typeface="Arial"/>
        <a:ea typeface="Arial"/>
        <a:cs typeface="Arial"/>
      </a:majorFont>
      <a:minorFont>
        <a:latin typeface="Helvetica"/>
        <a:ea typeface="Helvetica"/>
        <a:cs typeface="Helvetica"/>
      </a:minorFont>
    </a:fontScheme>
    <a:fmtScheme name="Ursula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rsula template">
  <a:themeElements>
    <a:clrScheme name="Ursula template">
      <a:dk1>
        <a:srgbClr val="000000"/>
      </a:dk1>
      <a:lt1>
        <a:srgbClr val="FFFFFF"/>
      </a:lt1>
      <a:dk2>
        <a:srgbClr val="A7A7A7"/>
      </a:dk2>
      <a:lt2>
        <a:srgbClr val="535353"/>
      </a:lt2>
      <a:accent1>
        <a:srgbClr val="71AEF0"/>
      </a:accent1>
      <a:accent2>
        <a:srgbClr val="88E6DC"/>
      </a:accent2>
      <a:accent3>
        <a:srgbClr val="A6D145"/>
      </a:accent3>
      <a:accent4>
        <a:srgbClr val="FFE000"/>
      </a:accent4>
      <a:accent5>
        <a:srgbClr val="FC765C"/>
      </a:accent5>
      <a:accent6>
        <a:srgbClr val="A693C9"/>
      </a:accent6>
      <a:hlink>
        <a:srgbClr val="0000FF"/>
      </a:hlink>
      <a:folHlink>
        <a:srgbClr val="FF00FF"/>
      </a:folHlink>
    </a:clrScheme>
    <a:fontScheme name="Ursula template">
      <a:majorFont>
        <a:latin typeface="Arial"/>
        <a:ea typeface="Arial"/>
        <a:cs typeface="Arial"/>
      </a:majorFont>
      <a:minorFont>
        <a:latin typeface="Helvetica"/>
        <a:ea typeface="Helvetica"/>
        <a:cs typeface="Helvetica"/>
      </a:minorFont>
    </a:fontScheme>
    <a:fmtScheme name="Ursula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