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44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5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97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1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1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7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15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6362-5D0F-49FA-BFE6-8400259A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8905" y="1635341"/>
            <a:ext cx="10722474" cy="2665795"/>
          </a:xfrm>
        </p:spPr>
        <p:txBody>
          <a:bodyPr/>
          <a:lstStyle/>
          <a:p>
            <a:pPr algn="ctr"/>
            <a:r>
              <a:rPr lang="en-GB" sz="7200" dirty="0"/>
              <a:t>Working with </a:t>
            </a:r>
            <a:br>
              <a:rPr lang="en-GB" sz="7200" dirty="0"/>
            </a:br>
            <a:r>
              <a:rPr lang="en-GB" sz="7200" dirty="0"/>
              <a:t>Magnetite</a:t>
            </a:r>
          </a:p>
        </p:txBody>
      </p:sp>
    </p:spTree>
    <p:extLst>
      <p:ext uri="{BB962C8B-B14F-4D97-AF65-F5344CB8AC3E}">
        <p14:creationId xmlns:p14="http://schemas.microsoft.com/office/powerpoint/2010/main" val="77423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CE0C-0CAD-4EFE-9574-C1D6C89D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E4DE-864B-4D35-96D3-A52F23AF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file:</a:t>
            </a:r>
          </a:p>
          <a:p>
            <a:pPr lvl="1"/>
            <a:r>
              <a:rPr lang="en-GB" dirty="0"/>
              <a:t>Lattice constant 8.397 A</a:t>
            </a:r>
          </a:p>
          <a:p>
            <a:pPr lvl="1"/>
            <a:r>
              <a:rPr lang="en-GB" dirty="0"/>
              <a:t>System dimensions</a:t>
            </a:r>
          </a:p>
          <a:p>
            <a:pPr lvl="1"/>
            <a:r>
              <a:rPr lang="en-GB" dirty="0"/>
              <a:t>Program </a:t>
            </a:r>
          </a:p>
          <a:p>
            <a:pPr lvl="1"/>
            <a:r>
              <a:rPr lang="en-GB" dirty="0"/>
              <a:t>Output</a:t>
            </a:r>
          </a:p>
          <a:p>
            <a:endParaRPr lang="en-GB" dirty="0"/>
          </a:p>
          <a:p>
            <a:r>
              <a:rPr lang="en-GB" dirty="0"/>
              <a:t>New parameter for spinel materials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create:crystal-structure</a:t>
            </a:r>
            <a:r>
              <a:rPr lang="en-GB" dirty="0">
                <a:latin typeface="Consolas" panose="020B0609020204030204" pitchFamily="49" charset="0"/>
              </a:rPr>
              <a:t>=spinel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If using a </a:t>
            </a:r>
            <a:r>
              <a:rPr lang="en-GB" dirty="0" err="1">
                <a:latin typeface="Consolas" panose="020B0609020204030204" pitchFamily="49" charset="0"/>
              </a:rPr>
              <a:t>unitcell</a:t>
            </a:r>
            <a:r>
              <a:rPr lang="en-GB" dirty="0">
                <a:latin typeface="Consolas" panose="020B0609020204030204" pitchFamily="49" charset="0"/>
              </a:rPr>
              <a:t> file this parameter is not used</a:t>
            </a:r>
          </a:p>
        </p:txBody>
      </p:sp>
    </p:spTree>
    <p:extLst>
      <p:ext uri="{BB962C8B-B14F-4D97-AF65-F5344CB8AC3E}">
        <p14:creationId xmlns:p14="http://schemas.microsoft.com/office/powerpoint/2010/main" val="422651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780E-92D5-4B7C-88E0-68D1A83C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2A19-E0B2-4815-8A0C-6CB3A235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Material File: 3 materials</a:t>
            </a:r>
          </a:p>
          <a:p>
            <a:pPr lvl="1"/>
            <a:r>
              <a:rPr lang="en-GB" dirty="0" err="1"/>
              <a:t>FeA</a:t>
            </a:r>
            <a:endParaRPr lang="en-GB" dirty="0"/>
          </a:p>
          <a:p>
            <a:pPr lvl="1"/>
            <a:r>
              <a:rPr lang="en-GB" dirty="0" err="1"/>
              <a:t>FeB</a:t>
            </a:r>
            <a:endParaRPr lang="en-GB" dirty="0"/>
          </a:p>
          <a:p>
            <a:pPr lvl="1"/>
            <a:r>
              <a:rPr lang="en-GB" dirty="0"/>
              <a:t>O (non-magnetic)</a:t>
            </a:r>
          </a:p>
          <a:p>
            <a:pPr lvl="1"/>
            <a:endParaRPr lang="en-GB" dirty="0"/>
          </a:p>
          <a:p>
            <a:r>
              <a:rPr lang="en-GB" dirty="0"/>
              <a:t>Each magnetic material requires exchange</a:t>
            </a:r>
            <a:br>
              <a:rPr lang="en-GB" dirty="0"/>
            </a:br>
            <a:r>
              <a:rPr lang="en-GB" dirty="0"/>
              <a:t>matrices and anisotropy values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material[x]:unit-cell-category = x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Oxygen can use parameter: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material[3]:non-magnetic = remove</a:t>
            </a:r>
          </a:p>
        </p:txBody>
      </p:sp>
    </p:spTree>
    <p:extLst>
      <p:ext uri="{BB962C8B-B14F-4D97-AF65-F5344CB8AC3E}">
        <p14:creationId xmlns:p14="http://schemas.microsoft.com/office/powerpoint/2010/main" val="155190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2F6E-B9BA-4CE6-8A87-EC7288FF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Unitcell</a:t>
            </a:r>
            <a:r>
              <a:rPr lang="en-GB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04F5-1D1A-4835-8B8F-CF6B3C6B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Contains the unit cell information</a:t>
            </a:r>
          </a:p>
          <a:p>
            <a:endParaRPr lang="en-GB" dirty="0"/>
          </a:p>
          <a:p>
            <a:r>
              <a:rPr lang="en-GB" dirty="0"/>
              <a:t>As well as the exchange interactions</a:t>
            </a:r>
          </a:p>
          <a:p>
            <a:endParaRPr lang="en-GB" dirty="0"/>
          </a:p>
          <a:p>
            <a:r>
              <a:rPr lang="en-GB" dirty="0"/>
              <a:t>Usually has to be made for each</a:t>
            </a:r>
            <a:br>
              <a:rPr lang="en-GB" dirty="0"/>
            </a:br>
            <a:r>
              <a:rPr lang="en-GB" dirty="0"/>
              <a:t>complex crystal structure</a:t>
            </a:r>
          </a:p>
          <a:p>
            <a:pPr lvl="1"/>
            <a:r>
              <a:rPr lang="en-GB" dirty="0"/>
              <a:t>Requires some coding by the user</a:t>
            </a:r>
          </a:p>
        </p:txBody>
      </p:sp>
    </p:spTree>
    <p:extLst>
      <p:ext uri="{BB962C8B-B14F-4D97-AF65-F5344CB8AC3E}">
        <p14:creationId xmlns:p14="http://schemas.microsoft.com/office/powerpoint/2010/main" val="6270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A763-1453-4EA1-BBB3-4AFC45CD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Unitcell</a:t>
            </a:r>
            <a:r>
              <a:rPr lang="en-GB" dirty="0"/>
              <a:t>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4198-B888-41FB-B264-80F157D2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Lattice parameters and crystal orientation (always cubic)</a:t>
            </a:r>
          </a:p>
          <a:p>
            <a:endParaRPr lang="en-GB" dirty="0"/>
          </a:p>
          <a:p>
            <a:r>
              <a:rPr lang="en-GB" dirty="0"/>
              <a:t>Atom position list</a:t>
            </a:r>
          </a:p>
          <a:p>
            <a:pPr lvl="1"/>
            <a:r>
              <a:rPr lang="en-GB" dirty="0"/>
              <a:t>Number of atoms</a:t>
            </a:r>
          </a:p>
          <a:p>
            <a:pPr lvl="1"/>
            <a:r>
              <a:rPr lang="en-GB" dirty="0"/>
              <a:t>id, fractional coordinates, material information</a:t>
            </a:r>
          </a:p>
          <a:p>
            <a:endParaRPr lang="en-GB" dirty="0"/>
          </a:p>
          <a:p>
            <a:r>
              <a:rPr lang="en-GB" dirty="0"/>
              <a:t>Exchange list</a:t>
            </a:r>
          </a:p>
          <a:p>
            <a:pPr lvl="1"/>
            <a:r>
              <a:rPr lang="en-GB" dirty="0"/>
              <a:t>Number of interactions, type</a:t>
            </a:r>
          </a:p>
          <a:p>
            <a:pPr lvl="1"/>
            <a:r>
              <a:rPr lang="en-GB" dirty="0"/>
              <a:t>Interaction id, atom</a:t>
            </a:r>
            <a:r>
              <a:rPr lang="en-GB" baseline="-25000" dirty="0"/>
              <a:t>[i]</a:t>
            </a:r>
            <a:r>
              <a:rPr lang="en-GB" dirty="0"/>
              <a:t> id, atom</a:t>
            </a:r>
            <a:r>
              <a:rPr lang="en-GB" baseline="-25000" dirty="0"/>
              <a:t>[j]</a:t>
            </a:r>
            <a:r>
              <a:rPr lang="en-GB" dirty="0"/>
              <a:t> id,</a:t>
            </a:r>
            <a:br>
              <a:rPr lang="en-GB" dirty="0"/>
            </a:br>
            <a:r>
              <a:rPr lang="en-GB" dirty="0"/>
              <a:t>unit cell location, exchange value</a:t>
            </a:r>
          </a:p>
        </p:txBody>
      </p:sp>
    </p:spTree>
    <p:extLst>
      <p:ext uri="{BB962C8B-B14F-4D97-AF65-F5344CB8AC3E}">
        <p14:creationId xmlns:p14="http://schemas.microsoft.com/office/powerpoint/2010/main" val="340370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E7B6-B834-4452-9A22-B2D81E28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it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41B7-4B76-49B1-B973-494B255C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input file parameter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create:crystal-structure</a:t>
            </a:r>
            <a:r>
              <a:rPr lang="en-GB" dirty="0">
                <a:latin typeface="Consolas" panose="020B0609020204030204" pitchFamily="49" charset="0"/>
              </a:rPr>
              <a:t> = spinel</a:t>
            </a:r>
          </a:p>
        </p:txBody>
      </p:sp>
    </p:spTree>
    <p:extLst>
      <p:ext uri="{BB962C8B-B14F-4D97-AF65-F5344CB8AC3E}">
        <p14:creationId xmlns:p14="http://schemas.microsoft.com/office/powerpoint/2010/main" val="1449348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2225</TotalTime>
  <Words>130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Consolas</vt:lpstr>
      <vt:lpstr>Wingdings 3</vt:lpstr>
      <vt:lpstr>Ion</vt:lpstr>
      <vt:lpstr>Working with  Magnetite</vt:lpstr>
      <vt:lpstr>Requirements</vt:lpstr>
      <vt:lpstr>Requirements</vt:lpstr>
      <vt:lpstr>Unitcell file</vt:lpstr>
      <vt:lpstr>Unitcell file structure</vt:lpstr>
      <vt:lpstr>Making it easier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VAMPIRE Data Converter</dc:title>
  <dc:creator>Daniel Meilak</dc:creator>
  <cp:lastModifiedBy>Daniel Meilak</cp:lastModifiedBy>
  <cp:revision>30</cp:revision>
  <dcterms:created xsi:type="dcterms:W3CDTF">2020-04-05T12:04:19Z</dcterms:created>
  <dcterms:modified xsi:type="dcterms:W3CDTF">2020-04-08T20:13:38Z</dcterms:modified>
</cp:coreProperties>
</file>