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4" r:id="rId6"/>
    <p:sldId id="265" r:id="rId7"/>
    <p:sldId id="266" r:id="rId8"/>
    <p:sldId id="272" r:id="rId9"/>
    <p:sldId id="267" r:id="rId10"/>
    <p:sldId id="268"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128" y="-3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A71C80EE-5F6D-4EB6-A334-6B0D00028C66}" type="datetimeFigureOut">
              <a:rPr lang="es-MX" smtClean="0"/>
              <a:t>10/4/17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173793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71C80EE-5F6D-4EB6-A334-6B0D00028C66}" type="datetimeFigureOut">
              <a:rPr lang="es-MX" smtClean="0"/>
              <a:t>10/4/17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243014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71C80EE-5F6D-4EB6-A334-6B0D00028C66}" type="datetimeFigureOut">
              <a:rPr lang="es-MX" smtClean="0"/>
              <a:t>10/4/17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242931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71C80EE-5F6D-4EB6-A334-6B0D00028C66}" type="datetimeFigureOut">
              <a:rPr lang="es-MX" smtClean="0"/>
              <a:t>10/4/17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406555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71C80EE-5F6D-4EB6-A334-6B0D00028C66}" type="datetimeFigureOut">
              <a:rPr lang="es-MX" smtClean="0"/>
              <a:t>10/4/17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58448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A71C80EE-5F6D-4EB6-A334-6B0D00028C66}" type="datetimeFigureOut">
              <a:rPr lang="es-MX" smtClean="0"/>
              <a:t>10/4/17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274102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71C80EE-5F6D-4EB6-A334-6B0D00028C66}" type="datetimeFigureOut">
              <a:rPr lang="es-MX" smtClean="0"/>
              <a:t>10/4/17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175591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A71C80EE-5F6D-4EB6-A334-6B0D00028C66}" type="datetimeFigureOut">
              <a:rPr lang="es-MX" smtClean="0"/>
              <a:t>10/4/17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360152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71C80EE-5F6D-4EB6-A334-6B0D00028C66}" type="datetimeFigureOut">
              <a:rPr lang="es-MX" smtClean="0"/>
              <a:t>10/4/17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372480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71C80EE-5F6D-4EB6-A334-6B0D00028C66}" type="datetimeFigureOut">
              <a:rPr lang="es-MX" smtClean="0"/>
              <a:t>10/4/17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172233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71C80EE-5F6D-4EB6-A334-6B0D00028C66}" type="datetimeFigureOut">
              <a:rPr lang="es-MX" smtClean="0"/>
              <a:t>10/4/17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3078078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C80EE-5F6D-4EB6-A334-6B0D00028C66}" type="datetimeFigureOut">
              <a:rPr lang="es-MX" smtClean="0"/>
              <a:t>10/4/17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068E4-013D-4812-8B78-A6183E947B49}" type="slidenum">
              <a:rPr lang="es-MX" smtClean="0"/>
              <a:t>‹Nr.›</a:t>
            </a:fld>
            <a:endParaRPr lang="es-MX"/>
          </a:p>
        </p:txBody>
      </p:sp>
    </p:spTree>
    <p:extLst>
      <p:ext uri="{BB962C8B-B14F-4D97-AF65-F5344CB8AC3E}">
        <p14:creationId xmlns:p14="http://schemas.microsoft.com/office/powerpoint/2010/main" val="421731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hyperlink" Target="mailto:contacto@tierra-azteca.com.m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2697" y="300446"/>
            <a:ext cx="5473337" cy="369332"/>
          </a:xfrm>
          <a:prstGeom prst="rect">
            <a:avLst/>
          </a:prstGeom>
          <a:noFill/>
        </p:spPr>
        <p:txBody>
          <a:bodyPr wrap="square" rtlCol="0">
            <a:spAutoFit/>
          </a:bodyPr>
          <a:lstStyle/>
          <a:p>
            <a:r>
              <a:rPr lang="es-MX" b="1" dirty="0" smtClean="0">
                <a:latin typeface="Arial" panose="020B0604020202020204" pitchFamily="34" charset="0"/>
                <a:cs typeface="Arial" panose="020B0604020202020204" pitchFamily="34" charset="0"/>
              </a:rPr>
              <a:t>Modificaciones</a:t>
            </a:r>
            <a:endParaRPr lang="es-MX" b="1" dirty="0">
              <a:latin typeface="Arial" panose="020B0604020202020204" pitchFamily="34" charset="0"/>
              <a:cs typeface="Arial" panose="020B0604020202020204" pitchFamily="34" charset="0"/>
            </a:endParaRPr>
          </a:p>
        </p:txBody>
      </p:sp>
      <p:sp>
        <p:nvSpPr>
          <p:cNvPr id="8" name="CuadroTexto 7"/>
          <p:cNvSpPr txBox="1"/>
          <p:nvPr/>
        </p:nvSpPr>
        <p:spPr>
          <a:xfrm>
            <a:off x="505915" y="4268908"/>
            <a:ext cx="11302908" cy="830997"/>
          </a:xfrm>
          <a:prstGeom prst="rect">
            <a:avLst/>
          </a:prstGeom>
          <a:noFill/>
        </p:spPr>
        <p:txBody>
          <a:bodyPr wrap="square" rtlCol="0">
            <a:spAutoFit/>
          </a:bodyPr>
          <a:lstStyle/>
          <a:p>
            <a:r>
              <a:rPr lang="es-MX" sz="1600" dirty="0" smtClean="0">
                <a:solidFill>
                  <a:srgbClr val="ED7D31"/>
                </a:solidFill>
                <a:latin typeface="Arial" panose="020B0604020202020204" pitchFamily="34" charset="0"/>
                <a:cs typeface="Arial" panose="020B0604020202020204" pitchFamily="34" charset="0"/>
              </a:rPr>
              <a:t>1.- La pestaña de “Nosotros” pasarla al contenido de logo principal </a:t>
            </a:r>
          </a:p>
          <a:p>
            <a:r>
              <a:rPr lang="es-MX" sz="1600" dirty="0" smtClean="0">
                <a:latin typeface="Arial" panose="020B0604020202020204" pitchFamily="34" charset="0"/>
                <a:cs typeface="Arial" panose="020B0604020202020204" pitchFamily="34" charset="0"/>
              </a:rPr>
              <a:t>2.- El texto “Tierra Azteca Productos”, cambiar a color que resalte ( puede ser amarillo) e incluir “Tierra Azteca Botanas” Productos.</a:t>
            </a:r>
            <a:endParaRPr lang="es-MX" sz="1600"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rot="21291761">
            <a:off x="4164370" y="2497614"/>
            <a:ext cx="658793" cy="609674"/>
          </a:xfrm>
          <a:prstGeom prst="rect">
            <a:avLst/>
          </a:prstGeom>
        </p:spPr>
      </p:pic>
      <p:pic>
        <p:nvPicPr>
          <p:cNvPr id="3" name="Imagen 2"/>
          <p:cNvPicPr>
            <a:picLocks noChangeAspect="1"/>
          </p:cNvPicPr>
          <p:nvPr/>
        </p:nvPicPr>
        <p:blipFill>
          <a:blip r:embed="rId3"/>
          <a:stretch>
            <a:fillRect/>
          </a:stretch>
        </p:blipFill>
        <p:spPr>
          <a:xfrm>
            <a:off x="114300" y="716743"/>
            <a:ext cx="12077700" cy="3505200"/>
          </a:xfrm>
          <a:prstGeom prst="rect">
            <a:avLst/>
          </a:prstGeom>
        </p:spPr>
      </p:pic>
      <p:pic>
        <p:nvPicPr>
          <p:cNvPr id="5" name="Imagen 4"/>
          <p:cNvPicPr>
            <a:picLocks noChangeAspect="1"/>
          </p:cNvPicPr>
          <p:nvPr/>
        </p:nvPicPr>
        <p:blipFill>
          <a:blip r:embed="rId4"/>
          <a:stretch>
            <a:fillRect/>
          </a:stretch>
        </p:blipFill>
        <p:spPr>
          <a:xfrm>
            <a:off x="6766560" y="4097814"/>
            <a:ext cx="1706880" cy="520065"/>
          </a:xfrm>
          <a:prstGeom prst="rect">
            <a:avLst/>
          </a:prstGeom>
        </p:spPr>
      </p:pic>
    </p:spTree>
    <p:extLst>
      <p:ext uri="{BB962C8B-B14F-4D97-AF65-F5344CB8AC3E}">
        <p14:creationId xmlns:p14="http://schemas.microsoft.com/office/powerpoint/2010/main" val="2837622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1800" b="1" dirty="0" smtClean="0"/>
              <a:t>Modificaciones- Nosotros</a:t>
            </a:r>
            <a:endParaRPr lang="es-MX" sz="1800" b="1" dirty="0"/>
          </a:p>
        </p:txBody>
      </p:sp>
      <p:pic>
        <p:nvPicPr>
          <p:cNvPr id="5" name="Imagen 4"/>
          <p:cNvPicPr>
            <a:picLocks noChangeAspect="1"/>
          </p:cNvPicPr>
          <p:nvPr/>
        </p:nvPicPr>
        <p:blipFill>
          <a:blip r:embed="rId2"/>
          <a:stretch>
            <a:fillRect/>
          </a:stretch>
        </p:blipFill>
        <p:spPr>
          <a:xfrm>
            <a:off x="1018903" y="1343025"/>
            <a:ext cx="10019211" cy="4171950"/>
          </a:xfrm>
          <a:prstGeom prst="rect">
            <a:avLst/>
          </a:prstGeom>
        </p:spPr>
      </p:pic>
      <p:sp>
        <p:nvSpPr>
          <p:cNvPr id="6" name="CuadroTexto 5"/>
          <p:cNvSpPr txBox="1"/>
          <p:nvPr/>
        </p:nvSpPr>
        <p:spPr>
          <a:xfrm>
            <a:off x="1058090" y="5760720"/>
            <a:ext cx="9980023" cy="646331"/>
          </a:xfrm>
          <a:prstGeom prst="rect">
            <a:avLst/>
          </a:prstGeom>
          <a:noFill/>
        </p:spPr>
        <p:txBody>
          <a:bodyPr wrap="square" rtlCol="0">
            <a:spAutoFit/>
          </a:bodyPr>
          <a:lstStyle/>
          <a:p>
            <a:r>
              <a:rPr lang="es-MX" dirty="0" smtClean="0"/>
              <a:t>La pestaña  de “Nosotros”, tanto de Tierra Azteca botanas como Tierra Vending concentrarla como contenido en la página principal en el logo principal.</a:t>
            </a:r>
            <a:endParaRPr lang="es-MX" dirty="0"/>
          </a:p>
        </p:txBody>
      </p:sp>
    </p:spTree>
    <p:extLst>
      <p:ext uri="{BB962C8B-B14F-4D97-AF65-F5344CB8AC3E}">
        <p14:creationId xmlns:p14="http://schemas.microsoft.com/office/powerpoint/2010/main" val="318035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2697" y="300446"/>
            <a:ext cx="5473337" cy="369332"/>
          </a:xfrm>
          <a:prstGeom prst="rect">
            <a:avLst/>
          </a:prstGeom>
          <a:noFill/>
        </p:spPr>
        <p:txBody>
          <a:bodyPr wrap="square" rtlCol="0">
            <a:spAutoFit/>
          </a:bodyPr>
          <a:lstStyle/>
          <a:p>
            <a:r>
              <a:rPr lang="es-MX" b="1" dirty="0" smtClean="0">
                <a:latin typeface="Arial" panose="020B0604020202020204" pitchFamily="34" charset="0"/>
                <a:cs typeface="Arial" panose="020B0604020202020204" pitchFamily="34" charset="0"/>
              </a:rPr>
              <a:t>Modificaciones</a:t>
            </a:r>
            <a:endParaRPr lang="es-MX" b="1" dirty="0">
              <a:latin typeface="Arial" panose="020B0604020202020204" pitchFamily="34" charset="0"/>
              <a:cs typeface="Arial" panose="020B0604020202020204" pitchFamily="34" charset="0"/>
            </a:endParaRPr>
          </a:p>
        </p:txBody>
      </p:sp>
      <p:sp>
        <p:nvSpPr>
          <p:cNvPr id="5" name="CuadroTexto 4"/>
          <p:cNvSpPr txBox="1"/>
          <p:nvPr/>
        </p:nvSpPr>
        <p:spPr>
          <a:xfrm>
            <a:off x="845548" y="3810579"/>
            <a:ext cx="8804365" cy="3170099"/>
          </a:xfrm>
          <a:prstGeom prst="rect">
            <a:avLst/>
          </a:prstGeom>
          <a:noFill/>
        </p:spPr>
        <p:txBody>
          <a:bodyPr wrap="square" rtlCol="0">
            <a:spAutoFit/>
          </a:bodyPr>
          <a:lstStyle/>
          <a:p>
            <a:r>
              <a:rPr lang="es-MX" sz="1400" dirty="0" smtClean="0">
                <a:latin typeface="Arial" panose="020B0604020202020204" pitchFamily="34" charset="0"/>
                <a:cs typeface="Arial" panose="020B0604020202020204" pitchFamily="34" charset="0"/>
              </a:rPr>
              <a:t>1.-Por favor copia el mismo concepto que presenta esta página pero en las de nosotros pon las fotografías en círculos con el nombre, y no llevarán precio.</a:t>
            </a:r>
          </a:p>
          <a:p>
            <a:r>
              <a:rPr lang="es-MX" sz="1400" dirty="0" smtClean="0">
                <a:latin typeface="Arial" panose="020B0604020202020204" pitchFamily="34" charset="0"/>
                <a:cs typeface="Arial" panose="020B0604020202020204" pitchFamily="34" charset="0"/>
              </a:rPr>
              <a:t>No de todos los productos hay foto pero estos son y si encuentras una foto en internet que se adapte y se puede usar adelante.</a:t>
            </a:r>
          </a:p>
          <a:p>
            <a:pPr marL="285750" indent="-285750">
              <a:buFontTx/>
              <a:buChar char="-"/>
            </a:pPr>
            <a:r>
              <a:rPr lang="es-MX" sz="1400" dirty="0" smtClean="0">
                <a:latin typeface="Arial" panose="020B0604020202020204" pitchFamily="34" charset="0"/>
                <a:cs typeface="Arial" panose="020B0604020202020204" pitchFamily="34" charset="0"/>
              </a:rPr>
              <a:t>Chícharo deshidratado</a:t>
            </a:r>
          </a:p>
          <a:p>
            <a:pPr marL="285750" indent="-285750">
              <a:buFontTx/>
              <a:buChar char="-"/>
            </a:pPr>
            <a:r>
              <a:rPr lang="es-MX" sz="1400" dirty="0" smtClean="0">
                <a:latin typeface="Arial" panose="020B0604020202020204" pitchFamily="34" charset="0"/>
                <a:cs typeface="Arial" panose="020B0604020202020204" pitchFamily="34" charset="0"/>
              </a:rPr>
              <a:t>Haba enchilada</a:t>
            </a:r>
          </a:p>
          <a:p>
            <a:pPr marL="285750" indent="-285750">
              <a:buFontTx/>
              <a:buChar char="-"/>
            </a:pPr>
            <a:r>
              <a:rPr lang="es-MX" sz="1400" dirty="0" smtClean="0">
                <a:latin typeface="Arial" panose="020B0604020202020204" pitchFamily="34" charset="0"/>
                <a:cs typeface="Arial" panose="020B0604020202020204" pitchFamily="34" charset="0"/>
              </a:rPr>
              <a:t>Cacahuate japonés</a:t>
            </a:r>
          </a:p>
          <a:p>
            <a:pPr marL="285750" indent="-285750">
              <a:buFontTx/>
              <a:buChar char="-"/>
            </a:pPr>
            <a:r>
              <a:rPr lang="es-MX" sz="1400" dirty="0" smtClean="0">
                <a:latin typeface="Arial" panose="020B0604020202020204" pitchFamily="34" charset="0"/>
                <a:cs typeface="Arial" panose="020B0604020202020204" pitchFamily="34" charset="0"/>
              </a:rPr>
              <a:t>Cacahuate Español</a:t>
            </a:r>
          </a:p>
          <a:p>
            <a:pPr marL="285750" indent="-285750">
              <a:buFontTx/>
              <a:buChar char="-"/>
            </a:pPr>
            <a:r>
              <a:rPr lang="es-MX" sz="1400" dirty="0" smtClean="0">
                <a:latin typeface="Arial" panose="020B0604020202020204" pitchFamily="34" charset="0"/>
                <a:cs typeface="Arial" panose="020B0604020202020204" pitchFamily="34" charset="0"/>
              </a:rPr>
              <a:t>Maicito</a:t>
            </a:r>
          </a:p>
          <a:p>
            <a:pPr marL="285750" indent="-285750">
              <a:buFontTx/>
              <a:buChar char="-"/>
            </a:pPr>
            <a:r>
              <a:rPr lang="es-MX" sz="1400" dirty="0" smtClean="0">
                <a:latin typeface="Arial" panose="020B0604020202020204" pitchFamily="34" charset="0"/>
                <a:cs typeface="Arial" panose="020B0604020202020204" pitchFamily="34" charset="0"/>
              </a:rPr>
              <a:t>Garbanzo</a:t>
            </a:r>
          </a:p>
          <a:p>
            <a:pPr marL="285750" indent="-285750">
              <a:buFontTx/>
              <a:buChar char="-"/>
            </a:pPr>
            <a:r>
              <a:rPr lang="es-MX" sz="1400" dirty="0" smtClean="0">
                <a:latin typeface="Arial" panose="020B0604020202020204" pitchFamily="34" charset="0"/>
                <a:cs typeface="Arial" panose="020B0604020202020204" pitchFamily="34" charset="0"/>
              </a:rPr>
              <a:t>Churritos enchilados </a:t>
            </a:r>
          </a:p>
          <a:p>
            <a:pPr marL="285750" indent="-285750">
              <a:buFontTx/>
              <a:buChar char="-"/>
            </a:pPr>
            <a:r>
              <a:rPr lang="es-MX" sz="1400" dirty="0" err="1" smtClean="0">
                <a:latin typeface="Arial" panose="020B0604020202020204" pitchFamily="34" charset="0"/>
                <a:cs typeface="Arial" panose="020B0604020202020204" pitchFamily="34" charset="0"/>
              </a:rPr>
              <a:t>Chocogalletas</a:t>
            </a:r>
            <a:endParaRPr lang="es-MX" sz="1400" dirty="0" smtClean="0">
              <a:latin typeface="Arial" panose="020B0604020202020204" pitchFamily="34" charset="0"/>
              <a:cs typeface="Arial" panose="020B0604020202020204" pitchFamily="34" charset="0"/>
            </a:endParaRPr>
          </a:p>
          <a:p>
            <a:pPr marL="285750" indent="-285750">
              <a:buFontTx/>
              <a:buChar char="-"/>
            </a:pPr>
            <a:r>
              <a:rPr lang="es-MX" sz="1400" dirty="0" err="1" smtClean="0">
                <a:latin typeface="Arial" panose="020B0604020202020204" pitchFamily="34" charset="0"/>
                <a:cs typeface="Arial" panose="020B0604020202020204" pitchFamily="34" charset="0"/>
              </a:rPr>
              <a:t>Mix</a:t>
            </a:r>
            <a:r>
              <a:rPr lang="es-MX" sz="1400" dirty="0" smtClean="0">
                <a:latin typeface="Arial" panose="020B0604020202020204" pitchFamily="34" charset="0"/>
                <a:cs typeface="Arial" panose="020B0604020202020204" pitchFamily="34" charset="0"/>
              </a:rPr>
              <a:t> de </a:t>
            </a:r>
            <a:r>
              <a:rPr lang="es-MX" sz="1400" dirty="0" err="1" smtClean="0">
                <a:latin typeface="Arial" panose="020B0604020202020204" pitchFamily="34" charset="0"/>
                <a:cs typeface="Arial" panose="020B0604020202020204" pitchFamily="34" charset="0"/>
              </a:rPr>
              <a:t>Arandanos</a:t>
            </a:r>
            <a:r>
              <a:rPr lang="es-MX" sz="1400" dirty="0" smtClean="0">
                <a:latin typeface="Arial" panose="020B0604020202020204" pitchFamily="34" charset="0"/>
                <a:cs typeface="Arial" panose="020B0604020202020204" pitchFamily="34" charset="0"/>
              </a:rPr>
              <a:t> con pasa y nuez</a:t>
            </a:r>
          </a:p>
          <a:p>
            <a:r>
              <a:rPr lang="es-MX" sz="1400" dirty="0"/>
              <a:t>http://www.botanaslily.com.mx/nuestras-botana</a:t>
            </a:r>
            <a:r>
              <a:rPr lang="es-MX" dirty="0"/>
              <a:t>s</a:t>
            </a:r>
          </a:p>
        </p:txBody>
      </p:sp>
      <p:pic>
        <p:nvPicPr>
          <p:cNvPr id="3" name="Imagen 2"/>
          <p:cNvPicPr>
            <a:picLocks noChangeAspect="1"/>
          </p:cNvPicPr>
          <p:nvPr/>
        </p:nvPicPr>
        <p:blipFill>
          <a:blip r:embed="rId2"/>
          <a:stretch>
            <a:fillRect/>
          </a:stretch>
        </p:blipFill>
        <p:spPr>
          <a:xfrm>
            <a:off x="182471" y="656715"/>
            <a:ext cx="11287125" cy="3140801"/>
          </a:xfrm>
          <a:prstGeom prst="rect">
            <a:avLst/>
          </a:prstGeom>
        </p:spPr>
      </p:pic>
    </p:spTree>
    <p:extLst>
      <p:ext uri="{BB962C8B-B14F-4D97-AF65-F5344CB8AC3E}">
        <p14:creationId xmlns:p14="http://schemas.microsoft.com/office/powerpoint/2010/main" val="91439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1800" b="1" dirty="0" smtClean="0">
                <a:latin typeface="Arial" panose="020B0604020202020204" pitchFamily="34" charset="0"/>
                <a:cs typeface="Arial" panose="020B0604020202020204" pitchFamily="34" charset="0"/>
              </a:rPr>
              <a:t>Modificaciones</a:t>
            </a:r>
            <a:endParaRPr lang="es-MX" sz="1800" b="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979714" y="1393396"/>
            <a:ext cx="9543369" cy="4526663"/>
          </a:xfrm>
          <a:prstGeom prst="rect">
            <a:avLst/>
          </a:prstGeom>
        </p:spPr>
      </p:pic>
      <p:sp>
        <p:nvSpPr>
          <p:cNvPr id="5" name="CuadroTexto 4"/>
          <p:cNvSpPr txBox="1"/>
          <p:nvPr/>
        </p:nvSpPr>
        <p:spPr>
          <a:xfrm>
            <a:off x="838200" y="6139543"/>
            <a:ext cx="9951720" cy="369332"/>
          </a:xfrm>
          <a:prstGeom prst="rect">
            <a:avLst/>
          </a:prstGeom>
          <a:noFill/>
        </p:spPr>
        <p:txBody>
          <a:bodyPr wrap="square" rtlCol="0">
            <a:spAutoFit/>
          </a:bodyPr>
          <a:lstStyle/>
          <a:p>
            <a:r>
              <a:rPr lang="es-MX" b="1" dirty="0" smtClean="0">
                <a:latin typeface="Arial" panose="020B0604020202020204" pitchFamily="34" charset="0"/>
                <a:cs typeface="Arial" panose="020B0604020202020204" pitchFamily="34" charset="0"/>
              </a:rPr>
              <a:t>Parte pendiente de animación. Usar imágenes con movimiento</a:t>
            </a:r>
            <a:r>
              <a:rPr lang="es-MX" dirty="0" smtClean="0"/>
              <a:t>.</a:t>
            </a:r>
            <a:endParaRPr lang="es-MX" dirty="0"/>
          </a:p>
        </p:txBody>
      </p:sp>
    </p:spTree>
    <p:extLst>
      <p:ext uri="{BB962C8B-B14F-4D97-AF65-F5344CB8AC3E}">
        <p14:creationId xmlns:p14="http://schemas.microsoft.com/office/powerpoint/2010/main" val="166506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1800" b="1" dirty="0" smtClean="0">
                <a:latin typeface="Arial" panose="020B0604020202020204" pitchFamily="34" charset="0"/>
                <a:cs typeface="Arial" panose="020B0604020202020204" pitchFamily="34" charset="0"/>
              </a:rPr>
              <a:t>Modificaciones</a:t>
            </a:r>
            <a:endParaRPr lang="es-MX" sz="1800" b="1" dirty="0">
              <a:latin typeface="Arial" panose="020B0604020202020204" pitchFamily="34" charset="0"/>
              <a:cs typeface="Arial" panose="020B0604020202020204" pitchFamily="34" charset="0"/>
            </a:endParaRPr>
          </a:p>
        </p:txBody>
      </p:sp>
      <p:sp>
        <p:nvSpPr>
          <p:cNvPr id="6" name="CuadroTexto 5"/>
          <p:cNvSpPr txBox="1"/>
          <p:nvPr/>
        </p:nvSpPr>
        <p:spPr>
          <a:xfrm>
            <a:off x="838200" y="5564777"/>
            <a:ext cx="10003971" cy="584775"/>
          </a:xfrm>
          <a:prstGeom prst="rect">
            <a:avLst/>
          </a:prstGeom>
          <a:noFill/>
        </p:spPr>
        <p:txBody>
          <a:bodyPr wrap="square" rtlCol="0">
            <a:spAutoFit/>
          </a:bodyPr>
          <a:lstStyle/>
          <a:p>
            <a:r>
              <a:rPr lang="es-MX" sz="1600" dirty="0" smtClean="0">
                <a:latin typeface="Arial" panose="020B0604020202020204" pitchFamily="34" charset="0"/>
                <a:cs typeface="Arial" panose="020B0604020202020204" pitchFamily="34" charset="0"/>
              </a:rPr>
              <a:t>1.- Anexar en texto: Escríbenos un mensaje a nuestro contacto y nos pondremos en contacto contigo.</a:t>
            </a:r>
          </a:p>
          <a:p>
            <a:r>
              <a:rPr lang="es-MX" sz="1600" dirty="0" smtClean="0">
                <a:latin typeface="Arial" panose="020B0604020202020204" pitchFamily="34" charset="0"/>
                <a:cs typeface="Arial" panose="020B0604020202020204" pitchFamily="34" charset="0"/>
              </a:rPr>
              <a:t>Yen el recuadro amarillo: Hablemos de negocio y abajo centrado: “Enviar mensaje”</a:t>
            </a:r>
          </a:p>
        </p:txBody>
      </p:sp>
      <p:pic>
        <p:nvPicPr>
          <p:cNvPr id="3" name="Imagen 2"/>
          <p:cNvPicPr>
            <a:picLocks noChangeAspect="1"/>
          </p:cNvPicPr>
          <p:nvPr/>
        </p:nvPicPr>
        <p:blipFill>
          <a:blip r:embed="rId2"/>
          <a:stretch>
            <a:fillRect/>
          </a:stretch>
        </p:blipFill>
        <p:spPr>
          <a:xfrm>
            <a:off x="1228725" y="2614612"/>
            <a:ext cx="9734550" cy="1628775"/>
          </a:xfrm>
          <a:prstGeom prst="rect">
            <a:avLst/>
          </a:prstGeom>
        </p:spPr>
      </p:pic>
    </p:spTree>
    <p:extLst>
      <p:ext uri="{BB962C8B-B14F-4D97-AF65-F5344CB8AC3E}">
        <p14:creationId xmlns:p14="http://schemas.microsoft.com/office/powerpoint/2010/main" val="127291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1800" b="1" dirty="0" smtClean="0">
                <a:latin typeface="Arial" panose="020B0604020202020204" pitchFamily="34" charset="0"/>
                <a:cs typeface="Arial" panose="020B0604020202020204" pitchFamily="34" charset="0"/>
              </a:rPr>
              <a:t>Modificaciones</a:t>
            </a:r>
            <a:endParaRPr lang="es-MX" sz="1800" b="1" dirty="0">
              <a:latin typeface="Arial" panose="020B0604020202020204" pitchFamily="34" charset="0"/>
              <a:cs typeface="Arial" panose="020B0604020202020204" pitchFamily="34" charset="0"/>
            </a:endParaRPr>
          </a:p>
        </p:txBody>
      </p:sp>
      <p:sp>
        <p:nvSpPr>
          <p:cNvPr id="4" name="CuadroTexto 3"/>
          <p:cNvSpPr txBox="1"/>
          <p:nvPr/>
        </p:nvSpPr>
        <p:spPr>
          <a:xfrm>
            <a:off x="838200" y="3648210"/>
            <a:ext cx="9938657" cy="2031325"/>
          </a:xfrm>
          <a:prstGeom prst="rect">
            <a:avLst/>
          </a:prstGeom>
          <a:noFill/>
        </p:spPr>
        <p:txBody>
          <a:bodyPr wrap="square" rtlCol="0">
            <a:spAutoFit/>
          </a:bodyPr>
          <a:lstStyle/>
          <a:p>
            <a:r>
              <a:rPr lang="es-MX" dirty="0" smtClean="0"/>
              <a:t>Tierra Azteca</a:t>
            </a:r>
          </a:p>
          <a:p>
            <a:r>
              <a:rPr lang="es-MX" dirty="0" smtClean="0"/>
              <a:t>Contacto</a:t>
            </a:r>
          </a:p>
          <a:p>
            <a:r>
              <a:rPr lang="es-MX" dirty="0" smtClean="0"/>
              <a:t>Enlace Comercial y ventas directas.</a:t>
            </a:r>
          </a:p>
          <a:p>
            <a:r>
              <a:rPr lang="es-MX" dirty="0" smtClean="0">
                <a:hlinkClick r:id="rId2"/>
              </a:rPr>
              <a:t>contacto@tierra-azteca.com.mx</a:t>
            </a:r>
            <a:endParaRPr lang="es-MX" dirty="0" smtClean="0"/>
          </a:p>
          <a:p>
            <a:r>
              <a:rPr lang="es-MX" dirty="0" smtClean="0"/>
              <a:t>Tel. (52) 5558150387</a:t>
            </a:r>
          </a:p>
          <a:p>
            <a:r>
              <a:rPr lang="es-MX" dirty="0" smtClean="0"/>
              <a:t>Toluca y Cd. De México.</a:t>
            </a:r>
          </a:p>
          <a:p>
            <a:endParaRPr lang="es-MX" dirty="0"/>
          </a:p>
        </p:txBody>
      </p:sp>
      <p:pic>
        <p:nvPicPr>
          <p:cNvPr id="7" name="Imagen 6"/>
          <p:cNvPicPr>
            <a:picLocks noChangeAspect="1"/>
          </p:cNvPicPr>
          <p:nvPr/>
        </p:nvPicPr>
        <p:blipFill>
          <a:blip r:embed="rId3"/>
          <a:stretch>
            <a:fillRect/>
          </a:stretch>
        </p:blipFill>
        <p:spPr>
          <a:xfrm>
            <a:off x="838200" y="5343327"/>
            <a:ext cx="3198223" cy="276225"/>
          </a:xfrm>
          <a:prstGeom prst="rect">
            <a:avLst/>
          </a:prstGeom>
        </p:spPr>
      </p:pic>
      <p:sp>
        <p:nvSpPr>
          <p:cNvPr id="8" name="CuadroTexto 7"/>
          <p:cNvSpPr txBox="1"/>
          <p:nvPr/>
        </p:nvSpPr>
        <p:spPr>
          <a:xfrm>
            <a:off x="4195355" y="4959173"/>
            <a:ext cx="7158445" cy="923330"/>
          </a:xfrm>
          <a:prstGeom prst="rect">
            <a:avLst/>
          </a:prstGeom>
          <a:noFill/>
        </p:spPr>
        <p:txBody>
          <a:bodyPr wrap="square" rtlCol="0">
            <a:spAutoFit/>
          </a:bodyPr>
          <a:lstStyle/>
          <a:p>
            <a:pPr algn="r"/>
            <a:r>
              <a:rPr lang="es-MX" dirty="0" smtClean="0"/>
              <a:t>Tierra Azteca Botanas/ Tierra Azteca Vending</a:t>
            </a:r>
          </a:p>
          <a:p>
            <a:pPr algn="r"/>
            <a:r>
              <a:rPr lang="es-MX" dirty="0" smtClean="0"/>
              <a:t>Empresas del grupo Tierra Azteca</a:t>
            </a:r>
          </a:p>
          <a:p>
            <a:pPr algn="r"/>
            <a:r>
              <a:rPr lang="es-MX" b="1" dirty="0" smtClean="0"/>
              <a:t>Aviso Legal | Condiciones de Uso | Mapa del Sitio | Aviso de Privacidad</a:t>
            </a:r>
            <a:r>
              <a:rPr lang="es-MX" dirty="0" smtClean="0"/>
              <a:t>.</a:t>
            </a:r>
            <a:endParaRPr lang="es-MX" dirty="0"/>
          </a:p>
        </p:txBody>
      </p:sp>
      <p:pic>
        <p:nvPicPr>
          <p:cNvPr id="5" name="Imagen 4"/>
          <p:cNvPicPr>
            <a:picLocks noChangeAspect="1"/>
          </p:cNvPicPr>
          <p:nvPr/>
        </p:nvPicPr>
        <p:blipFill>
          <a:blip r:embed="rId4"/>
          <a:stretch>
            <a:fillRect/>
          </a:stretch>
        </p:blipFill>
        <p:spPr>
          <a:xfrm>
            <a:off x="719000" y="1198840"/>
            <a:ext cx="10572750" cy="2246948"/>
          </a:xfrm>
          <a:prstGeom prst="rect">
            <a:avLst/>
          </a:prstGeom>
        </p:spPr>
      </p:pic>
      <p:sp>
        <p:nvSpPr>
          <p:cNvPr id="6" name="CuadroTexto 5"/>
          <p:cNvSpPr txBox="1"/>
          <p:nvPr/>
        </p:nvSpPr>
        <p:spPr>
          <a:xfrm>
            <a:off x="1058091" y="6139543"/>
            <a:ext cx="10295709" cy="369332"/>
          </a:xfrm>
          <a:prstGeom prst="rect">
            <a:avLst/>
          </a:prstGeom>
          <a:noFill/>
        </p:spPr>
        <p:txBody>
          <a:bodyPr wrap="square" rtlCol="0">
            <a:spAutoFit/>
          </a:bodyPr>
          <a:lstStyle/>
          <a:p>
            <a:r>
              <a:rPr lang="es-MX" dirty="0" smtClean="0"/>
              <a:t>Queda igual que la página principal.  Todos los clicks tienen que llevar a la misma liga.</a:t>
            </a:r>
            <a:endParaRPr lang="es-MX" dirty="0"/>
          </a:p>
        </p:txBody>
      </p:sp>
    </p:spTree>
    <p:extLst>
      <p:ext uri="{BB962C8B-B14F-4D97-AF65-F5344CB8AC3E}">
        <p14:creationId xmlns:p14="http://schemas.microsoft.com/office/powerpoint/2010/main" val="293616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45218"/>
          </a:xfrm>
        </p:spPr>
        <p:txBody>
          <a:bodyPr>
            <a:normAutofit/>
          </a:bodyPr>
          <a:lstStyle/>
          <a:p>
            <a:r>
              <a:rPr lang="es-MX" sz="1800" b="1" dirty="0" smtClean="0"/>
              <a:t>Modificaciones – Tips de Alimentación</a:t>
            </a:r>
            <a:br>
              <a:rPr lang="es-MX" sz="1800" b="1" dirty="0" smtClean="0"/>
            </a:br>
            <a:endParaRPr lang="es-MX" sz="1800" b="1" dirty="0"/>
          </a:p>
        </p:txBody>
      </p:sp>
      <p:pic>
        <p:nvPicPr>
          <p:cNvPr id="3" name="Imagen 2"/>
          <p:cNvPicPr>
            <a:picLocks noChangeAspect="1"/>
          </p:cNvPicPr>
          <p:nvPr/>
        </p:nvPicPr>
        <p:blipFill>
          <a:blip r:embed="rId2"/>
          <a:stretch>
            <a:fillRect/>
          </a:stretch>
        </p:blipFill>
        <p:spPr>
          <a:xfrm>
            <a:off x="838200" y="1110344"/>
            <a:ext cx="10491515" cy="3476625"/>
          </a:xfrm>
          <a:prstGeom prst="rect">
            <a:avLst/>
          </a:prstGeom>
        </p:spPr>
      </p:pic>
      <p:sp>
        <p:nvSpPr>
          <p:cNvPr id="5" name="CuadroTexto 4"/>
          <p:cNvSpPr txBox="1"/>
          <p:nvPr/>
        </p:nvSpPr>
        <p:spPr>
          <a:xfrm>
            <a:off x="838199" y="4911634"/>
            <a:ext cx="8958943" cy="369332"/>
          </a:xfrm>
          <a:prstGeom prst="rect">
            <a:avLst/>
          </a:prstGeom>
          <a:noFill/>
        </p:spPr>
        <p:txBody>
          <a:bodyPr wrap="square" rtlCol="0">
            <a:spAutoFit/>
          </a:bodyPr>
          <a:lstStyle/>
          <a:p>
            <a:r>
              <a:rPr lang="es-MX" dirty="0" smtClean="0"/>
              <a:t>1.- Tierra Azteca </a:t>
            </a:r>
            <a:r>
              <a:rPr lang="es-MX" dirty="0" err="1" smtClean="0"/>
              <a:t>tips</a:t>
            </a:r>
            <a:r>
              <a:rPr lang="es-MX" dirty="0" smtClean="0"/>
              <a:t>, hacer la tipografía más grande y con más impacto.</a:t>
            </a:r>
            <a:endParaRPr lang="es-MX" dirty="0"/>
          </a:p>
        </p:txBody>
      </p:sp>
    </p:spTree>
    <p:extLst>
      <p:ext uri="{BB962C8B-B14F-4D97-AF65-F5344CB8AC3E}">
        <p14:creationId xmlns:p14="http://schemas.microsoft.com/office/powerpoint/2010/main" val="325062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8823" y="312873"/>
            <a:ext cx="10515600" cy="1325563"/>
          </a:xfrm>
        </p:spPr>
        <p:txBody>
          <a:bodyPr>
            <a:normAutofit/>
          </a:bodyPr>
          <a:lstStyle/>
          <a:p>
            <a:r>
              <a:rPr lang="es-MX" sz="1800" b="1" dirty="0" smtClean="0"/>
              <a:t>Modificaciones-Condiciones de uso</a:t>
            </a:r>
            <a:endParaRPr lang="es-MX" sz="1800" b="1" dirty="0"/>
          </a:p>
        </p:txBody>
      </p:sp>
      <p:sp>
        <p:nvSpPr>
          <p:cNvPr id="4" name="Rectángulo 3"/>
          <p:cNvSpPr/>
          <p:nvPr/>
        </p:nvSpPr>
        <p:spPr>
          <a:xfrm>
            <a:off x="378823" y="-31380529"/>
            <a:ext cx="11625943" cy="28346221"/>
          </a:xfrm>
          <a:prstGeom prst="rect">
            <a:avLst/>
          </a:prstGeom>
        </p:spPr>
        <p:txBody>
          <a:bodyPr wrap="square">
            <a:spAutoFit/>
          </a:bodyPr>
          <a:lstStyle/>
          <a:p>
            <a:r>
              <a:rPr lang="es-MX" dirty="0">
                <a:solidFill>
                  <a:srgbClr val="555555"/>
                </a:solidFill>
                <a:latin typeface="dinRegular"/>
              </a:rPr>
              <a:t>El acceso y la utilización de este Sitio o Portal denominado supone la expresa aceptación de usted como usuario a los presentes Términos y Condiciones de Uso y Privacidad.</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Los siguientes términos establecen los derechos de Usted ("Usuario") y limitan los alcances de responsabilidad de GRUPO KUO, S.A.B. DE C.V. ("GRUPO KUO, S.A.B. DE C.V.") derivados del uso de nuestro portal de Internet o las páginas o sitios hospedados, ubicados o ligados al o en el mismo, el cual se ubica en la dirección www.kuo.com.mx, por lo que le sugerimos leerlos cuidadosamente, toda vez que nos reservamos el derecho de modificarlos sin previo aviso ni responsabilidad.</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tiene el derecho a limitar el acceso o utilización total o parcialmente, así como modificar en cualquier momento los Servicios y Contenidos.</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Propiedad Intelectual</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Todos los derechos reservados por GRUPO KUO, S.A.B. DE C.V. ------------- El contenido de este portal de Internet (incluyendo de manera enunciativa mas no limitativa: texto, imágenes, gráficas, archivos con sonido, animación, videos y sus adaptaciones en el sitio de Internet de GRUPO KUO, S.A.B. DE C.V.) está protegido con derechos de propiedad intelectual. Estos objetos no deberán ser copiados para uso comercial o de distribución, ni deberán ser modificados o colocados en otros sitios. Parte del contenido de nuestras páginas de Internet puede incluir materiales cuya propiedad intelectual pertenezca a proveedores de GRUPO KUO, S.A.B. DE C.V..</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autoriza a sus usuarios a descargar ("</a:t>
            </a:r>
            <a:r>
              <a:rPr lang="es-MX" dirty="0" err="1">
                <a:solidFill>
                  <a:srgbClr val="555555"/>
                </a:solidFill>
                <a:latin typeface="dinRegular"/>
              </a:rPr>
              <a:t>download</a:t>
            </a:r>
            <a:r>
              <a:rPr lang="es-MX" dirty="0">
                <a:solidFill>
                  <a:srgbClr val="555555"/>
                </a:solidFill>
                <a:latin typeface="dinRegular"/>
              </a:rPr>
              <a:t>") todo aquel material contenido en este sitio de Internet susceptible de serlo para uso estrictamente personal. </a:t>
            </a: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Propiedad Industrial</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Los derechos de propiedad industrial de GRUPO KUO, S.A.B. DE C.V., así como los Servicios y Contenidos presentados, signos distintivos y dominios están protegidos por la legislación vigente, y son propiedad exclusiva de GRUPO KUO, S.A.B. DE C.V., sus subsidiarias y/ o afiliadas. El usuario reconoce y acepta que no adquiere derecho alguno de propiedad industrial por el simple acceso al Portal de GRUPO KUO, S.A.B. DE C.V. y en ningún momento dicho uso o acceso será considerado como una autorización, consentimiento o licencia para servirse de los Servicios y Contenidos con fines distintos a los que se contemplan en los presentes Términos y Condiciones de Uso y Privacidad.</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Las marcas citadas en el sitio, los logotipos y personajes se encuentran legalmente registradas por GRUPO KUO, S.A.B. DE C.V. y las utiliza para identificar y comercializar sus productos en </a:t>
            </a:r>
            <a:r>
              <a:rPr lang="es-MX" dirty="0" err="1">
                <a:solidFill>
                  <a:srgbClr val="555555"/>
                </a:solidFill>
                <a:latin typeface="dinRegular"/>
              </a:rPr>
              <a:t>Mexico</a:t>
            </a:r>
            <a:r>
              <a:rPr lang="es-MX" dirty="0" smtClean="0">
                <a:solidFill>
                  <a:srgbClr val="555555"/>
                </a:solidFill>
                <a:latin typeface="dinRegular"/>
              </a:rPr>
              <a:t>,. </a:t>
            </a:r>
            <a:r>
              <a:rPr lang="es-MX" dirty="0">
                <a:solidFill>
                  <a:srgbClr val="555555"/>
                </a:solidFill>
                <a:latin typeface="dinRegular"/>
              </a:rPr>
              <a:t>Se prohíbe expresamente al usuario modificar, alterar o suprimir, ya sea en forma total o parcial, las marcas, nombres y avisos comerciales, señas, anuncios, logotipos o en general cualquier indicación que se refiera a la propiedad de la información contenida en el Sitio. Cualquier infracción a las mismas será castigada conforme a las Leyes de la materia.</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Precios (para el caso de ventas)</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Todos los precios están basados en el Precio de Venta Sugerido al Público por pieza, LAB ( Libre a bordo) Centros de Servicio o Plantas Productivas en pesos Mexicanos, Dólares Americanos y Euros según aplique al producto y no incluyen impuestos tales como el I.V.A (Impuesto al Valor Agregado) y otros aplicables para cada región.</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Todos los precios y promociones aquí mostrados están sujetos a cambio sin previo aviso y sin obligación alguna para GRUPO KUO, S.A.B. DE C.V.. Prohibiciones.</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Al usuario le está prohibido establecer vínculos de acceso, "hiperligas" o cualquier otra forma de enlace de y hacia GRUPO KUO, S.A.B. DE C.V., así como el colocar o utilizar los Servicios y Contenidos en sitios o páginas ajenas a GRUPO KUO, S.A.B. DE C.V. o comercializarla de cualquier forma servirse de los Servicios y Contenidos sin la autorización previa y por escrito de GRUPO KUO, S.A.B. DE C.V., sus filiales, afiliadas y/o subsidiarias o de terceros, según sea el caso. Asimismo, al usuario le está prohibido limitar o impedir por cualquier medio a cualquier otro usuario el uso de este Portal.</a:t>
            </a:r>
          </a:p>
          <a:p>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Servicios y contenidos.</a:t>
            </a:r>
            <a:endParaRPr lang="es-MX" dirty="0">
              <a:solidFill>
                <a:srgbClr val="555555"/>
              </a:solidFill>
              <a:latin typeface="dinRegular"/>
            </a:endParaRPr>
          </a:p>
          <a:p>
            <a:r>
              <a:rPr lang="es-MX" dirty="0">
                <a:solidFill>
                  <a:srgbClr val="555555"/>
                </a:solidFill>
                <a:latin typeface="dinRegular"/>
              </a:rPr>
              <a:t>GRUPO KUO, S.A.B. DE C.V. es responsable de la información contenida en este sitio. Sin embargo, no es responsable de los daños y/o perjuicios que pudiera sufrir el usuario como consecuencia de la toma de decisiones con base en la información presentada en el portal, la cual es de naturaleza general e informativa, por lo que el usuario debe tomarla en cuenta únicamente como referencia para la adopción de decisiones personales.</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Toda la información facilitada por GRUPO KUO, S.A.B. DE C.V., tal y como figura en este sitio de Internet, se ofrece sin ningún tipo de garantía, ya sea implícita o explícita. Aún considerando en principio que el contenido publicado sea correcto, éste podría contener errores o imprecisiones, por lo que le sugerimos repita su visita frecuentemente.</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Uso de la información no confidencial.</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Mediante el uso de este sitio de internet el usuario autoriza a GRUPO KUO, S.A.B. DE C.V. a utilizar, publicar, reproducir, divulgar, comunicar públicamente y transmitir la información no confidencial en términos de lo establecido en el artículo 109 de la Ley Federal de los Derechos de Autor.</a:t>
            </a:r>
          </a:p>
          <a:p>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Quejas y Reclamaciones.</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En caso de que EL USUARIO tenga alguna reclamación o aclaración derivada de transacciones celebradas en este portal o tuviere dudas acerca de nuestros productos, lo invitamos para a que llene el siguiente formulario para que en breve alguno de nuestros representantes de ventas pueda contactarlo.</a:t>
            </a:r>
          </a:p>
          <a:p>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Liberación de Responsabilidad.</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no asume ninguna responsabilidad por el funcionamiento de este sitio de Internet o por cualesquiera daños y/o perjuicios que pudieran derivarse de su uso, incluyendo de manera enunciativa mas no limitativa, por virus, la presencia de elementos operados y mostrados en los sitios de Internet por cualquier tercero distinto a GRUPO KUO, S.A.B. DE C.V. o la presencia de elementos publicitarios que pudieran ofender al Usuario.</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tiene el derecho de modificar en cualquier momento los presentes Términos y Condiciones de Uso y Privacidad y las Condiciones Particulares que le correspondan. En consecuencia, el usuario deberá leer y entender los mismos cada vez que pretenda utilizar este Portal.</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endParaRPr lang="es-MX" dirty="0">
              <a:solidFill>
                <a:srgbClr val="1E2B3B"/>
              </a:solidFill>
              <a:latin typeface="dinRegular"/>
            </a:endParaRPr>
          </a:p>
          <a:p>
            <a:r>
              <a:rPr lang="es-MX" dirty="0"/>
              <a:t/>
            </a:r>
            <a:br>
              <a:rPr lang="es-MX" dirty="0"/>
            </a:br>
            <a:endParaRPr lang="es-MX" dirty="0"/>
          </a:p>
        </p:txBody>
      </p:sp>
      <p:pic>
        <p:nvPicPr>
          <p:cNvPr id="6" name="Imagen 5"/>
          <p:cNvPicPr>
            <a:picLocks noChangeAspect="1"/>
          </p:cNvPicPr>
          <p:nvPr/>
        </p:nvPicPr>
        <p:blipFill>
          <a:blip r:embed="rId2"/>
          <a:stretch>
            <a:fillRect/>
          </a:stretch>
        </p:blipFill>
        <p:spPr>
          <a:xfrm>
            <a:off x="576262" y="1576387"/>
            <a:ext cx="11039475" cy="3705225"/>
          </a:xfrm>
          <a:prstGeom prst="rect">
            <a:avLst/>
          </a:prstGeom>
        </p:spPr>
      </p:pic>
      <p:sp>
        <p:nvSpPr>
          <p:cNvPr id="7" name="CuadroTexto 6"/>
          <p:cNvSpPr txBox="1"/>
          <p:nvPr/>
        </p:nvSpPr>
        <p:spPr>
          <a:xfrm>
            <a:off x="548640" y="5499463"/>
            <a:ext cx="7498080" cy="646331"/>
          </a:xfrm>
          <a:prstGeom prst="rect">
            <a:avLst/>
          </a:prstGeom>
          <a:noFill/>
        </p:spPr>
        <p:txBody>
          <a:bodyPr wrap="square" rtlCol="0">
            <a:spAutoFit/>
          </a:bodyPr>
          <a:lstStyle/>
          <a:p>
            <a:r>
              <a:rPr lang="es-MX" dirty="0" smtClean="0"/>
              <a:t>1.- Los </a:t>
            </a:r>
            <a:r>
              <a:rPr lang="es-MX" dirty="0" err="1" smtClean="0"/>
              <a:t>tips</a:t>
            </a:r>
            <a:r>
              <a:rPr lang="es-MX" dirty="0" smtClean="0"/>
              <a:t> de alimentación saludable van en Tierra Vending.</a:t>
            </a:r>
          </a:p>
          <a:p>
            <a:r>
              <a:rPr lang="es-MX" dirty="0" smtClean="0"/>
              <a:t>2.- Aquí se llaman: Tips de botanas Saludables </a:t>
            </a:r>
            <a:endParaRPr lang="es-MX" dirty="0"/>
          </a:p>
        </p:txBody>
      </p:sp>
    </p:spTree>
    <p:extLst>
      <p:ext uri="{BB962C8B-B14F-4D97-AF65-F5344CB8AC3E}">
        <p14:creationId xmlns:p14="http://schemas.microsoft.com/office/powerpoint/2010/main" val="253986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8823" y="312873"/>
            <a:ext cx="10515600" cy="1325563"/>
          </a:xfrm>
        </p:spPr>
        <p:txBody>
          <a:bodyPr>
            <a:normAutofit/>
          </a:bodyPr>
          <a:lstStyle/>
          <a:p>
            <a:r>
              <a:rPr lang="es-MX" sz="1800" b="1" dirty="0" smtClean="0"/>
              <a:t>Modificaciones-Tips de botanas saludables.</a:t>
            </a:r>
            <a:endParaRPr lang="es-MX" sz="1800" b="1" dirty="0"/>
          </a:p>
        </p:txBody>
      </p:sp>
      <p:sp>
        <p:nvSpPr>
          <p:cNvPr id="4" name="Rectángulo 3"/>
          <p:cNvSpPr/>
          <p:nvPr/>
        </p:nvSpPr>
        <p:spPr>
          <a:xfrm>
            <a:off x="378823" y="-31380529"/>
            <a:ext cx="11625943" cy="28346221"/>
          </a:xfrm>
          <a:prstGeom prst="rect">
            <a:avLst/>
          </a:prstGeom>
        </p:spPr>
        <p:txBody>
          <a:bodyPr wrap="square">
            <a:spAutoFit/>
          </a:bodyPr>
          <a:lstStyle/>
          <a:p>
            <a:r>
              <a:rPr lang="es-MX" dirty="0">
                <a:solidFill>
                  <a:srgbClr val="555555"/>
                </a:solidFill>
                <a:latin typeface="dinRegular"/>
              </a:rPr>
              <a:t>El acceso y la utilización de este Sitio o Portal denominado supone la expresa aceptación de usted como usuario a los presentes Términos y Condiciones de Uso y Privacidad.</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Los siguientes términos establecen los derechos de Usted ("Usuario") y limitan los alcances de responsabilidad de GRUPO KUO, S.A.B. DE C.V. ("GRUPO KUO, S.A.B. DE C.V.") derivados del uso de nuestro portal de Internet o las páginas o sitios hospedados, ubicados o ligados al o en el mismo, el cual se ubica en la dirección www.kuo.com.mx, por lo que le sugerimos leerlos cuidadosamente, toda vez que nos reservamos el derecho de modificarlos sin previo aviso ni responsabilidad.</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tiene el derecho a limitar el acceso o utilización total o parcialmente, así como modificar en cualquier momento los Servicios y Contenidos.</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Propiedad Intelectual</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Todos los derechos reservados por GRUPO KUO, S.A.B. DE C.V. ------------- El contenido de este portal de Internet (incluyendo de manera enunciativa mas no limitativa: texto, imágenes, gráficas, archivos con sonido, animación, videos y sus adaptaciones en el sitio de Internet de GRUPO KUO, S.A.B. DE C.V.) está protegido con derechos de propiedad intelectual. Estos objetos no deberán ser copiados para uso comercial o de distribución, ni deberán ser modificados o colocados en otros sitios. Parte del contenido de nuestras páginas de Internet puede incluir materiales cuya propiedad intelectual pertenezca a proveedores de GRUPO KUO, S.A.B. DE C.V..</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autoriza a sus usuarios a descargar ("</a:t>
            </a:r>
            <a:r>
              <a:rPr lang="es-MX" dirty="0" err="1">
                <a:solidFill>
                  <a:srgbClr val="555555"/>
                </a:solidFill>
                <a:latin typeface="dinRegular"/>
              </a:rPr>
              <a:t>download</a:t>
            </a:r>
            <a:r>
              <a:rPr lang="es-MX" dirty="0">
                <a:solidFill>
                  <a:srgbClr val="555555"/>
                </a:solidFill>
                <a:latin typeface="dinRegular"/>
              </a:rPr>
              <a:t>") todo aquel material contenido en este sitio de Internet susceptible de serlo para uso estrictamente personal. </a:t>
            </a: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Propiedad Industrial</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Los derechos de propiedad industrial de GRUPO KUO, S.A.B. DE C.V., así como los Servicios y Contenidos presentados, signos distintivos y dominios están protegidos por la legislación vigente, y son propiedad exclusiva de GRUPO KUO, S.A.B. DE C.V., sus subsidiarias y/ o afiliadas. El usuario reconoce y acepta que no adquiere derecho alguno de propiedad industrial por el simple acceso al Portal de GRUPO KUO, S.A.B. DE C.V. y en ningún momento dicho uso o acceso será considerado como una autorización, consentimiento o licencia para servirse de los Servicios y Contenidos con fines distintos a los que se contemplan en los presentes Términos y Condiciones de Uso y Privacidad.</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Las marcas citadas en el sitio, los logotipos y personajes se encuentran legalmente registradas por GRUPO KUO, S.A.B. DE C.V. y las utiliza para identificar y comercializar sus productos en </a:t>
            </a:r>
            <a:r>
              <a:rPr lang="es-MX" dirty="0" err="1">
                <a:solidFill>
                  <a:srgbClr val="555555"/>
                </a:solidFill>
                <a:latin typeface="dinRegular"/>
              </a:rPr>
              <a:t>Mexico</a:t>
            </a:r>
            <a:r>
              <a:rPr lang="es-MX" dirty="0" smtClean="0">
                <a:solidFill>
                  <a:srgbClr val="555555"/>
                </a:solidFill>
                <a:latin typeface="dinRegular"/>
              </a:rPr>
              <a:t>,. </a:t>
            </a:r>
            <a:r>
              <a:rPr lang="es-MX" dirty="0">
                <a:solidFill>
                  <a:srgbClr val="555555"/>
                </a:solidFill>
                <a:latin typeface="dinRegular"/>
              </a:rPr>
              <a:t>Se prohíbe expresamente al usuario modificar, alterar o suprimir, ya sea en forma total o parcial, las marcas, nombres y avisos comerciales, señas, anuncios, logotipos o en general cualquier indicación que se refiera a la propiedad de la información contenida en el Sitio. Cualquier infracción a las mismas será castigada conforme a las Leyes de la materia.</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Precios (para el caso de ventas)</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Todos los precios están basados en el Precio de Venta Sugerido al Público por pieza, LAB ( Libre a bordo) Centros de Servicio o Plantas Productivas en pesos Mexicanos, Dólares Americanos y Euros según aplique al producto y no incluyen impuestos tales como el I.V.A (Impuesto al Valor Agregado) y otros aplicables para cada región.</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Todos los precios y promociones aquí mostrados están sujetos a cambio sin previo aviso y sin obligación alguna para GRUPO KUO, S.A.B. DE C.V.. Prohibiciones.</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Al usuario le está prohibido establecer vínculos de acceso, "hiperligas" o cualquier otra forma de enlace de y hacia GRUPO KUO, S.A.B. DE C.V., así como el colocar o utilizar los Servicios y Contenidos en sitios o páginas ajenas a GRUPO KUO, S.A.B. DE C.V. o comercializarla de cualquier forma servirse de los Servicios y Contenidos sin la autorización previa y por escrito de GRUPO KUO, S.A.B. DE C.V., sus filiales, afiliadas y/o subsidiarias o de terceros, según sea el caso. Asimismo, al usuario le está prohibido limitar o impedir por cualquier medio a cualquier otro usuario el uso de este Portal.</a:t>
            </a:r>
          </a:p>
          <a:p>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Servicios y contenidos.</a:t>
            </a:r>
            <a:endParaRPr lang="es-MX" dirty="0">
              <a:solidFill>
                <a:srgbClr val="555555"/>
              </a:solidFill>
              <a:latin typeface="dinRegular"/>
            </a:endParaRPr>
          </a:p>
          <a:p>
            <a:r>
              <a:rPr lang="es-MX" dirty="0">
                <a:solidFill>
                  <a:srgbClr val="555555"/>
                </a:solidFill>
                <a:latin typeface="dinRegular"/>
              </a:rPr>
              <a:t>GRUPO KUO, S.A.B. DE C.V. es responsable de la información contenida en este sitio. Sin embargo, no es responsable de los daños y/o perjuicios que pudiera sufrir el usuario como consecuencia de la toma de decisiones con base en la información presentada en el portal, la cual es de naturaleza general e informativa, por lo que el usuario debe tomarla en cuenta únicamente como referencia para la adopción de decisiones personales.</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Toda la información facilitada por GRUPO KUO, S.A.B. DE C.V., tal y como figura en este sitio de Internet, se ofrece sin ningún tipo de garantía, ya sea implícita o explícita. Aún considerando en principio que el contenido publicado sea correcto, éste podría contener errores o imprecisiones, por lo que le sugerimos repita su visita frecuentemente.</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Uso de la información no confidencial.</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Mediante el uso de este sitio de internet el usuario autoriza a GRUPO KUO, S.A.B. DE C.V. a utilizar, publicar, reproducir, divulgar, comunicar públicamente y transmitir la información no confidencial en términos de lo establecido en el artículo 109 de la Ley Federal de los Derechos de Autor.</a:t>
            </a:r>
          </a:p>
          <a:p>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Quejas y Reclamaciones.</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En caso de que EL USUARIO tenga alguna reclamación o aclaración derivada de transacciones celebradas en este portal o tuviere dudas acerca de nuestros productos, lo invitamos para a que llene el siguiente formulario para que en breve alguno de nuestros representantes de ventas pueda contactarlo.</a:t>
            </a:r>
          </a:p>
          <a:p>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Liberación de Responsabilidad.</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no asume ninguna responsabilidad por el funcionamiento de este sitio de Internet o por cualesquiera daños y/o perjuicios que pudieran derivarse de su uso, incluyendo de manera enunciativa mas no limitativa, por virus, la presencia de elementos operados y mostrados en los sitios de Internet por cualquier tercero distinto a GRUPO KUO, S.A.B. DE C.V. o la presencia de elementos publicitarios que pudieran ofender al Usuario.</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tiene el derecho de modificar en cualquier momento los presentes Términos y Condiciones de Uso y Privacidad y las Condiciones Particulares que le correspondan. En consecuencia, el usuario deberá leer y entender los mismos cada vez que pretenda utilizar este Portal.</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endParaRPr lang="es-MX" dirty="0">
              <a:solidFill>
                <a:srgbClr val="1E2B3B"/>
              </a:solidFill>
              <a:latin typeface="dinRegular"/>
            </a:endParaRPr>
          </a:p>
          <a:p>
            <a:r>
              <a:rPr lang="es-MX" dirty="0"/>
              <a:t/>
            </a:r>
            <a:br>
              <a:rPr lang="es-MX" dirty="0"/>
            </a:br>
            <a:endParaRPr lang="es-MX" dirty="0"/>
          </a:p>
        </p:txBody>
      </p:sp>
      <p:sp>
        <p:nvSpPr>
          <p:cNvPr id="3" name="Rectángulo 2"/>
          <p:cNvSpPr/>
          <p:nvPr/>
        </p:nvSpPr>
        <p:spPr>
          <a:xfrm>
            <a:off x="879565" y="1297305"/>
            <a:ext cx="9884229" cy="4616648"/>
          </a:xfrm>
          <a:prstGeom prst="rect">
            <a:avLst/>
          </a:prstGeom>
        </p:spPr>
        <p:txBody>
          <a:bodyPr wrap="square">
            <a:spAutoFit/>
          </a:bodyPr>
          <a:lstStyle/>
          <a:p>
            <a:pPr algn="just"/>
            <a:endParaRPr lang="es-MX" sz="1400" dirty="0" smtClean="0">
              <a:solidFill>
                <a:srgbClr val="131419"/>
              </a:solidFill>
              <a:latin typeface="Roboto"/>
            </a:endParaRPr>
          </a:p>
          <a:p>
            <a:pPr algn="just"/>
            <a:r>
              <a:rPr lang="es-MX" sz="1400" b="1" dirty="0" smtClean="0">
                <a:solidFill>
                  <a:srgbClr val="131419"/>
                </a:solidFill>
                <a:latin typeface="Arial" panose="020B0604020202020204" pitchFamily="34" charset="0"/>
                <a:cs typeface="Arial" panose="020B0604020202020204" pitchFamily="34" charset="0"/>
              </a:rPr>
              <a:t>Tips de Octubre</a:t>
            </a:r>
          </a:p>
          <a:p>
            <a:pPr algn="just"/>
            <a:r>
              <a:rPr lang="es-MX" sz="1400" b="1" dirty="0" smtClean="0">
                <a:solidFill>
                  <a:srgbClr val="131419"/>
                </a:solidFill>
                <a:latin typeface="Arial" panose="020B0604020202020204" pitchFamily="34" charset="0"/>
                <a:cs typeface="Arial" panose="020B0604020202020204" pitchFamily="34" charset="0"/>
              </a:rPr>
              <a:t>Propiedades de los cacahuates</a:t>
            </a:r>
            <a:r>
              <a:rPr lang="es-MX" sz="1400" dirty="0" smtClean="0">
                <a:solidFill>
                  <a:srgbClr val="131419"/>
                </a:solidFill>
                <a:latin typeface="Arial" panose="020B0604020202020204" pitchFamily="34" charset="0"/>
                <a:cs typeface="Arial" panose="020B0604020202020204" pitchFamily="34" charset="0"/>
              </a:rPr>
              <a:t>.</a:t>
            </a:r>
            <a:endParaRPr lang="es-MX" sz="1400" dirty="0">
              <a:solidFill>
                <a:srgbClr val="131419"/>
              </a:solidFill>
              <a:latin typeface="Arial" panose="020B0604020202020204" pitchFamily="34" charset="0"/>
              <a:cs typeface="Arial" panose="020B0604020202020204" pitchFamily="34" charset="0"/>
            </a:endParaRPr>
          </a:p>
          <a:p>
            <a:pPr algn="just"/>
            <a:endParaRPr lang="es-MX" sz="1400" dirty="0" smtClean="0">
              <a:solidFill>
                <a:srgbClr val="131419"/>
              </a:solidFill>
              <a:latin typeface="Arial" panose="020B0604020202020204" pitchFamily="34" charset="0"/>
              <a:cs typeface="Arial" panose="020B0604020202020204" pitchFamily="34" charset="0"/>
            </a:endParaRPr>
          </a:p>
          <a:p>
            <a:pPr algn="just"/>
            <a:r>
              <a:rPr lang="es-MX" sz="1400" dirty="0" smtClean="0">
                <a:solidFill>
                  <a:srgbClr val="131419"/>
                </a:solidFill>
                <a:latin typeface="Arial" panose="020B0604020202020204" pitchFamily="34" charset="0"/>
                <a:cs typeface="Arial" panose="020B0604020202020204" pitchFamily="34" charset="0"/>
              </a:rPr>
              <a:t>Considerado </a:t>
            </a:r>
            <a:r>
              <a:rPr lang="es-MX" sz="1400" dirty="0">
                <a:solidFill>
                  <a:srgbClr val="131419"/>
                </a:solidFill>
                <a:latin typeface="Arial" panose="020B0604020202020204" pitchFamily="34" charset="0"/>
                <a:cs typeface="Arial" panose="020B0604020202020204" pitchFamily="34" charset="0"/>
              </a:rPr>
              <a:t>usualmente como una botana, el cacahuate suele reducirse a un snack más o menos saludable. Pero la verdad es que su lugar cultural no le hace justicia cuando conocemos sus verdaderas propiedades. </a:t>
            </a:r>
          </a:p>
          <a:p>
            <a:pPr algn="just"/>
            <a:r>
              <a:rPr lang="es-MX" sz="1400" dirty="0">
                <a:solidFill>
                  <a:srgbClr val="131419"/>
                </a:solidFill>
                <a:latin typeface="Arial" panose="020B0604020202020204" pitchFamily="34" charset="0"/>
                <a:cs typeface="Arial" panose="020B0604020202020204" pitchFamily="34" charset="0"/>
              </a:rPr>
              <a:t>Desde tiempos de los aztecas ya se conocían los integrales efectos del cacahuate, y por ello se traía desde </a:t>
            </a:r>
            <a:r>
              <a:rPr lang="es-MX" sz="1400" dirty="0" err="1">
                <a:solidFill>
                  <a:srgbClr val="131419"/>
                </a:solidFill>
                <a:latin typeface="Arial" panose="020B0604020202020204" pitchFamily="34" charset="0"/>
                <a:cs typeface="Arial" panose="020B0604020202020204" pitchFamily="34" charset="0"/>
              </a:rPr>
              <a:t>sudamérica</a:t>
            </a:r>
            <a:r>
              <a:rPr lang="es-MX" sz="1400" dirty="0">
                <a:solidFill>
                  <a:srgbClr val="131419"/>
                </a:solidFill>
                <a:latin typeface="Arial" panose="020B0604020202020204" pitchFamily="34" charset="0"/>
                <a:cs typeface="Arial" panose="020B0604020202020204" pitchFamily="34" charset="0"/>
              </a:rPr>
              <a:t>, en una especia de comercio transnacional que ya había iniciado esta civilización hace 500 años (de hecho su nombre proviene del náhuatl tlacacáhuatl, la lengua hablada por los aztecas, y esta palabra significa cacao de la tierra, pues crece subterráneo). </a:t>
            </a:r>
          </a:p>
          <a:p>
            <a:pPr algn="just"/>
            <a:r>
              <a:rPr lang="es-MX" sz="1400" dirty="0">
                <a:solidFill>
                  <a:srgbClr val="131419"/>
                </a:solidFill>
                <a:latin typeface="Arial" panose="020B0604020202020204" pitchFamily="34" charset="0"/>
                <a:cs typeface="Arial" panose="020B0604020202020204" pitchFamily="34" charset="0"/>
              </a:rPr>
              <a:t>El cacahuate, esta deliciosa semilla de la familia de las leguminosas, es sorprendente porque contiene reunidas casi todas las propiedades que tu organismo necesita (y que generalmente se encuentran solo en un cúmulo variado de alimentos): encontrarás en esta semilla, también conocida como maní, vitaminas, minerales, proteínas, antioxidantes, fibra, calcio y ácidos grasos benéficos.</a:t>
            </a:r>
          </a:p>
          <a:p>
            <a:pPr algn="just"/>
            <a:r>
              <a:rPr lang="es-MX" sz="1400" dirty="0">
                <a:solidFill>
                  <a:srgbClr val="131419"/>
                </a:solidFill>
                <a:latin typeface="Arial" panose="020B0604020202020204" pitchFamily="34" charset="0"/>
                <a:cs typeface="Arial" panose="020B0604020202020204" pitchFamily="34" charset="0"/>
              </a:rPr>
              <a:t>Por su contenido inigualable de nutrientes benéficos, todo lo siguiente hará por ti</a:t>
            </a:r>
            <a:r>
              <a:rPr lang="es-MX" sz="1400" dirty="0" smtClean="0">
                <a:solidFill>
                  <a:srgbClr val="131419"/>
                </a:solidFill>
                <a:latin typeface="Arial" panose="020B0604020202020204" pitchFamily="34" charset="0"/>
                <a:cs typeface="Arial" panose="020B0604020202020204" pitchFamily="34" charset="0"/>
              </a:rPr>
              <a:t>:</a:t>
            </a:r>
          </a:p>
          <a:p>
            <a:pPr algn="just"/>
            <a:r>
              <a:rPr lang="es-MX" sz="1400" dirty="0">
                <a:solidFill>
                  <a:srgbClr val="131419"/>
                </a:solidFill>
                <a:latin typeface="Arial" panose="020B0604020202020204" pitchFamily="34" charset="0"/>
                <a:cs typeface="Arial" panose="020B0604020202020204" pitchFamily="34" charset="0"/>
              </a:rPr>
              <a:t>Es anticancerígeno</a:t>
            </a:r>
          </a:p>
          <a:p>
            <a:pPr algn="just"/>
            <a:r>
              <a:rPr lang="es-MX" sz="1400" dirty="0">
                <a:solidFill>
                  <a:srgbClr val="131419"/>
                </a:solidFill>
                <a:latin typeface="Arial" panose="020B0604020202020204" pitchFamily="34" charset="0"/>
                <a:cs typeface="Arial" panose="020B0604020202020204" pitchFamily="34" charset="0"/>
              </a:rPr>
              <a:t>Es antioxidante</a:t>
            </a:r>
          </a:p>
          <a:p>
            <a:pPr algn="just"/>
            <a:r>
              <a:rPr lang="es-MX" sz="1400" dirty="0">
                <a:solidFill>
                  <a:srgbClr val="131419"/>
                </a:solidFill>
                <a:latin typeface="Arial" panose="020B0604020202020204" pitchFamily="34" charset="0"/>
                <a:cs typeface="Arial" panose="020B0604020202020204" pitchFamily="34" charset="0"/>
              </a:rPr>
              <a:t>Reduce las enfermedades cardiacas</a:t>
            </a:r>
          </a:p>
          <a:p>
            <a:pPr algn="just"/>
            <a:r>
              <a:rPr lang="es-MX" sz="1400" dirty="0">
                <a:solidFill>
                  <a:srgbClr val="131419"/>
                </a:solidFill>
                <a:latin typeface="Arial" panose="020B0604020202020204" pitchFamily="34" charset="0"/>
                <a:cs typeface="Arial" panose="020B0604020202020204" pitchFamily="34" charset="0"/>
              </a:rPr>
              <a:t>Reduce el colesterol</a:t>
            </a:r>
          </a:p>
          <a:p>
            <a:pPr algn="just"/>
            <a:r>
              <a:rPr lang="es-MX" sz="1400" dirty="0">
                <a:solidFill>
                  <a:srgbClr val="131419"/>
                </a:solidFill>
                <a:latin typeface="Arial" panose="020B0604020202020204" pitchFamily="34" charset="0"/>
                <a:cs typeface="Arial" panose="020B0604020202020204" pitchFamily="34" charset="0"/>
              </a:rPr>
              <a:t>Fortalece tu mente</a:t>
            </a:r>
          </a:p>
          <a:p>
            <a:pPr algn="just"/>
            <a:endParaRPr lang="es-MX" sz="1400" b="0" i="0" dirty="0">
              <a:solidFill>
                <a:srgbClr val="131419"/>
              </a:solidFill>
              <a:effectLst/>
              <a:latin typeface="Roboto"/>
            </a:endParaRPr>
          </a:p>
        </p:txBody>
      </p:sp>
    </p:spTree>
    <p:extLst>
      <p:ext uri="{BB962C8B-B14F-4D97-AF65-F5344CB8AC3E}">
        <p14:creationId xmlns:p14="http://schemas.microsoft.com/office/powerpoint/2010/main" val="260179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8823" y="312873"/>
            <a:ext cx="10515600" cy="1325563"/>
          </a:xfrm>
        </p:spPr>
        <p:txBody>
          <a:bodyPr>
            <a:normAutofit/>
          </a:bodyPr>
          <a:lstStyle/>
          <a:p>
            <a:r>
              <a:rPr lang="es-MX" sz="1800" b="1" dirty="0" smtClean="0"/>
              <a:t>Modificaciones-Botanas tierra azteca</a:t>
            </a:r>
            <a:endParaRPr lang="es-MX" sz="1800" b="1" dirty="0"/>
          </a:p>
        </p:txBody>
      </p:sp>
      <p:sp>
        <p:nvSpPr>
          <p:cNvPr id="4" name="Rectángulo 3"/>
          <p:cNvSpPr/>
          <p:nvPr/>
        </p:nvSpPr>
        <p:spPr>
          <a:xfrm>
            <a:off x="378823" y="-31380529"/>
            <a:ext cx="11625943" cy="28346221"/>
          </a:xfrm>
          <a:prstGeom prst="rect">
            <a:avLst/>
          </a:prstGeom>
        </p:spPr>
        <p:txBody>
          <a:bodyPr wrap="square">
            <a:spAutoFit/>
          </a:bodyPr>
          <a:lstStyle/>
          <a:p>
            <a:r>
              <a:rPr lang="es-MX" dirty="0">
                <a:solidFill>
                  <a:srgbClr val="555555"/>
                </a:solidFill>
                <a:latin typeface="dinRegular"/>
              </a:rPr>
              <a:t>El acceso y la utilización de este Sitio o Portal denominado supone la expresa aceptación de usted como usuario a los presentes Términos y Condiciones de Uso y Privacidad.</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Los siguientes términos establecen los derechos de Usted ("Usuario") y limitan los alcances de responsabilidad de GRUPO KUO, S.A.B. DE C.V. ("GRUPO KUO, S.A.B. DE C.V.") derivados del uso de nuestro portal de Internet o las páginas o sitios hospedados, ubicados o ligados al o en el mismo, el cual se ubica en la dirección www.kuo.com.mx, por lo que le sugerimos leerlos cuidadosamente, toda vez que nos reservamos el derecho de modificarlos sin previo aviso ni responsabilidad.</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tiene el derecho a limitar el acceso o utilización total o parcialmente, así como modificar en cualquier momento los Servicios y Contenidos.</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Propiedad Intelectual</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Todos los derechos reservados por GRUPO KUO, S.A.B. DE C.V. ------------- El contenido de este portal de Internet (incluyendo de manera enunciativa mas no limitativa: texto, imágenes, gráficas, archivos con sonido, animación, videos y sus adaptaciones en el sitio de Internet de GRUPO KUO, S.A.B. DE C.V.) está protegido con derechos de propiedad intelectual. Estos objetos no deberán ser copiados para uso comercial o de distribución, ni deberán ser modificados o colocados en otros sitios. Parte del contenido de nuestras páginas de Internet puede incluir materiales cuya propiedad intelectual pertenezca a proveedores de GRUPO KUO, S.A.B. DE C.V..</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autoriza a sus usuarios a descargar ("</a:t>
            </a:r>
            <a:r>
              <a:rPr lang="es-MX" dirty="0" err="1">
                <a:solidFill>
                  <a:srgbClr val="555555"/>
                </a:solidFill>
                <a:latin typeface="dinRegular"/>
              </a:rPr>
              <a:t>download</a:t>
            </a:r>
            <a:r>
              <a:rPr lang="es-MX" dirty="0">
                <a:solidFill>
                  <a:srgbClr val="555555"/>
                </a:solidFill>
                <a:latin typeface="dinRegular"/>
              </a:rPr>
              <a:t>") todo aquel material contenido en este sitio de Internet susceptible de serlo para uso estrictamente personal. </a:t>
            </a: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Propiedad Industrial</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Los derechos de propiedad industrial de GRUPO KUO, S.A.B. DE C.V., así como los Servicios y Contenidos presentados, signos distintivos y dominios están protegidos por la legislación vigente, y son propiedad exclusiva de GRUPO KUO, S.A.B. DE C.V., sus subsidiarias y/ o afiliadas. El usuario reconoce y acepta que no adquiere derecho alguno de propiedad industrial por el simple acceso al Portal de GRUPO KUO, S.A.B. DE C.V. y en ningún momento dicho uso o acceso será considerado como una autorización, consentimiento o licencia para servirse de los Servicios y Contenidos con fines distintos a los que se contemplan en los presentes Términos y Condiciones de Uso y Privacidad.</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Las marcas citadas en el sitio, los logotipos y personajes se encuentran legalmente registradas por GRUPO KUO, S.A.B. DE C.V. y las utiliza para identificar y comercializar sus productos en </a:t>
            </a:r>
            <a:r>
              <a:rPr lang="es-MX" dirty="0" err="1">
                <a:solidFill>
                  <a:srgbClr val="555555"/>
                </a:solidFill>
                <a:latin typeface="dinRegular"/>
              </a:rPr>
              <a:t>Mexico</a:t>
            </a:r>
            <a:r>
              <a:rPr lang="es-MX" dirty="0" smtClean="0">
                <a:solidFill>
                  <a:srgbClr val="555555"/>
                </a:solidFill>
                <a:latin typeface="dinRegular"/>
              </a:rPr>
              <a:t>,. </a:t>
            </a:r>
            <a:r>
              <a:rPr lang="es-MX" dirty="0">
                <a:solidFill>
                  <a:srgbClr val="555555"/>
                </a:solidFill>
                <a:latin typeface="dinRegular"/>
              </a:rPr>
              <a:t>Se prohíbe expresamente al usuario modificar, alterar o suprimir, ya sea en forma total o parcial, las marcas, nombres y avisos comerciales, señas, anuncios, logotipos o en general cualquier indicación que se refiera a la propiedad de la información contenida en el Sitio. Cualquier infracción a las mismas será castigada conforme a las Leyes de la materia.</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Precios (para el caso de ventas)</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Todos los precios están basados en el Precio de Venta Sugerido al Público por pieza, LAB ( Libre a bordo) Centros de Servicio o Plantas Productivas en pesos Mexicanos, Dólares Americanos y Euros según aplique al producto y no incluyen impuestos tales como el I.V.A (Impuesto al Valor Agregado) y otros aplicables para cada región.</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Todos los precios y promociones aquí mostrados están sujetos a cambio sin previo aviso y sin obligación alguna para GRUPO KUO, S.A.B. DE C.V.. Prohibiciones.</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Al usuario le está prohibido establecer vínculos de acceso, "hiperligas" o cualquier otra forma de enlace de y hacia GRUPO KUO, S.A.B. DE C.V., así como el colocar o utilizar los Servicios y Contenidos en sitios o páginas ajenas a GRUPO KUO, S.A.B. DE C.V. o comercializarla de cualquier forma servirse de los Servicios y Contenidos sin la autorización previa y por escrito de GRUPO KUO, S.A.B. DE C.V., sus filiales, afiliadas y/o subsidiarias o de terceros, según sea el caso. Asimismo, al usuario le está prohibido limitar o impedir por cualquier medio a cualquier otro usuario el uso de este Portal.</a:t>
            </a:r>
          </a:p>
          <a:p>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Servicios y contenidos.</a:t>
            </a:r>
            <a:endParaRPr lang="es-MX" dirty="0">
              <a:solidFill>
                <a:srgbClr val="555555"/>
              </a:solidFill>
              <a:latin typeface="dinRegular"/>
            </a:endParaRPr>
          </a:p>
          <a:p>
            <a:r>
              <a:rPr lang="es-MX" dirty="0">
                <a:solidFill>
                  <a:srgbClr val="555555"/>
                </a:solidFill>
                <a:latin typeface="dinRegular"/>
              </a:rPr>
              <a:t>GRUPO KUO, S.A.B. DE C.V. es responsable de la información contenida en este sitio. Sin embargo, no es responsable de los daños y/o perjuicios que pudiera sufrir el usuario como consecuencia de la toma de decisiones con base en la información presentada en el portal, la cual es de naturaleza general e informativa, por lo que el usuario debe tomarla en cuenta únicamente como referencia para la adopción de decisiones personales.</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Toda la información facilitada por GRUPO KUO, S.A.B. DE C.V., tal y como figura en este sitio de Internet, se ofrece sin ningún tipo de garantía, ya sea implícita o explícita. Aún considerando en principio que el contenido publicado sea correcto, éste podría contener errores o imprecisiones, por lo que le sugerimos repita su visita frecuentemente.</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Uso de la información no confidencial.</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Mediante el uso de este sitio de internet el usuario autoriza a GRUPO KUO, S.A.B. DE C.V. a utilizar, publicar, reproducir, divulgar, comunicar públicamente y transmitir la información no confidencial en términos de lo establecido en el artículo 109 de la Ley Federal de los Derechos de Autor.</a:t>
            </a:r>
          </a:p>
          <a:p>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Quejas y Reclamaciones.</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En caso de que EL USUARIO tenga alguna reclamación o aclaración derivada de transacciones celebradas en este portal o tuviere dudas acerca de nuestros productos, lo invitamos para a que llene el siguiente formulario para que en breve alguno de nuestros representantes de ventas pueda contactarlo.</a:t>
            </a:r>
          </a:p>
          <a:p>
            <a:r>
              <a:rPr lang="es-MX" dirty="0">
                <a:solidFill>
                  <a:srgbClr val="1E2B3B"/>
                </a:solidFill>
                <a:latin typeface="dinRegular"/>
              </a:rPr>
              <a:t/>
            </a:r>
            <a:br>
              <a:rPr lang="es-MX" dirty="0">
                <a:solidFill>
                  <a:srgbClr val="1E2B3B"/>
                </a:solidFill>
                <a:latin typeface="dinRegular"/>
              </a:rPr>
            </a:br>
            <a:r>
              <a:rPr lang="es-MX" b="1" dirty="0">
                <a:solidFill>
                  <a:srgbClr val="555555"/>
                </a:solidFill>
                <a:latin typeface="dinRegular"/>
              </a:rPr>
              <a:t>Liberación de Responsabilidad.</a:t>
            </a:r>
            <a:endParaRPr lang="es-MX" dirty="0">
              <a:solidFill>
                <a:srgbClr val="555555"/>
              </a:solidFill>
              <a:latin typeface="dinRegular"/>
            </a:endParaRP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no asume ninguna responsabilidad por el funcionamiento de este sitio de Internet o por cualesquiera daños y/o perjuicios que pudieran derivarse de su uso, incluyendo de manera enunciativa mas no limitativa, por virus, la presencia de elementos operados y mostrados en los sitios de Internet por cualquier tercero distinto a GRUPO KUO, S.A.B. DE C.V. o la presencia de elementos publicitarios que pudieran ofender al Usuario.</a:t>
            </a:r>
          </a:p>
          <a:p>
            <a:r>
              <a:rPr lang="es-MX" dirty="0">
                <a:solidFill>
                  <a:srgbClr val="1E2B3B"/>
                </a:solidFill>
                <a:latin typeface="dinRegular"/>
              </a:rPr>
              <a:t/>
            </a:r>
            <a:br>
              <a:rPr lang="es-MX" dirty="0">
                <a:solidFill>
                  <a:srgbClr val="1E2B3B"/>
                </a:solidFill>
                <a:latin typeface="dinRegular"/>
              </a:rPr>
            </a:br>
            <a:r>
              <a:rPr lang="es-MX" dirty="0">
                <a:solidFill>
                  <a:srgbClr val="555555"/>
                </a:solidFill>
                <a:latin typeface="dinRegular"/>
              </a:rPr>
              <a:t>GRUPO KUO, S.A.B. DE C.V. tiene el derecho de modificar en cualquier momento los presentes Términos y Condiciones de Uso y Privacidad y las Condiciones Particulares que le correspondan. En consecuencia, el usuario deberá leer y entender los mismos cada vez que pretenda utilizar este Portal.</a:t>
            </a:r>
          </a:p>
          <a:p>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r>
              <a:rPr lang="es-MX" dirty="0">
                <a:solidFill>
                  <a:srgbClr val="1E2B3B"/>
                </a:solidFill>
                <a:latin typeface="dinRegular"/>
              </a:rPr>
              <a:t/>
            </a:r>
            <a:br>
              <a:rPr lang="es-MX" dirty="0">
                <a:solidFill>
                  <a:srgbClr val="1E2B3B"/>
                </a:solidFill>
                <a:latin typeface="dinRegular"/>
              </a:rPr>
            </a:br>
            <a:endParaRPr lang="es-MX" dirty="0">
              <a:solidFill>
                <a:srgbClr val="1E2B3B"/>
              </a:solidFill>
              <a:latin typeface="dinRegular"/>
            </a:endParaRPr>
          </a:p>
          <a:p>
            <a:r>
              <a:rPr lang="es-MX" dirty="0"/>
              <a:t/>
            </a:r>
            <a:br>
              <a:rPr lang="es-MX" dirty="0"/>
            </a:br>
            <a:endParaRPr lang="es-MX" dirty="0"/>
          </a:p>
        </p:txBody>
      </p:sp>
      <p:pic>
        <p:nvPicPr>
          <p:cNvPr id="3" name="Imagen 2"/>
          <p:cNvPicPr>
            <a:picLocks noChangeAspect="1"/>
          </p:cNvPicPr>
          <p:nvPr/>
        </p:nvPicPr>
        <p:blipFill>
          <a:blip r:embed="rId2"/>
          <a:stretch>
            <a:fillRect/>
          </a:stretch>
        </p:blipFill>
        <p:spPr>
          <a:xfrm>
            <a:off x="404812" y="1204912"/>
            <a:ext cx="11382375" cy="4448175"/>
          </a:xfrm>
          <a:prstGeom prst="rect">
            <a:avLst/>
          </a:prstGeom>
        </p:spPr>
      </p:pic>
      <p:sp>
        <p:nvSpPr>
          <p:cNvPr id="6" name="CuadroTexto 5"/>
          <p:cNvSpPr txBox="1"/>
          <p:nvPr/>
        </p:nvSpPr>
        <p:spPr>
          <a:xfrm>
            <a:off x="535577" y="5930538"/>
            <a:ext cx="9797143" cy="646331"/>
          </a:xfrm>
          <a:prstGeom prst="rect">
            <a:avLst/>
          </a:prstGeom>
          <a:noFill/>
        </p:spPr>
        <p:txBody>
          <a:bodyPr wrap="square" rtlCol="0">
            <a:spAutoFit/>
          </a:bodyPr>
          <a:lstStyle/>
          <a:p>
            <a:r>
              <a:rPr lang="es-MX" dirty="0" smtClean="0"/>
              <a:t>En la parte de “Tips de botanas saludables” en la parte inferior aparece “Botanas Tierra Azteca”, eliminar, ya que se está duplicando. Ya aparece en el 1er </a:t>
            </a:r>
            <a:r>
              <a:rPr lang="es-MX" dirty="0" err="1" smtClean="0"/>
              <a:t>slide</a:t>
            </a:r>
            <a:r>
              <a:rPr lang="es-MX" dirty="0" smtClean="0"/>
              <a:t>.</a:t>
            </a:r>
            <a:endParaRPr lang="es-MX" dirty="0"/>
          </a:p>
        </p:txBody>
      </p:sp>
    </p:spTree>
    <p:extLst>
      <p:ext uri="{BB962C8B-B14F-4D97-AF65-F5344CB8AC3E}">
        <p14:creationId xmlns:p14="http://schemas.microsoft.com/office/powerpoint/2010/main" val="333456665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4827</TotalTime>
  <Words>518</Words>
  <Application>Microsoft Macintosh PowerPoint</Application>
  <PresentationFormat>Personalizado</PresentationFormat>
  <Paragraphs>127</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Tema de Office</vt:lpstr>
      <vt:lpstr>Presentación de PowerPoint</vt:lpstr>
      <vt:lpstr>Presentación de PowerPoint</vt:lpstr>
      <vt:lpstr>Modificaciones</vt:lpstr>
      <vt:lpstr>Modificaciones</vt:lpstr>
      <vt:lpstr>Modificaciones</vt:lpstr>
      <vt:lpstr>Modificaciones – Tips de Alimentación </vt:lpstr>
      <vt:lpstr>Modificaciones-Condiciones de uso</vt:lpstr>
      <vt:lpstr>Modificaciones-Tips de botanas saludables.</vt:lpstr>
      <vt:lpstr>Modificaciones-Botanas tierra azteca</vt:lpstr>
      <vt:lpstr>Modificaciones- Nosotros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75751</dc:creator>
  <cp:lastModifiedBy>MacBook Pro</cp:lastModifiedBy>
  <cp:revision>45</cp:revision>
  <dcterms:created xsi:type="dcterms:W3CDTF">2017-09-27T18:43:06Z</dcterms:created>
  <dcterms:modified xsi:type="dcterms:W3CDTF">2017-10-05T00:17:40Z</dcterms:modified>
</cp:coreProperties>
</file>