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75" r:id="rId4"/>
    <p:sldId id="276" r:id="rId5"/>
    <p:sldId id="278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9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14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931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55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448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02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91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52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80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33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0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80EE-5F6D-4EB6-A334-6B0D00028C66}" type="datetimeFigureOut">
              <a:rPr lang="es-MX" smtClean="0"/>
              <a:t>03/10/2017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68E4-013D-4812-8B78-A6183E947B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3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301" y="6316"/>
            <a:ext cx="10515600" cy="1325563"/>
          </a:xfrm>
        </p:spPr>
        <p:txBody>
          <a:bodyPr>
            <a:normAutofit/>
          </a:bodyPr>
          <a:lstStyle/>
          <a:p>
            <a:r>
              <a:rPr lang="es-MX" sz="1800" b="1" dirty="0" smtClean="0"/>
              <a:t>Modificaciones- Nosotros</a:t>
            </a:r>
            <a:endParaRPr lang="es-MX" sz="18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1" y="910340"/>
            <a:ext cx="10019211" cy="41719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90301" y="5199017"/>
            <a:ext cx="1011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pestaña  de “Nosotros”, tanto de Tierra Azteca botanas como Tierra Vending concentrarla como contenido en la página principal en el logo principal. </a:t>
            </a:r>
          </a:p>
          <a:p>
            <a:r>
              <a:rPr lang="es-MX" dirty="0" smtClean="0"/>
              <a:t>Cambiar la imagen de la chica en las máquinas ya que estas hablando de “Tierra Azteca en general” o complementar con otra imagen referente únicamente a botanas. Tal vez como el folder.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035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1" y="850174"/>
            <a:ext cx="11287125" cy="23622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26311" y="3500846"/>
            <a:ext cx="11287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Tierra Azteca es la marca comercial de un grupo de empresas, 100%  mexicanas que nace en 2010 enfocada a la fabricación  15 tipos diferentes de botanas saludables, y comercializadas a granel, menudeo con marca propia o a través de venta directa en máquinas vending saludables lo que representa en 2014 una  diversificación del negocio principal pero complentario, ya que responde a las necesidades actuales del bienestar de la persona.</a:t>
            </a:r>
          </a:p>
          <a:p>
            <a:endParaRPr lang="es-MX" dirty="0" smtClean="0"/>
          </a:p>
          <a:p>
            <a:r>
              <a:rPr lang="es-MX" dirty="0" smtClean="0"/>
              <a:t>Actualmente nuestro mercado meta se encuentra en el centro del país Ciudad de México, Toluca y Querétaro.</a:t>
            </a:r>
          </a:p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862149" y="5635977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esta parte insertar :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65" y="5609581"/>
            <a:ext cx="2445339" cy="7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0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31074" y="5839097"/>
            <a:ext cx="953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Eliminar toda la parte de “Nuestra Historia” ya que se va a concentrar en ¿Quiénes somos? 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97" y="493803"/>
            <a:ext cx="113442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4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2152650"/>
            <a:ext cx="12096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0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3" y="635998"/>
            <a:ext cx="11468100" cy="2686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96389" y="4036423"/>
            <a:ext cx="647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Dejar la estructura como se solicitó en el archivo de “Modificaciones”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386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4780</TotalTime>
  <Words>197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Modificaciones- Nosotros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75751</dc:creator>
  <cp:lastModifiedBy>75751</cp:lastModifiedBy>
  <cp:revision>47</cp:revision>
  <dcterms:created xsi:type="dcterms:W3CDTF">2017-09-27T18:43:06Z</dcterms:created>
  <dcterms:modified xsi:type="dcterms:W3CDTF">2017-10-03T18:57:27Z</dcterms:modified>
</cp:coreProperties>
</file>