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4" r:id="rId3"/>
    <p:sldId id="279" r:id="rId4"/>
    <p:sldId id="280" r:id="rId5"/>
    <p:sldId id="283" r:id="rId6"/>
    <p:sldId id="284" r:id="rId7"/>
    <p:sldId id="285" r:id="rId8"/>
    <p:sldId id="281" r:id="rId9"/>
    <p:sldId id="282" r:id="rId10"/>
    <p:sldId id="286" r:id="rId11"/>
    <p:sldId id="287" r:id="rId12"/>
    <p:sldId id="273"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04" y="-4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A71C80EE-5F6D-4EB6-A334-6B0D00028C66}" type="datetimeFigureOut">
              <a:rPr lang="es-MX" smtClean="0"/>
              <a:t>10/4/17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173793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71C80EE-5F6D-4EB6-A334-6B0D00028C66}" type="datetimeFigureOut">
              <a:rPr lang="es-MX" smtClean="0"/>
              <a:t>10/4/17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243014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71C80EE-5F6D-4EB6-A334-6B0D00028C66}" type="datetimeFigureOut">
              <a:rPr lang="es-MX" smtClean="0"/>
              <a:t>10/4/17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242931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A71C80EE-5F6D-4EB6-A334-6B0D00028C66}" type="datetimeFigureOut">
              <a:rPr lang="es-MX" smtClean="0"/>
              <a:t>10/4/17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406555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71C80EE-5F6D-4EB6-A334-6B0D00028C66}" type="datetimeFigureOut">
              <a:rPr lang="es-MX" smtClean="0"/>
              <a:t>10/4/17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58448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A71C80EE-5F6D-4EB6-A334-6B0D00028C66}" type="datetimeFigureOut">
              <a:rPr lang="es-MX" smtClean="0"/>
              <a:t>10/4/17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274102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71C80EE-5F6D-4EB6-A334-6B0D00028C66}" type="datetimeFigureOut">
              <a:rPr lang="es-MX" smtClean="0"/>
              <a:t>10/4/17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175591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A71C80EE-5F6D-4EB6-A334-6B0D00028C66}" type="datetimeFigureOut">
              <a:rPr lang="es-MX" smtClean="0"/>
              <a:t>10/4/17</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360152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71C80EE-5F6D-4EB6-A334-6B0D00028C66}" type="datetimeFigureOut">
              <a:rPr lang="es-MX" smtClean="0"/>
              <a:t>10/4/17</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372480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71C80EE-5F6D-4EB6-A334-6B0D00028C66}" type="datetimeFigureOut">
              <a:rPr lang="es-MX" smtClean="0"/>
              <a:t>10/4/17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172233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71C80EE-5F6D-4EB6-A334-6B0D00028C66}" type="datetimeFigureOut">
              <a:rPr lang="es-MX" smtClean="0"/>
              <a:t>10/4/17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C0068E4-013D-4812-8B78-A6183E947B49}" type="slidenum">
              <a:rPr lang="es-MX" smtClean="0"/>
              <a:t>‹Nr.›</a:t>
            </a:fld>
            <a:endParaRPr lang="es-MX"/>
          </a:p>
        </p:txBody>
      </p:sp>
    </p:spTree>
    <p:extLst>
      <p:ext uri="{BB962C8B-B14F-4D97-AF65-F5344CB8AC3E}">
        <p14:creationId xmlns:p14="http://schemas.microsoft.com/office/powerpoint/2010/main" val="3078078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C80EE-5F6D-4EB6-A334-6B0D00028C66}" type="datetimeFigureOut">
              <a:rPr lang="es-MX" smtClean="0"/>
              <a:t>10/4/17</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068E4-013D-4812-8B78-A6183E947B49}" type="slidenum">
              <a:rPr lang="es-MX" smtClean="0"/>
              <a:t>‹Nr.›</a:t>
            </a:fld>
            <a:endParaRPr lang="es-MX"/>
          </a:p>
        </p:txBody>
      </p:sp>
    </p:spTree>
    <p:extLst>
      <p:ext uri="{BB962C8B-B14F-4D97-AF65-F5344CB8AC3E}">
        <p14:creationId xmlns:p14="http://schemas.microsoft.com/office/powerpoint/2010/main" val="421731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0301" y="6316"/>
            <a:ext cx="10515600" cy="1325563"/>
          </a:xfrm>
        </p:spPr>
        <p:txBody>
          <a:bodyPr>
            <a:normAutofit/>
          </a:bodyPr>
          <a:lstStyle/>
          <a:p>
            <a:r>
              <a:rPr lang="es-MX" sz="1800" b="1" dirty="0" smtClean="0"/>
              <a:t>Modificaciones 3 Tierra </a:t>
            </a:r>
            <a:r>
              <a:rPr lang="es-MX" sz="1800" b="1" dirty="0" err="1" smtClean="0"/>
              <a:t>Vending</a:t>
            </a:r>
            <a:endParaRPr lang="es-MX" sz="1800" b="1" dirty="0"/>
          </a:p>
        </p:txBody>
      </p:sp>
      <p:sp>
        <p:nvSpPr>
          <p:cNvPr id="6" name="CuadroTexto 5"/>
          <p:cNvSpPr txBox="1"/>
          <p:nvPr/>
        </p:nvSpPr>
        <p:spPr>
          <a:xfrm>
            <a:off x="685798" y="5526120"/>
            <a:ext cx="10117185" cy="646331"/>
          </a:xfrm>
          <a:prstGeom prst="rect">
            <a:avLst/>
          </a:prstGeom>
          <a:noFill/>
        </p:spPr>
        <p:txBody>
          <a:bodyPr wrap="square" rtlCol="0">
            <a:spAutoFit/>
          </a:bodyPr>
          <a:lstStyle/>
          <a:p>
            <a:r>
              <a:rPr lang="es-MX" dirty="0" smtClean="0"/>
              <a:t> La primera imagen que aparezca es la de la chica señalando las tres máquinas. La de las botanas, no está nítida, me parece bien, pero me gustaría que se retocara.</a:t>
            </a:r>
            <a:endParaRPr lang="es-MX" dirty="0"/>
          </a:p>
        </p:txBody>
      </p:sp>
      <p:pic>
        <p:nvPicPr>
          <p:cNvPr id="3" name="Imagen 2"/>
          <p:cNvPicPr>
            <a:picLocks noChangeAspect="1"/>
          </p:cNvPicPr>
          <p:nvPr/>
        </p:nvPicPr>
        <p:blipFill>
          <a:blip r:embed="rId2"/>
          <a:stretch>
            <a:fillRect/>
          </a:stretch>
        </p:blipFill>
        <p:spPr>
          <a:xfrm>
            <a:off x="119062" y="1395412"/>
            <a:ext cx="11953875" cy="4067175"/>
          </a:xfrm>
          <a:prstGeom prst="rect">
            <a:avLst/>
          </a:prstGeom>
        </p:spPr>
      </p:pic>
    </p:spTree>
    <p:extLst>
      <p:ext uri="{BB962C8B-B14F-4D97-AF65-F5344CB8AC3E}">
        <p14:creationId xmlns:p14="http://schemas.microsoft.com/office/powerpoint/2010/main" val="318035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012" y="220934"/>
            <a:ext cx="10515600" cy="1325563"/>
          </a:xfrm>
        </p:spPr>
        <p:txBody>
          <a:bodyPr>
            <a:normAutofit/>
          </a:bodyPr>
          <a:lstStyle/>
          <a:p>
            <a:r>
              <a:rPr lang="es-MX" sz="1800" b="1" dirty="0" smtClean="0"/>
              <a:t>Servicio a socios</a:t>
            </a:r>
            <a:endParaRPr lang="es-MX" sz="1800" b="1" dirty="0"/>
          </a:p>
        </p:txBody>
      </p:sp>
      <p:pic>
        <p:nvPicPr>
          <p:cNvPr id="4" name="Imagen 3"/>
          <p:cNvPicPr>
            <a:picLocks noChangeAspect="1"/>
          </p:cNvPicPr>
          <p:nvPr/>
        </p:nvPicPr>
        <p:blipFill>
          <a:blip r:embed="rId2"/>
          <a:stretch>
            <a:fillRect/>
          </a:stretch>
        </p:blipFill>
        <p:spPr>
          <a:xfrm>
            <a:off x="0" y="1140414"/>
            <a:ext cx="11811000" cy="3819525"/>
          </a:xfrm>
          <a:prstGeom prst="rect">
            <a:avLst/>
          </a:prstGeom>
        </p:spPr>
      </p:pic>
      <p:sp>
        <p:nvSpPr>
          <p:cNvPr id="5" name="CuadroTexto 4"/>
          <p:cNvSpPr txBox="1"/>
          <p:nvPr/>
        </p:nvSpPr>
        <p:spPr>
          <a:xfrm>
            <a:off x="222068" y="5068389"/>
            <a:ext cx="8464732" cy="1846659"/>
          </a:xfrm>
          <a:prstGeom prst="rect">
            <a:avLst/>
          </a:prstGeom>
          <a:noFill/>
        </p:spPr>
        <p:txBody>
          <a:bodyPr wrap="square" rtlCol="0">
            <a:spAutoFit/>
          </a:bodyPr>
          <a:lstStyle/>
          <a:p>
            <a:r>
              <a:rPr lang="es-MX" sz="1600" dirty="0" smtClean="0"/>
              <a:t>Cambiar la foto por una más institucional, una más seria. Mover las fotos actuales a “Galería”  y colocar a manera de índice los siguientes puntos.</a:t>
            </a:r>
          </a:p>
          <a:p>
            <a:pPr marL="400050" indent="-400050">
              <a:buAutoNum type="romanUcPeriod"/>
            </a:pPr>
            <a:r>
              <a:rPr lang="es-MX" sz="1600" dirty="0" smtClean="0">
                <a:solidFill>
                  <a:srgbClr val="ED7D31"/>
                </a:solidFill>
              </a:rPr>
              <a:t>Servicio Técnico ( Con posibilidad de dar click y agendar ) </a:t>
            </a:r>
          </a:p>
          <a:p>
            <a:pPr marL="400050" indent="-400050">
              <a:buAutoNum type="romanUcPeriod"/>
            </a:pPr>
            <a:r>
              <a:rPr lang="es-MX" sz="1600" dirty="0" smtClean="0">
                <a:solidFill>
                  <a:srgbClr val="ED7D31"/>
                </a:solidFill>
              </a:rPr>
              <a:t>Servicio Comercial ( Con posibilidad de click y solicitar visita, describir motivo de la visita)</a:t>
            </a:r>
          </a:p>
          <a:p>
            <a:pPr marL="400050" indent="-400050">
              <a:buAutoNum type="romanUcPeriod"/>
            </a:pPr>
            <a:r>
              <a:rPr lang="es-MX" sz="1600" dirty="0" smtClean="0">
                <a:solidFill>
                  <a:srgbClr val="ED7D31"/>
                </a:solidFill>
              </a:rPr>
              <a:t>Apoyo en eventos organizacionales ( Con posibilidad de click, describir el apoyo ) </a:t>
            </a:r>
          </a:p>
          <a:p>
            <a:pPr marL="400050" indent="-400050">
              <a:buAutoNum type="romanUcPeriod"/>
            </a:pPr>
            <a:r>
              <a:rPr lang="es-MX" sz="1600" dirty="0" smtClean="0">
                <a:solidFill>
                  <a:srgbClr val="ED7D31"/>
                </a:solidFill>
              </a:rPr>
              <a:t>Galería  ( colocar las fotografías, en un formato como FB)</a:t>
            </a:r>
          </a:p>
          <a:p>
            <a:pPr marL="400050" indent="-400050">
              <a:buAutoNum type="romanUcPeriod"/>
            </a:pPr>
            <a:endParaRPr lang="es-MX" dirty="0"/>
          </a:p>
        </p:txBody>
      </p:sp>
    </p:spTree>
    <p:extLst>
      <p:ext uri="{BB962C8B-B14F-4D97-AF65-F5344CB8AC3E}">
        <p14:creationId xmlns:p14="http://schemas.microsoft.com/office/powerpoint/2010/main" val="61191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012" y="220934"/>
            <a:ext cx="10515600" cy="1325563"/>
          </a:xfrm>
        </p:spPr>
        <p:txBody>
          <a:bodyPr>
            <a:normAutofit/>
          </a:bodyPr>
          <a:lstStyle/>
          <a:p>
            <a:r>
              <a:rPr lang="es-MX" sz="1800" b="1" dirty="0" smtClean="0"/>
              <a:t>Servicio a socios</a:t>
            </a:r>
            <a:endParaRPr lang="es-MX" sz="1800" b="1" dirty="0"/>
          </a:p>
        </p:txBody>
      </p:sp>
      <p:pic>
        <p:nvPicPr>
          <p:cNvPr id="4" name="Imagen 3"/>
          <p:cNvPicPr>
            <a:picLocks noChangeAspect="1"/>
          </p:cNvPicPr>
          <p:nvPr/>
        </p:nvPicPr>
        <p:blipFill>
          <a:blip r:embed="rId2"/>
          <a:stretch>
            <a:fillRect/>
          </a:stretch>
        </p:blipFill>
        <p:spPr>
          <a:xfrm>
            <a:off x="0" y="1140414"/>
            <a:ext cx="11811000" cy="3819525"/>
          </a:xfrm>
          <a:prstGeom prst="rect">
            <a:avLst/>
          </a:prstGeom>
        </p:spPr>
      </p:pic>
      <p:sp>
        <p:nvSpPr>
          <p:cNvPr id="5" name="CuadroTexto 4"/>
          <p:cNvSpPr txBox="1"/>
          <p:nvPr/>
        </p:nvSpPr>
        <p:spPr>
          <a:xfrm>
            <a:off x="222068" y="5068389"/>
            <a:ext cx="8464732" cy="369332"/>
          </a:xfrm>
          <a:prstGeom prst="rect">
            <a:avLst/>
          </a:prstGeom>
          <a:noFill/>
        </p:spPr>
        <p:txBody>
          <a:bodyPr wrap="square" rtlCol="0">
            <a:spAutoFit/>
          </a:bodyPr>
          <a:lstStyle/>
          <a:p>
            <a:pPr marL="400050" indent="-400050">
              <a:buAutoNum type="romanUcPeriod"/>
            </a:pPr>
            <a:r>
              <a:rPr lang="es-MX" dirty="0" smtClean="0"/>
              <a:t>La parte de nosotros se va a la página principal. En su lugar poner “</a:t>
            </a:r>
            <a:r>
              <a:rPr lang="es-MX" dirty="0" err="1" smtClean="0"/>
              <a:t>Tips</a:t>
            </a:r>
            <a:r>
              <a:rPr lang="es-MX" dirty="0" smtClean="0"/>
              <a:t> Saludables”</a:t>
            </a:r>
            <a:endParaRPr lang="es-MX" dirty="0"/>
          </a:p>
        </p:txBody>
      </p:sp>
    </p:spTree>
    <p:extLst>
      <p:ext uri="{BB962C8B-B14F-4D97-AF65-F5344CB8AC3E}">
        <p14:creationId xmlns:p14="http://schemas.microsoft.com/office/powerpoint/2010/main" val="51678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87829" y="753360"/>
            <a:ext cx="10502536" cy="5016758"/>
          </a:xfrm>
          <a:prstGeom prst="rect">
            <a:avLst/>
          </a:prstGeom>
        </p:spPr>
        <p:txBody>
          <a:bodyPr wrap="square">
            <a:spAutoFit/>
          </a:bodyPr>
          <a:lstStyle/>
          <a:p>
            <a:pPr algn="just"/>
            <a:r>
              <a:rPr lang="es-MX" sz="1600" dirty="0">
                <a:solidFill>
                  <a:srgbClr val="474D46"/>
                </a:solidFill>
                <a:latin typeface="Arial" panose="020B0604020202020204" pitchFamily="34" charset="0"/>
                <a:cs typeface="Arial" panose="020B0604020202020204" pitchFamily="34" charset="0"/>
              </a:rPr>
              <a:t>El mexicano promedio toma 3 alimentos importantes al día: desayuno, comida y cena; aunque cabe mencionar que el ritmo de vida está afectando esta costumbre, sobre todo en el centro del país, donde va en aumento la frecuencia con la que omitimos alimentos por falta de tiempo. </a:t>
            </a:r>
          </a:p>
          <a:p>
            <a:pPr algn="just"/>
            <a:r>
              <a:rPr lang="es-MX" sz="1600" dirty="0">
                <a:solidFill>
                  <a:srgbClr val="474D46"/>
                </a:solidFill>
                <a:latin typeface="Arial" panose="020B0604020202020204" pitchFamily="34" charset="0"/>
                <a:cs typeface="Arial" panose="020B0604020202020204" pitchFamily="34" charset="0"/>
              </a:rPr>
              <a:t>De acuerdo a recomendaciones hechas por el Instituto Nacional de Ciencias Médicas y Nutrición, Salvador Zubirán, una alimentación saludable consiste en consumir tres comidas principales y hacer dos colaciones entre ellas.</a:t>
            </a:r>
          </a:p>
          <a:p>
            <a:pPr algn="just"/>
            <a:r>
              <a:rPr lang="es-MX" sz="1600" dirty="0">
                <a:solidFill>
                  <a:srgbClr val="474D46"/>
                </a:solidFill>
                <a:latin typeface="Arial" panose="020B0604020202020204" pitchFamily="34" charset="0"/>
                <a:cs typeface="Arial" panose="020B0604020202020204" pitchFamily="34" charset="0"/>
              </a:rPr>
              <a:t>Los resultados de la 3a. Encuesta Nacional de Salud y Nutrición de EEUU que realizó la Universidad de Michigan demostró que tres comidas y dos colaciones al día están relacionadas con una menor ingesta de grasa, colesterol y sodio; y con una mayor ingesta de nutrimentos benéficos: ácido fólico, vitamina C, calcio, magnesio, hierro, potasio y fibra.</a:t>
            </a:r>
            <a:br>
              <a:rPr lang="es-MX" sz="1600" dirty="0">
                <a:solidFill>
                  <a:srgbClr val="474D46"/>
                </a:solidFill>
                <a:latin typeface="Arial" panose="020B0604020202020204" pitchFamily="34" charset="0"/>
                <a:cs typeface="Arial" panose="020B0604020202020204" pitchFamily="34" charset="0"/>
              </a:rPr>
            </a:br>
            <a:endParaRPr lang="es-MX" sz="1600" dirty="0">
              <a:solidFill>
                <a:srgbClr val="474D46"/>
              </a:solidFill>
              <a:latin typeface="Arial" panose="020B0604020202020204" pitchFamily="34" charset="0"/>
              <a:cs typeface="Arial" panose="020B0604020202020204" pitchFamily="34" charset="0"/>
            </a:endParaRPr>
          </a:p>
          <a:p>
            <a:pPr algn="just"/>
            <a:r>
              <a:rPr lang="es-MX" sz="1600" dirty="0">
                <a:solidFill>
                  <a:srgbClr val="474D46"/>
                </a:solidFill>
                <a:latin typeface="Arial" panose="020B0604020202020204" pitchFamily="34" charset="0"/>
                <a:cs typeface="Arial" panose="020B0604020202020204" pitchFamily="34" charset="0"/>
              </a:rPr>
              <a:t>Es importante realizar cinco comidas al día porque de esta manera fomentamos que las porciones sean más pequeñas, evitamos comer de más y proporcionamos a nuestro cuerpo de una fuente continua de energía, al mismo tiempo que aumentamos la eficacia de nuestro metabolismo.</a:t>
            </a:r>
          </a:p>
          <a:p>
            <a:pPr algn="just"/>
            <a:r>
              <a:rPr lang="es-MX" sz="1600" dirty="0">
                <a:solidFill>
                  <a:srgbClr val="474D46"/>
                </a:solidFill>
                <a:latin typeface="Arial" panose="020B0604020202020204" pitchFamily="34" charset="0"/>
                <a:cs typeface="Arial" panose="020B0604020202020204" pitchFamily="34" charset="0"/>
              </a:rPr>
              <a:t>Además de los tres alimentos principales, muchas veces no sabemos que elegir entre comidas para saciar el hambre y cometemos el error de visitar la tienda o el puesto más cercanos y comprar comida chatarra. Incluso mucha gente que trabaja en una oficina o desplazándose de un lugar a otro piensa que es imposible llevar un estilo de vida saludable, pero no es más que un pretexto. </a:t>
            </a:r>
            <a:br>
              <a:rPr lang="es-MX" sz="1600" dirty="0">
                <a:solidFill>
                  <a:srgbClr val="474D46"/>
                </a:solidFill>
                <a:latin typeface="Arial" panose="020B0604020202020204" pitchFamily="34" charset="0"/>
                <a:cs typeface="Arial" panose="020B0604020202020204" pitchFamily="34" charset="0"/>
              </a:rPr>
            </a:br>
            <a:endParaRPr lang="es-MX" sz="1600" dirty="0">
              <a:solidFill>
                <a:srgbClr val="474D46"/>
              </a:solidFill>
              <a:latin typeface="Arial" panose="020B0604020202020204" pitchFamily="34" charset="0"/>
              <a:cs typeface="Arial" panose="020B0604020202020204" pitchFamily="34" charset="0"/>
            </a:endParaRPr>
          </a:p>
          <a:p>
            <a:pPr algn="just"/>
            <a:r>
              <a:rPr lang="es-MX" sz="1600" dirty="0">
                <a:solidFill>
                  <a:srgbClr val="474D46"/>
                </a:solidFill>
                <a:latin typeface="Arial" panose="020B0604020202020204" pitchFamily="34" charset="0"/>
                <a:cs typeface="Arial" panose="020B0604020202020204" pitchFamily="34" charset="0"/>
              </a:rPr>
              <a:t>Comer botanas no significa necesariamente alimentarse de productos </a:t>
            </a:r>
            <a:r>
              <a:rPr lang="es-MX" sz="1600" dirty="0" smtClean="0">
                <a:solidFill>
                  <a:srgbClr val="474D46"/>
                </a:solidFill>
                <a:latin typeface="Arial" panose="020B0604020202020204" pitchFamily="34" charset="0"/>
                <a:cs typeface="Arial" panose="020B0604020202020204" pitchFamily="34" charset="0"/>
              </a:rPr>
              <a:t>chatarra</a:t>
            </a:r>
            <a:r>
              <a:rPr lang="es-MX" sz="1600" dirty="0">
                <a:solidFill>
                  <a:srgbClr val="474D46"/>
                </a:solidFill>
                <a:latin typeface="Arial" panose="020B0604020202020204" pitchFamily="34" charset="0"/>
                <a:cs typeface="Arial" panose="020B0604020202020204" pitchFamily="34" charset="0"/>
              </a:rPr>
              <a:t>.</a:t>
            </a:r>
            <a:endParaRPr lang="es-MX" sz="1600" b="0" i="0" dirty="0">
              <a:solidFill>
                <a:srgbClr val="474D46"/>
              </a:solidFill>
              <a:effectLst/>
              <a:latin typeface="Arial" panose="020B0604020202020204" pitchFamily="34" charset="0"/>
              <a:cs typeface="Arial" panose="020B0604020202020204" pitchFamily="34" charset="0"/>
            </a:endParaRPr>
          </a:p>
        </p:txBody>
      </p:sp>
      <p:sp>
        <p:nvSpPr>
          <p:cNvPr id="5" name="CuadroTexto 4"/>
          <p:cNvSpPr txBox="1"/>
          <p:nvPr/>
        </p:nvSpPr>
        <p:spPr>
          <a:xfrm>
            <a:off x="875211" y="235131"/>
            <a:ext cx="4153989" cy="369332"/>
          </a:xfrm>
          <a:prstGeom prst="rect">
            <a:avLst/>
          </a:prstGeom>
          <a:noFill/>
        </p:spPr>
        <p:txBody>
          <a:bodyPr wrap="square" rtlCol="0">
            <a:spAutoFit/>
          </a:bodyPr>
          <a:lstStyle/>
          <a:p>
            <a:r>
              <a:rPr lang="es-MX" dirty="0" smtClean="0"/>
              <a:t>Tips saludables</a:t>
            </a:r>
            <a:endParaRPr lang="es-MX" dirty="0"/>
          </a:p>
        </p:txBody>
      </p:sp>
    </p:spTree>
    <p:extLst>
      <p:ext uri="{BB962C8B-B14F-4D97-AF65-F5344CB8AC3E}">
        <p14:creationId xmlns:p14="http://schemas.microsoft.com/office/powerpoint/2010/main" val="230408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85750" y="400186"/>
            <a:ext cx="11906250" cy="2630397"/>
          </a:xfrm>
          <a:prstGeom prst="rect">
            <a:avLst/>
          </a:prstGeom>
        </p:spPr>
      </p:pic>
      <p:sp>
        <p:nvSpPr>
          <p:cNvPr id="3" name="CuadroTexto 2"/>
          <p:cNvSpPr txBox="1"/>
          <p:nvPr/>
        </p:nvSpPr>
        <p:spPr>
          <a:xfrm>
            <a:off x="431074" y="3239589"/>
            <a:ext cx="7315200" cy="923330"/>
          </a:xfrm>
          <a:prstGeom prst="rect">
            <a:avLst/>
          </a:prstGeom>
          <a:noFill/>
        </p:spPr>
        <p:txBody>
          <a:bodyPr wrap="square" rtlCol="0">
            <a:spAutoFit/>
          </a:bodyPr>
          <a:lstStyle/>
          <a:p>
            <a:r>
              <a:rPr lang="es-MX" dirty="0" smtClean="0"/>
              <a:t>Mantener el mismo color, trama y textura del color verde que aparece al principio.</a:t>
            </a:r>
          </a:p>
          <a:p>
            <a:r>
              <a:rPr lang="es-MX" dirty="0" smtClean="0"/>
              <a:t> </a:t>
            </a:r>
            <a:endParaRPr lang="es-MX" dirty="0"/>
          </a:p>
        </p:txBody>
      </p:sp>
      <p:pic>
        <p:nvPicPr>
          <p:cNvPr id="5" name="Imagen 4"/>
          <p:cNvPicPr>
            <a:picLocks noChangeAspect="1"/>
          </p:cNvPicPr>
          <p:nvPr/>
        </p:nvPicPr>
        <p:blipFill>
          <a:blip r:embed="rId3"/>
          <a:stretch>
            <a:fillRect/>
          </a:stretch>
        </p:blipFill>
        <p:spPr>
          <a:xfrm>
            <a:off x="285750" y="3901303"/>
            <a:ext cx="11666764" cy="2085975"/>
          </a:xfrm>
          <a:prstGeom prst="rect">
            <a:avLst/>
          </a:prstGeom>
        </p:spPr>
      </p:pic>
      <p:sp>
        <p:nvSpPr>
          <p:cNvPr id="6" name="CuadroTexto 5"/>
          <p:cNvSpPr txBox="1"/>
          <p:nvPr/>
        </p:nvSpPr>
        <p:spPr>
          <a:xfrm>
            <a:off x="285750" y="6100354"/>
            <a:ext cx="11105061" cy="646331"/>
          </a:xfrm>
          <a:prstGeom prst="rect">
            <a:avLst/>
          </a:prstGeom>
          <a:noFill/>
        </p:spPr>
        <p:txBody>
          <a:bodyPr wrap="square" rtlCol="0">
            <a:spAutoFit/>
          </a:bodyPr>
          <a:lstStyle/>
          <a:p>
            <a:r>
              <a:rPr lang="es-MX" dirty="0" smtClean="0"/>
              <a:t>La tipografía puede ser en blanco pero más impactante. El recuadro de conoce más sobre nosotros eliminar, pues </a:t>
            </a:r>
            <a:r>
              <a:rPr lang="es-MX" dirty="0" err="1" smtClean="0"/>
              <a:t>esl</a:t>
            </a:r>
            <a:r>
              <a:rPr lang="es-MX" dirty="0" smtClean="0"/>
              <a:t> nosotros se concentrará solamente sobre la imagen principal.</a:t>
            </a:r>
            <a:endParaRPr lang="es-MX" dirty="0"/>
          </a:p>
        </p:txBody>
      </p:sp>
    </p:spTree>
    <p:extLst>
      <p:ext uri="{BB962C8B-B14F-4D97-AF65-F5344CB8AC3E}">
        <p14:creationId xmlns:p14="http://schemas.microsoft.com/office/powerpoint/2010/main" val="84650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483326"/>
            <a:ext cx="11772900" cy="3200400"/>
          </a:xfrm>
          <a:prstGeom prst="rect">
            <a:avLst/>
          </a:prstGeom>
        </p:spPr>
      </p:pic>
      <p:sp>
        <p:nvSpPr>
          <p:cNvPr id="5" name="CuadroTexto 4"/>
          <p:cNvSpPr txBox="1"/>
          <p:nvPr/>
        </p:nvSpPr>
        <p:spPr>
          <a:xfrm>
            <a:off x="640080" y="4101737"/>
            <a:ext cx="7628709" cy="646331"/>
          </a:xfrm>
          <a:prstGeom prst="rect">
            <a:avLst/>
          </a:prstGeom>
          <a:noFill/>
        </p:spPr>
        <p:txBody>
          <a:bodyPr wrap="square" rtlCol="0">
            <a:spAutoFit/>
          </a:bodyPr>
          <a:lstStyle/>
          <a:p>
            <a:r>
              <a:rPr lang="es-MX" dirty="0" smtClean="0"/>
              <a:t>Texto  superior: Propuesta Comercial: El Proyecto Saludable.</a:t>
            </a:r>
          </a:p>
          <a:p>
            <a:r>
              <a:rPr lang="es-MX" dirty="0" smtClean="0"/>
              <a:t>Revisar que toda la tipografía de la página sea la misma.</a:t>
            </a:r>
            <a:endParaRPr lang="es-MX" dirty="0"/>
          </a:p>
        </p:txBody>
      </p:sp>
    </p:spTree>
    <p:extLst>
      <p:ext uri="{BB962C8B-B14F-4D97-AF65-F5344CB8AC3E}">
        <p14:creationId xmlns:p14="http://schemas.microsoft.com/office/powerpoint/2010/main" val="95311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40080" y="4101737"/>
            <a:ext cx="7628709" cy="1200329"/>
          </a:xfrm>
          <a:prstGeom prst="rect">
            <a:avLst/>
          </a:prstGeom>
          <a:noFill/>
        </p:spPr>
        <p:txBody>
          <a:bodyPr wrap="square" rtlCol="0">
            <a:spAutoFit/>
          </a:bodyPr>
          <a:lstStyle/>
          <a:p>
            <a:r>
              <a:rPr lang="es-MX" dirty="0" smtClean="0"/>
              <a:t>Texto ok</a:t>
            </a:r>
          </a:p>
          <a:p>
            <a:r>
              <a:rPr lang="es-MX" dirty="0" smtClean="0"/>
              <a:t>Esta tipografía me gusta para aplicar en toda la página.</a:t>
            </a:r>
          </a:p>
          <a:p>
            <a:r>
              <a:rPr lang="es-MX" dirty="0" smtClean="0">
                <a:solidFill>
                  <a:srgbClr val="ED7D31"/>
                </a:solidFill>
              </a:rPr>
              <a:t>Mover a la pestaña de “Máquinas y productos” y dejarlo como contenido y link directo.</a:t>
            </a:r>
            <a:endParaRPr lang="es-MX" dirty="0">
              <a:solidFill>
                <a:srgbClr val="ED7D31"/>
              </a:solidFill>
            </a:endParaRPr>
          </a:p>
        </p:txBody>
      </p:sp>
      <p:pic>
        <p:nvPicPr>
          <p:cNvPr id="2" name="Imagen 1"/>
          <p:cNvPicPr>
            <a:picLocks noChangeAspect="1"/>
          </p:cNvPicPr>
          <p:nvPr/>
        </p:nvPicPr>
        <p:blipFill>
          <a:blip r:embed="rId2"/>
          <a:stretch>
            <a:fillRect/>
          </a:stretch>
        </p:blipFill>
        <p:spPr>
          <a:xfrm>
            <a:off x="640080" y="53612"/>
            <a:ext cx="10934700" cy="4048125"/>
          </a:xfrm>
          <a:prstGeom prst="rect">
            <a:avLst/>
          </a:prstGeom>
        </p:spPr>
      </p:pic>
    </p:spTree>
    <p:extLst>
      <p:ext uri="{BB962C8B-B14F-4D97-AF65-F5344CB8AC3E}">
        <p14:creationId xmlns:p14="http://schemas.microsoft.com/office/powerpoint/2010/main" val="138211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428216"/>
            <a:ext cx="11934825" cy="4486275"/>
          </a:xfrm>
          <a:prstGeom prst="rect">
            <a:avLst/>
          </a:prstGeom>
        </p:spPr>
      </p:pic>
      <p:sp>
        <p:nvSpPr>
          <p:cNvPr id="5" name="CuadroTexto 4"/>
          <p:cNvSpPr txBox="1"/>
          <p:nvPr/>
        </p:nvSpPr>
        <p:spPr>
          <a:xfrm>
            <a:off x="352697" y="5303520"/>
            <a:ext cx="5982789" cy="369332"/>
          </a:xfrm>
          <a:prstGeom prst="rect">
            <a:avLst/>
          </a:prstGeom>
          <a:noFill/>
        </p:spPr>
        <p:txBody>
          <a:bodyPr wrap="square" rtlCol="0">
            <a:spAutoFit/>
          </a:bodyPr>
          <a:lstStyle/>
          <a:p>
            <a:r>
              <a:rPr lang="es-MX" dirty="0" smtClean="0"/>
              <a:t>Se sustituye con el slide anterior.</a:t>
            </a:r>
            <a:endParaRPr lang="es-MX" dirty="0"/>
          </a:p>
        </p:txBody>
      </p:sp>
    </p:spTree>
    <p:extLst>
      <p:ext uri="{BB962C8B-B14F-4D97-AF65-F5344CB8AC3E}">
        <p14:creationId xmlns:p14="http://schemas.microsoft.com/office/powerpoint/2010/main" val="271906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77771" y="891812"/>
            <a:ext cx="10601325" cy="3219450"/>
          </a:xfrm>
          <a:prstGeom prst="rect">
            <a:avLst/>
          </a:prstGeom>
        </p:spPr>
      </p:pic>
      <p:sp>
        <p:nvSpPr>
          <p:cNvPr id="5" name="CuadroTexto 4"/>
          <p:cNvSpPr txBox="1"/>
          <p:nvPr/>
        </p:nvSpPr>
        <p:spPr>
          <a:xfrm>
            <a:off x="666206" y="4428309"/>
            <a:ext cx="5786845" cy="369332"/>
          </a:xfrm>
          <a:prstGeom prst="rect">
            <a:avLst/>
          </a:prstGeom>
          <a:noFill/>
        </p:spPr>
        <p:txBody>
          <a:bodyPr wrap="square" rtlCol="0">
            <a:spAutoFit/>
          </a:bodyPr>
          <a:lstStyle/>
          <a:p>
            <a:r>
              <a:rPr lang="es-MX" dirty="0" smtClean="0"/>
              <a:t>Ok checar tipografía y color</a:t>
            </a:r>
            <a:endParaRPr lang="es-MX" dirty="0"/>
          </a:p>
        </p:txBody>
      </p:sp>
    </p:spTree>
    <p:extLst>
      <p:ext uri="{BB962C8B-B14F-4D97-AF65-F5344CB8AC3E}">
        <p14:creationId xmlns:p14="http://schemas.microsoft.com/office/powerpoint/2010/main" val="33392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39374" y="785404"/>
            <a:ext cx="11287125" cy="3771900"/>
          </a:xfrm>
          <a:prstGeom prst="rect">
            <a:avLst/>
          </a:prstGeom>
        </p:spPr>
      </p:pic>
      <p:sp>
        <p:nvSpPr>
          <p:cNvPr id="5" name="CuadroTexto 4"/>
          <p:cNvSpPr txBox="1"/>
          <p:nvPr/>
        </p:nvSpPr>
        <p:spPr>
          <a:xfrm>
            <a:off x="444136" y="4963886"/>
            <a:ext cx="10463349" cy="923330"/>
          </a:xfrm>
          <a:prstGeom prst="rect">
            <a:avLst/>
          </a:prstGeom>
          <a:noFill/>
        </p:spPr>
        <p:txBody>
          <a:bodyPr wrap="square" rtlCol="0">
            <a:spAutoFit/>
          </a:bodyPr>
          <a:lstStyle/>
          <a:p>
            <a:r>
              <a:rPr lang="es-MX" dirty="0" smtClean="0"/>
              <a:t>Poner la imagen del producto/marca en pequeño, el click que direcciona al precio esta correcto. Te voy a incluir un PDF para que se coloque dentro de la página como elemento para descarga e impresión. ( no tengo el actualizado te lo paso mañana miércoles) </a:t>
            </a:r>
            <a:endParaRPr lang="es-MX" dirty="0"/>
          </a:p>
        </p:txBody>
      </p:sp>
    </p:spTree>
    <p:extLst>
      <p:ext uri="{BB962C8B-B14F-4D97-AF65-F5344CB8AC3E}">
        <p14:creationId xmlns:p14="http://schemas.microsoft.com/office/powerpoint/2010/main" val="37242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90575" y="1757362"/>
            <a:ext cx="10610850" cy="3343275"/>
          </a:xfrm>
          <a:prstGeom prst="rect">
            <a:avLst/>
          </a:prstGeom>
        </p:spPr>
      </p:pic>
      <p:sp>
        <p:nvSpPr>
          <p:cNvPr id="5" name="CuadroTexto 4"/>
          <p:cNvSpPr txBox="1"/>
          <p:nvPr/>
        </p:nvSpPr>
        <p:spPr>
          <a:xfrm>
            <a:off x="809897" y="5316583"/>
            <a:ext cx="6061166" cy="646331"/>
          </a:xfrm>
          <a:prstGeom prst="rect">
            <a:avLst/>
          </a:prstGeom>
          <a:noFill/>
        </p:spPr>
        <p:txBody>
          <a:bodyPr wrap="square" rtlCol="0">
            <a:spAutoFit/>
          </a:bodyPr>
          <a:lstStyle/>
          <a:p>
            <a:r>
              <a:rPr lang="es-MX" dirty="0" smtClean="0"/>
              <a:t>Ok texto</a:t>
            </a:r>
          </a:p>
          <a:p>
            <a:r>
              <a:rPr lang="es-MX" dirty="0" smtClean="0"/>
              <a:t>Revisar tipografía y color.</a:t>
            </a:r>
            <a:endParaRPr lang="es-MX" dirty="0"/>
          </a:p>
        </p:txBody>
      </p:sp>
    </p:spTree>
    <p:extLst>
      <p:ext uri="{BB962C8B-B14F-4D97-AF65-F5344CB8AC3E}">
        <p14:creationId xmlns:p14="http://schemas.microsoft.com/office/powerpoint/2010/main" val="310749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2400" y="746080"/>
            <a:ext cx="12039600" cy="2962275"/>
          </a:xfrm>
          <a:prstGeom prst="rect">
            <a:avLst/>
          </a:prstGeom>
        </p:spPr>
      </p:pic>
      <p:sp>
        <p:nvSpPr>
          <p:cNvPr id="5" name="CuadroTexto 4"/>
          <p:cNvSpPr txBox="1"/>
          <p:nvPr/>
        </p:nvSpPr>
        <p:spPr>
          <a:xfrm>
            <a:off x="391886" y="4075611"/>
            <a:ext cx="7837714" cy="369332"/>
          </a:xfrm>
          <a:prstGeom prst="rect">
            <a:avLst/>
          </a:prstGeom>
          <a:noFill/>
        </p:spPr>
        <p:txBody>
          <a:bodyPr wrap="square" rtlCol="0">
            <a:spAutoFit/>
          </a:bodyPr>
          <a:lstStyle/>
          <a:p>
            <a:r>
              <a:rPr lang="es-MX" dirty="0" smtClean="0"/>
              <a:t>Dejar como se solicitó en el archivo de “Modificaciones”</a:t>
            </a:r>
            <a:endParaRPr lang="es-MX" dirty="0"/>
          </a:p>
        </p:txBody>
      </p:sp>
    </p:spTree>
    <p:extLst>
      <p:ext uri="{BB962C8B-B14F-4D97-AF65-F5344CB8AC3E}">
        <p14:creationId xmlns:p14="http://schemas.microsoft.com/office/powerpoint/2010/main" val="25045834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4820</TotalTime>
  <Words>385</Words>
  <Application>Microsoft Macintosh PowerPoint</Application>
  <PresentationFormat>Personalizado</PresentationFormat>
  <Paragraphs>31</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Modificaciones 3 Tierra Vending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Servicio a socios</vt:lpstr>
      <vt:lpstr>Servicio a socios</vt:lpstr>
      <vt:lpstr>Presentación de PowerPoint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75751</dc:creator>
  <cp:lastModifiedBy>MacBook Pro</cp:lastModifiedBy>
  <cp:revision>56</cp:revision>
  <dcterms:created xsi:type="dcterms:W3CDTF">2017-09-27T18:43:06Z</dcterms:created>
  <dcterms:modified xsi:type="dcterms:W3CDTF">2017-10-05T00:52:59Z</dcterms:modified>
</cp:coreProperties>
</file>