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73" r:id="rId3"/>
    <p:sldId id="280" r:id="rId4"/>
    <p:sldId id="279" r:id="rId5"/>
    <p:sldId id="283" r:id="rId6"/>
    <p:sldId id="281" r:id="rId7"/>
    <p:sldId id="271" r:id="rId8"/>
    <p:sldId id="272" r:id="rId9"/>
  </p:sldIdLst>
  <p:sldSz cx="9144000" cy="6858000" type="screen4x3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fld id="{B6E56D1C-EB8E-465C-9498-D7E5157C7C2E}" type="datetimeFigureOut">
              <a:rPr lang="es-MX"/>
              <a:pPr>
                <a:defRPr/>
              </a:pPr>
              <a:t>18/01/2017</a:t>
            </a:fld>
            <a:endParaRPr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fld id="{D3F3DDC8-EBF0-40FB-A999-CA950B12468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975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fld id="{F7A8B252-1827-4B42-93F3-0575D43ADC18}" type="datetimeFigureOut">
              <a:rPr lang="es-MX"/>
              <a:pPr>
                <a:defRPr/>
              </a:pPr>
              <a:t>18/01/2017</a:t>
            </a:fld>
            <a:endParaRPr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fld id="{E8EB729C-483E-427B-94C8-6CA16DDB4C4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0824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38275" y="1173163"/>
            <a:ext cx="4225925" cy="3168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altLang="es-MX"/>
              <a:t>NOTA: Para cambiar una imagen, selecciónela y bórrela. Luego use el icono Insertar imagen para reemplazarla por una propia.</a:t>
            </a:r>
          </a:p>
        </p:txBody>
      </p:sp>
      <p:sp>
        <p:nvSpPr>
          <p:cNvPr id="1024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9AA77E-CB22-4FCA-8C4D-1E7C140C0B6B}" type="slidenum">
              <a:rPr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altLang="es-MX"/>
          </a:p>
        </p:txBody>
      </p:sp>
    </p:spTree>
    <p:extLst>
      <p:ext uri="{BB962C8B-B14F-4D97-AF65-F5344CB8AC3E}">
        <p14:creationId xmlns:p14="http://schemas.microsoft.com/office/powerpoint/2010/main" val="159890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7"/>
          <p:cNvSpPr/>
          <p:nvPr userDrawn="1"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8650" y="1600200"/>
            <a:ext cx="7886700" cy="2240280"/>
          </a:xfrm>
        </p:spPr>
        <p:txBody>
          <a:bodyPr/>
          <a:lstStyle>
            <a:lvl1pPr algn="ctr" latinLnBrk="0">
              <a:defRPr lang="es-ES" sz="33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8650" y="3854659"/>
            <a:ext cx="7886700" cy="11430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es-ES" sz="1500" cap="all" spc="38" baseline="0">
                <a:solidFill>
                  <a:schemeClr val="bg1"/>
                </a:solidFill>
              </a:defRPr>
            </a:lvl1pPr>
            <a:lvl2pPr marL="342900" indent="0" algn="ctr" latinLnBrk="0">
              <a:buNone/>
              <a:defRPr lang="es-ES" sz="1500"/>
            </a:lvl2pPr>
            <a:lvl3pPr marL="685800" indent="0" algn="ctr" latinLnBrk="0">
              <a:buNone/>
              <a:defRPr lang="es-ES" sz="1350"/>
            </a:lvl3pPr>
            <a:lvl4pPr marL="1028700" indent="0" algn="ctr" latinLnBrk="0">
              <a:buNone/>
              <a:defRPr lang="es-ES" sz="1200"/>
            </a:lvl4pPr>
            <a:lvl5pPr marL="1371600" indent="0" algn="ctr" latinLnBrk="0">
              <a:buNone/>
              <a:defRPr lang="es-ES" sz="1200"/>
            </a:lvl5pPr>
            <a:lvl6pPr marL="1714500" indent="0" algn="ctr" latinLnBrk="0">
              <a:buNone/>
              <a:defRPr lang="es-ES" sz="1200"/>
            </a:lvl6pPr>
            <a:lvl7pPr marL="2057400" indent="0" algn="ctr" latinLnBrk="0">
              <a:buNone/>
              <a:defRPr lang="es-ES" sz="1200"/>
            </a:lvl7pPr>
            <a:lvl8pPr marL="2400300" indent="0" algn="ctr" latinLnBrk="0">
              <a:buNone/>
              <a:defRPr lang="es-ES" sz="1200"/>
            </a:lvl8pPr>
            <a:lvl9pPr marL="2743200" indent="0" algn="ctr" latinLnBrk="0">
              <a:buNone/>
              <a:defRPr lang="es-ES"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94412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/>
          <p:cNvSpPr/>
          <p:nvPr userDrawn="1"/>
        </p:nvSpPr>
        <p:spPr>
          <a:xfrm>
            <a:off x="6115050" y="0"/>
            <a:ext cx="302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99610" y="4591761"/>
            <a:ext cx="2344340" cy="1580440"/>
          </a:xfrm>
        </p:spPr>
        <p:txBody>
          <a:bodyPr/>
          <a:lstStyle>
            <a:lvl1pPr marL="0" indent="0" latinLnBrk="0">
              <a:spcBef>
                <a:spcPts val="600"/>
              </a:spcBef>
              <a:buNone/>
              <a:defRPr lang="es-ES" sz="1200">
                <a:solidFill>
                  <a:schemeClr val="bg1"/>
                </a:solidFill>
              </a:defRPr>
            </a:lvl1pPr>
            <a:lvl2pPr marL="342900" indent="0" latinLnBrk="0">
              <a:buNone/>
              <a:defRPr lang="es-ES" sz="1050"/>
            </a:lvl2pPr>
            <a:lvl3pPr marL="685800" indent="0" latinLnBrk="0">
              <a:buNone/>
              <a:defRPr lang="es-ES" sz="900"/>
            </a:lvl3pPr>
            <a:lvl4pPr marL="1028700" indent="0" latinLnBrk="0">
              <a:buNone/>
              <a:defRPr lang="es-ES" sz="750"/>
            </a:lvl4pPr>
            <a:lvl5pPr marL="1371600" indent="0" latinLnBrk="0">
              <a:buNone/>
              <a:defRPr lang="es-ES" sz="750"/>
            </a:lvl5pPr>
            <a:lvl6pPr marL="1714500" indent="0" latinLnBrk="0">
              <a:buNone/>
              <a:defRPr lang="es-ES" sz="750"/>
            </a:lvl6pPr>
            <a:lvl7pPr marL="2057400" indent="0" latinLnBrk="0">
              <a:buNone/>
              <a:defRPr lang="es-ES" sz="750"/>
            </a:lvl7pPr>
            <a:lvl8pPr marL="2400300" indent="0" latinLnBrk="0">
              <a:buNone/>
              <a:defRPr lang="es-ES" sz="750"/>
            </a:lvl8pPr>
            <a:lvl9pPr marL="2743200" indent="0" latinLnBrk="0">
              <a:buNone/>
              <a:defRPr lang="es-ES"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99610" y="1714500"/>
            <a:ext cx="2344340" cy="2877260"/>
          </a:xfrm>
        </p:spPr>
        <p:txBody>
          <a:bodyPr/>
          <a:lstStyle>
            <a:lvl1pPr latinLnBrk="0">
              <a:defRPr lang="es-ES" sz="225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imagen 2"/>
          <p:cNvSpPr>
            <a:spLocks noGrp="1"/>
          </p:cNvSpPr>
          <p:nvPr>
            <p:ph type="pic" idx="1"/>
          </p:nvPr>
        </p:nvSpPr>
        <p:spPr>
          <a:xfrm>
            <a:off x="0" y="1"/>
            <a:ext cx="6076188" cy="6857999"/>
          </a:xfrm>
        </p:spPr>
        <p:txBody>
          <a:bodyPr tIns="457200" rtlCol="0">
            <a:normAutofit/>
          </a:bodyPr>
          <a:lstStyle>
            <a:lvl1pPr marL="0" indent="0" algn="ctr" latinLnBrk="0">
              <a:buNone/>
              <a:defRPr lang="es-ES" sz="1500"/>
            </a:lvl1pPr>
            <a:lvl2pPr marL="342900" indent="0" latinLnBrk="0">
              <a:buNone/>
              <a:defRPr lang="es-ES" sz="2100"/>
            </a:lvl2pPr>
            <a:lvl3pPr marL="685800" indent="0" latinLnBrk="0">
              <a:buNone/>
              <a:defRPr lang="es-ES" sz="1800"/>
            </a:lvl3pPr>
            <a:lvl4pPr marL="1028700" indent="0" latinLnBrk="0">
              <a:buNone/>
              <a:defRPr lang="es-ES" sz="1500"/>
            </a:lvl4pPr>
            <a:lvl5pPr marL="1371600" indent="0" latinLnBrk="0">
              <a:buNone/>
              <a:defRPr lang="es-ES" sz="1500"/>
            </a:lvl5pPr>
            <a:lvl6pPr marL="1714500" indent="0" latinLnBrk="0">
              <a:buNone/>
              <a:defRPr lang="es-ES" sz="1500"/>
            </a:lvl6pPr>
            <a:lvl7pPr marL="2057400" indent="0" latinLnBrk="0">
              <a:buNone/>
              <a:defRPr lang="es-ES" sz="1500"/>
            </a:lvl7pPr>
            <a:lvl8pPr marL="2400300" indent="0" latinLnBrk="0">
              <a:buNone/>
              <a:defRPr lang="es-ES" sz="1500"/>
            </a:lvl8pPr>
            <a:lvl9pPr marL="2743200" indent="0" latinLnBrk="0">
              <a:buNone/>
              <a:defRPr lang="es-ES" sz="1500"/>
            </a:lvl9pPr>
          </a:lstStyle>
          <a:p>
            <a:pPr lv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1247373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723B-4B8D-49AD-97B1-43254C6F9B9C}" type="datetimeFigureOut">
              <a:rPr lang="es-MX"/>
              <a:pPr>
                <a:defRPr/>
              </a:pPr>
              <a:t>18/01/2017</a:t>
            </a:fld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56C64-7C90-423A-BC96-AD044F270F6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468320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7197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7197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02FC1-2A79-4D11-B8D8-A5AA240C1DCD}" type="datetimeFigureOut">
              <a:rPr lang="es-MX"/>
              <a:pPr>
                <a:defRPr/>
              </a:pPr>
              <a:t>18/01/2017</a:t>
            </a:fld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9B6BE-496F-4C5C-ADE8-7D5BDE4B032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12335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7"/>
          <p:cNvSpPr/>
          <p:nvPr userDrawn="1"/>
        </p:nvSpPr>
        <p:spPr>
          <a:xfrm>
            <a:off x="0" y="4800600"/>
            <a:ext cx="91440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0050" y="5115656"/>
            <a:ext cx="8343900" cy="914400"/>
          </a:xfrm>
        </p:spPr>
        <p:txBody>
          <a:bodyPr/>
          <a:lstStyle>
            <a:lvl1pPr algn="ctr" latinLnBrk="0">
              <a:defRPr lang="es-ES" sz="3300" spc="-38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0050" y="6043123"/>
            <a:ext cx="8343900" cy="5715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es-ES" sz="1500" cap="all" spc="38" baseline="0">
                <a:solidFill>
                  <a:schemeClr val="bg1"/>
                </a:solidFill>
              </a:defRPr>
            </a:lvl1pPr>
            <a:lvl2pPr marL="342900" indent="0" algn="ctr" latinLnBrk="0">
              <a:buNone/>
              <a:defRPr lang="es-ES" sz="1500"/>
            </a:lvl2pPr>
            <a:lvl3pPr marL="685800" indent="0" algn="ctr" latinLnBrk="0">
              <a:buNone/>
              <a:defRPr lang="es-ES" sz="1350"/>
            </a:lvl3pPr>
            <a:lvl4pPr marL="1028700" indent="0" algn="ctr" latinLnBrk="0">
              <a:buNone/>
              <a:defRPr lang="es-ES" sz="1200"/>
            </a:lvl4pPr>
            <a:lvl5pPr marL="1371600" indent="0" algn="ctr" latinLnBrk="0">
              <a:buNone/>
              <a:defRPr lang="es-ES" sz="1200"/>
            </a:lvl5pPr>
            <a:lvl6pPr marL="1714500" indent="0" algn="ctr" latinLnBrk="0">
              <a:buNone/>
              <a:defRPr lang="es-ES" sz="1200"/>
            </a:lvl6pPr>
            <a:lvl7pPr marL="2057400" indent="0" algn="ctr" latinLnBrk="0">
              <a:buNone/>
              <a:defRPr lang="es-ES" sz="1200"/>
            </a:lvl7pPr>
            <a:lvl8pPr marL="2400300" indent="0" algn="ctr" latinLnBrk="0">
              <a:buNone/>
              <a:defRPr lang="es-ES" sz="1200"/>
            </a:lvl8pPr>
            <a:lvl9pPr marL="2743200" indent="0" algn="ctr" latinLnBrk="0">
              <a:buNone/>
              <a:defRPr lang="es-ES"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9" name="Marcador de imagen 2"/>
          <p:cNvSpPr>
            <a:spLocks noGrp="1"/>
          </p:cNvSpPr>
          <p:nvPr>
            <p:ph type="pic" idx="10"/>
          </p:nvPr>
        </p:nvSpPr>
        <p:spPr>
          <a:xfrm>
            <a:off x="1" y="1"/>
            <a:ext cx="3017520" cy="4745736"/>
          </a:xfrm>
        </p:spPr>
        <p:txBody>
          <a:bodyPr tIns="457200" rtlCol="0">
            <a:normAutofit/>
          </a:bodyPr>
          <a:lstStyle>
            <a:lvl1pPr marL="0" indent="0" algn="ctr" latinLnBrk="0">
              <a:buNone/>
              <a:defRPr lang="es-ES" sz="1500"/>
            </a:lvl1pPr>
            <a:lvl2pPr marL="342900" indent="0" latinLnBrk="0">
              <a:buNone/>
              <a:defRPr lang="es-ES" sz="2100"/>
            </a:lvl2pPr>
            <a:lvl3pPr marL="685800" indent="0" latinLnBrk="0">
              <a:buNone/>
              <a:defRPr lang="es-ES" sz="1800"/>
            </a:lvl3pPr>
            <a:lvl4pPr marL="1028700" indent="0" latinLnBrk="0">
              <a:buNone/>
              <a:defRPr lang="es-ES" sz="1500"/>
            </a:lvl4pPr>
            <a:lvl5pPr marL="1371600" indent="0" latinLnBrk="0">
              <a:buNone/>
              <a:defRPr lang="es-ES" sz="1500"/>
            </a:lvl5pPr>
            <a:lvl6pPr marL="1714500" indent="0" latinLnBrk="0">
              <a:buNone/>
              <a:defRPr lang="es-ES" sz="1500"/>
            </a:lvl6pPr>
            <a:lvl7pPr marL="2057400" indent="0" latinLnBrk="0">
              <a:buNone/>
              <a:defRPr lang="es-ES" sz="1500"/>
            </a:lvl7pPr>
            <a:lvl8pPr marL="2400300" indent="0" latinLnBrk="0">
              <a:buNone/>
              <a:defRPr lang="es-ES" sz="1500"/>
            </a:lvl8pPr>
            <a:lvl9pPr marL="2743200" indent="0" latinLnBrk="0">
              <a:buNone/>
              <a:defRPr lang="es-ES" sz="1500"/>
            </a:lvl9pPr>
          </a:lstStyle>
          <a:p>
            <a:pPr lvl="0"/>
            <a:endParaRPr lang="es-ES" noProof="0"/>
          </a:p>
        </p:txBody>
      </p:sp>
      <p:sp>
        <p:nvSpPr>
          <p:cNvPr id="13" name="Marcador de imagen 2"/>
          <p:cNvSpPr>
            <a:spLocks noGrp="1"/>
          </p:cNvSpPr>
          <p:nvPr>
            <p:ph type="pic" idx="11"/>
          </p:nvPr>
        </p:nvSpPr>
        <p:spPr>
          <a:xfrm>
            <a:off x="3063240" y="1"/>
            <a:ext cx="3017520" cy="4745736"/>
          </a:xfrm>
        </p:spPr>
        <p:txBody>
          <a:bodyPr tIns="457200" rtlCol="0">
            <a:normAutofit/>
          </a:bodyPr>
          <a:lstStyle>
            <a:lvl1pPr marL="0" indent="0" algn="ctr" latinLnBrk="0">
              <a:buNone/>
              <a:defRPr lang="es-ES" sz="1500"/>
            </a:lvl1pPr>
            <a:lvl2pPr marL="342900" indent="0" latinLnBrk="0">
              <a:buNone/>
              <a:defRPr lang="es-ES" sz="2100"/>
            </a:lvl2pPr>
            <a:lvl3pPr marL="685800" indent="0" latinLnBrk="0">
              <a:buNone/>
              <a:defRPr lang="es-ES" sz="1800"/>
            </a:lvl3pPr>
            <a:lvl4pPr marL="1028700" indent="0" latinLnBrk="0">
              <a:buNone/>
              <a:defRPr lang="es-ES" sz="1500"/>
            </a:lvl4pPr>
            <a:lvl5pPr marL="1371600" indent="0" latinLnBrk="0">
              <a:buNone/>
              <a:defRPr lang="es-ES" sz="1500"/>
            </a:lvl5pPr>
            <a:lvl6pPr marL="1714500" indent="0" latinLnBrk="0">
              <a:buNone/>
              <a:defRPr lang="es-ES" sz="1500"/>
            </a:lvl6pPr>
            <a:lvl7pPr marL="2057400" indent="0" latinLnBrk="0">
              <a:buNone/>
              <a:defRPr lang="es-ES" sz="1500"/>
            </a:lvl7pPr>
            <a:lvl8pPr marL="2400300" indent="0" latinLnBrk="0">
              <a:buNone/>
              <a:defRPr lang="es-ES" sz="1500"/>
            </a:lvl8pPr>
            <a:lvl9pPr marL="2743200" indent="0" latinLnBrk="0">
              <a:buNone/>
              <a:defRPr lang="es-ES" sz="1500"/>
            </a:lvl9pPr>
          </a:lstStyle>
          <a:p>
            <a:pPr lvl="0"/>
            <a:endParaRPr lang="es-ES" noProof="0"/>
          </a:p>
        </p:txBody>
      </p:sp>
      <p:sp>
        <p:nvSpPr>
          <p:cNvPr id="14" name="Marcador de imagen 2"/>
          <p:cNvSpPr>
            <a:spLocks noGrp="1"/>
          </p:cNvSpPr>
          <p:nvPr>
            <p:ph type="pic" idx="12"/>
          </p:nvPr>
        </p:nvSpPr>
        <p:spPr>
          <a:xfrm>
            <a:off x="6126480" y="1"/>
            <a:ext cx="3017520" cy="4745736"/>
          </a:xfrm>
        </p:spPr>
        <p:txBody>
          <a:bodyPr tIns="457200" rtlCol="0">
            <a:normAutofit/>
          </a:bodyPr>
          <a:lstStyle>
            <a:lvl1pPr marL="0" indent="0" algn="ctr" latinLnBrk="0">
              <a:buNone/>
              <a:defRPr lang="es-ES" sz="1500"/>
            </a:lvl1pPr>
            <a:lvl2pPr marL="342900" indent="0" latinLnBrk="0">
              <a:buNone/>
              <a:defRPr lang="es-ES" sz="2100"/>
            </a:lvl2pPr>
            <a:lvl3pPr marL="685800" indent="0" latinLnBrk="0">
              <a:buNone/>
              <a:defRPr lang="es-ES" sz="1800"/>
            </a:lvl3pPr>
            <a:lvl4pPr marL="1028700" indent="0" latinLnBrk="0">
              <a:buNone/>
              <a:defRPr lang="es-ES" sz="1500"/>
            </a:lvl4pPr>
            <a:lvl5pPr marL="1371600" indent="0" latinLnBrk="0">
              <a:buNone/>
              <a:defRPr lang="es-ES" sz="1500"/>
            </a:lvl5pPr>
            <a:lvl6pPr marL="1714500" indent="0" latinLnBrk="0">
              <a:buNone/>
              <a:defRPr lang="es-ES" sz="1500"/>
            </a:lvl6pPr>
            <a:lvl7pPr marL="2057400" indent="0" latinLnBrk="0">
              <a:buNone/>
              <a:defRPr lang="es-ES" sz="1500"/>
            </a:lvl7pPr>
            <a:lvl8pPr marL="2400300" indent="0" latinLnBrk="0">
              <a:buNone/>
              <a:defRPr lang="es-ES" sz="1500"/>
            </a:lvl8pPr>
            <a:lvl9pPr marL="2743200" indent="0" latinLnBrk="0">
              <a:buNone/>
              <a:defRPr lang="es-ES" sz="1500"/>
            </a:lvl9pPr>
          </a:lstStyle>
          <a:p>
            <a:pPr lv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78003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41C81-ED3B-46B2-8446-BB58D9654534}" type="datetimeFigureOut">
              <a:rPr lang="es-MX"/>
              <a:pPr>
                <a:defRPr/>
              </a:pPr>
              <a:t>18/01/2017</a:t>
            </a:fld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2951B-4483-474A-BE23-ACD4C3C826C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366114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7"/>
          <p:cNvSpPr/>
          <p:nvPr userDrawn="1"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2514600"/>
            <a:ext cx="7886700" cy="2743200"/>
          </a:xfrm>
        </p:spPr>
        <p:txBody>
          <a:bodyPr/>
          <a:lstStyle>
            <a:lvl1pPr algn="ctr" latinLnBrk="0">
              <a:defRPr lang="es-ES" sz="3300" spc="-38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5257800"/>
            <a:ext cx="78867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es-ES" sz="1500" cap="all" spc="38" baseline="0">
                <a:solidFill>
                  <a:schemeClr val="bg1"/>
                </a:solidFill>
              </a:defRPr>
            </a:lvl1pPr>
            <a:lvl2pPr marL="342900" indent="0" latinLnBrk="0">
              <a:buNone/>
              <a:defRPr lang="es-ES" sz="1500"/>
            </a:lvl2pPr>
            <a:lvl3pPr marL="685800" indent="0" latinLnBrk="0">
              <a:buNone/>
              <a:defRPr lang="es-ES" sz="1350"/>
            </a:lvl3pPr>
            <a:lvl4pPr marL="1028700" indent="0" latinLnBrk="0">
              <a:buNone/>
              <a:defRPr lang="es-ES" sz="1200"/>
            </a:lvl4pPr>
            <a:lvl5pPr marL="1371600" indent="0" latinLnBrk="0">
              <a:buNone/>
              <a:defRPr lang="es-ES" sz="1200"/>
            </a:lvl5pPr>
            <a:lvl6pPr marL="1714500" indent="0" latinLnBrk="0">
              <a:buNone/>
              <a:defRPr lang="es-ES" sz="1200"/>
            </a:lvl6pPr>
            <a:lvl7pPr marL="2057400" indent="0" latinLnBrk="0">
              <a:buNone/>
              <a:defRPr lang="es-ES" sz="1200"/>
            </a:lvl7pPr>
            <a:lvl8pPr marL="2400300" indent="0" latinLnBrk="0">
              <a:buNone/>
              <a:defRPr lang="es-ES" sz="1200"/>
            </a:lvl8pPr>
            <a:lvl9pPr marL="2743200" indent="0" latinLnBrk="0">
              <a:buNone/>
              <a:defRPr lang="es-ES"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08433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3000" y="1714500"/>
            <a:ext cx="3371850" cy="4462272"/>
          </a:xfrm>
        </p:spPr>
        <p:txBody>
          <a:bodyPr>
            <a:normAutofit/>
          </a:bodyPr>
          <a:lstStyle>
            <a:lvl1pPr latinLnBrk="0">
              <a:defRPr lang="es-ES" sz="1500"/>
            </a:lvl1pPr>
            <a:lvl2pPr latinLnBrk="0">
              <a:defRPr lang="es-ES" sz="1350"/>
            </a:lvl2pPr>
            <a:lvl3pPr latinLnBrk="0">
              <a:defRPr lang="es-ES" sz="1200"/>
            </a:lvl3pPr>
            <a:lvl4pPr latinLnBrk="0">
              <a:defRPr lang="es-ES" sz="1050"/>
            </a:lvl4pPr>
            <a:lvl5pPr latinLnBrk="0">
              <a:defRPr lang="es-ES" sz="1050"/>
            </a:lvl5pPr>
            <a:lvl6pPr latinLnBrk="0">
              <a:defRPr lang="es-ES" sz="1050"/>
            </a:lvl6pPr>
            <a:lvl7pPr latinLnBrk="0">
              <a:defRPr lang="es-ES" sz="1050"/>
            </a:lvl7pPr>
            <a:lvl8pPr latinLnBrk="0">
              <a:defRPr lang="es-ES" sz="1050"/>
            </a:lvl8pPr>
            <a:lvl9pPr latinLnBrk="0">
              <a:defRPr lang="es-ES"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714500"/>
            <a:ext cx="3371850" cy="4462272"/>
          </a:xfrm>
        </p:spPr>
        <p:txBody>
          <a:bodyPr>
            <a:normAutofit/>
          </a:bodyPr>
          <a:lstStyle>
            <a:lvl1pPr latinLnBrk="0">
              <a:defRPr lang="es-ES" sz="1500"/>
            </a:lvl1pPr>
            <a:lvl2pPr latinLnBrk="0">
              <a:defRPr lang="es-ES" sz="1350"/>
            </a:lvl2pPr>
            <a:lvl3pPr latinLnBrk="0">
              <a:defRPr lang="es-ES" sz="1200"/>
            </a:lvl3pPr>
            <a:lvl4pPr latinLnBrk="0">
              <a:defRPr lang="es-ES" sz="1050"/>
            </a:lvl4pPr>
            <a:lvl5pPr latinLnBrk="0">
              <a:defRPr lang="es-ES" sz="1050"/>
            </a:lvl5pPr>
            <a:lvl6pPr latinLnBrk="0">
              <a:defRPr lang="es-ES" sz="1050"/>
            </a:lvl6pPr>
            <a:lvl7pPr latinLnBrk="0">
              <a:defRPr lang="es-ES" sz="1050"/>
            </a:lvl7pPr>
            <a:lvl8pPr latinLnBrk="0">
              <a:defRPr lang="es-ES" sz="1050"/>
            </a:lvl8pPr>
            <a:lvl9pPr latinLnBrk="0">
              <a:defRPr lang="es-ES"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9C8C3-4084-4C53-8703-65C5AD74E4B1}" type="datetimeFigureOut">
              <a:rPr lang="es-MX"/>
              <a:pPr>
                <a:defRPr/>
              </a:pPr>
              <a:t>18/01/2017</a:t>
            </a:fld>
            <a:endParaRPr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72B3C-25AE-4A28-B757-AC5C16A9F9C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99275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5286" y="1733162"/>
            <a:ext cx="3374136" cy="6858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es-ES" sz="1350" b="1" cap="all" baseline="0">
                <a:latin typeface="+mj-lt"/>
              </a:defRPr>
            </a:lvl1pPr>
            <a:lvl2pPr marL="342900" indent="0" latinLnBrk="0">
              <a:buNone/>
              <a:defRPr lang="es-ES" sz="1500" b="1"/>
            </a:lvl2pPr>
            <a:lvl3pPr marL="685800" indent="0" latinLnBrk="0">
              <a:buNone/>
              <a:defRPr lang="es-ES" sz="1350" b="1"/>
            </a:lvl3pPr>
            <a:lvl4pPr marL="1028700" indent="0" latinLnBrk="0">
              <a:buNone/>
              <a:defRPr lang="es-ES" sz="1200" b="1"/>
            </a:lvl4pPr>
            <a:lvl5pPr marL="1371600" indent="0" latinLnBrk="0">
              <a:buNone/>
              <a:defRPr lang="es-ES" sz="1200" b="1"/>
            </a:lvl5pPr>
            <a:lvl6pPr marL="1714500" indent="0" latinLnBrk="0">
              <a:buNone/>
              <a:defRPr lang="es-ES" sz="1200" b="1"/>
            </a:lvl6pPr>
            <a:lvl7pPr marL="2057400" indent="0" latinLnBrk="0">
              <a:buNone/>
              <a:defRPr lang="es-ES" sz="1200" b="1"/>
            </a:lvl7pPr>
            <a:lvl8pPr marL="2400300" indent="0" latinLnBrk="0">
              <a:buNone/>
              <a:defRPr lang="es-ES" sz="1200" b="1"/>
            </a:lvl8pPr>
            <a:lvl9pPr marL="2743200" indent="0" latinLnBrk="0">
              <a:buNone/>
              <a:defRPr lang="es-ES"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5286" y="2481944"/>
            <a:ext cx="3374136" cy="3690257"/>
          </a:xfrm>
        </p:spPr>
        <p:txBody>
          <a:bodyPr>
            <a:normAutofit/>
          </a:bodyPr>
          <a:lstStyle>
            <a:lvl1pPr latinLnBrk="0">
              <a:defRPr lang="es-ES" sz="1500"/>
            </a:lvl1pPr>
            <a:lvl2pPr latinLnBrk="0">
              <a:defRPr lang="es-ES" sz="1350"/>
            </a:lvl2pPr>
            <a:lvl3pPr latinLnBrk="0">
              <a:defRPr lang="es-ES" sz="1200"/>
            </a:lvl3pPr>
            <a:lvl4pPr latinLnBrk="0">
              <a:defRPr lang="es-ES" sz="1050"/>
            </a:lvl4pPr>
            <a:lvl5pPr latinLnBrk="0">
              <a:defRPr lang="es-ES" sz="1050"/>
            </a:lvl5pPr>
            <a:lvl6pPr latinLnBrk="0">
              <a:defRPr lang="es-ES" sz="1050"/>
            </a:lvl6pPr>
            <a:lvl7pPr latinLnBrk="0">
              <a:defRPr lang="es-ES" sz="1050"/>
            </a:lvl7pPr>
            <a:lvl8pPr latinLnBrk="0">
              <a:defRPr lang="es-ES" sz="1050"/>
            </a:lvl8pPr>
            <a:lvl9pPr latinLnBrk="0">
              <a:defRPr lang="es-ES"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733162"/>
            <a:ext cx="3374136" cy="6858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es-ES" sz="1350" b="1" cap="all" baseline="0">
                <a:latin typeface="+mj-lt"/>
              </a:defRPr>
            </a:lvl1pPr>
            <a:lvl2pPr marL="342900" indent="0" latinLnBrk="0">
              <a:buNone/>
              <a:defRPr lang="es-ES" sz="1500" b="1"/>
            </a:lvl2pPr>
            <a:lvl3pPr marL="685800" indent="0" latinLnBrk="0">
              <a:buNone/>
              <a:defRPr lang="es-ES" sz="1350" b="1"/>
            </a:lvl3pPr>
            <a:lvl4pPr marL="1028700" indent="0" latinLnBrk="0">
              <a:buNone/>
              <a:defRPr lang="es-ES" sz="1200" b="1"/>
            </a:lvl4pPr>
            <a:lvl5pPr marL="1371600" indent="0" latinLnBrk="0">
              <a:buNone/>
              <a:defRPr lang="es-ES" sz="1200" b="1"/>
            </a:lvl5pPr>
            <a:lvl6pPr marL="1714500" indent="0" latinLnBrk="0">
              <a:buNone/>
              <a:defRPr lang="es-ES" sz="1200" b="1"/>
            </a:lvl6pPr>
            <a:lvl7pPr marL="2057400" indent="0" latinLnBrk="0">
              <a:buNone/>
              <a:defRPr lang="es-ES" sz="1200" b="1"/>
            </a:lvl7pPr>
            <a:lvl8pPr marL="2400300" indent="0" latinLnBrk="0">
              <a:buNone/>
              <a:defRPr lang="es-ES" sz="1200" b="1"/>
            </a:lvl8pPr>
            <a:lvl9pPr marL="2743200" indent="0" latinLnBrk="0">
              <a:buNone/>
              <a:defRPr lang="es-ES"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481944"/>
            <a:ext cx="3374136" cy="3690257"/>
          </a:xfrm>
        </p:spPr>
        <p:txBody>
          <a:bodyPr>
            <a:normAutofit/>
          </a:bodyPr>
          <a:lstStyle>
            <a:lvl1pPr latinLnBrk="0">
              <a:defRPr lang="es-ES" sz="1500"/>
            </a:lvl1pPr>
            <a:lvl2pPr latinLnBrk="0">
              <a:defRPr lang="es-ES" sz="1350"/>
            </a:lvl2pPr>
            <a:lvl3pPr latinLnBrk="0">
              <a:defRPr lang="es-ES" sz="1200"/>
            </a:lvl3pPr>
            <a:lvl4pPr latinLnBrk="0">
              <a:defRPr lang="es-ES" sz="1050"/>
            </a:lvl4pPr>
            <a:lvl5pPr latinLnBrk="0">
              <a:defRPr lang="es-ES" sz="1050"/>
            </a:lvl5pPr>
            <a:lvl6pPr latinLnBrk="0">
              <a:defRPr lang="es-ES" sz="1050"/>
            </a:lvl6pPr>
            <a:lvl7pPr latinLnBrk="0">
              <a:defRPr lang="es-ES" sz="1050"/>
            </a:lvl7pPr>
            <a:lvl8pPr latinLnBrk="0">
              <a:defRPr lang="es-ES" sz="1050"/>
            </a:lvl8pPr>
            <a:lvl9pPr latinLnBrk="0">
              <a:defRPr lang="es-ES"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12A23-0861-4BDC-A086-D610BCAF0687}" type="datetimeFigureOut">
              <a:rPr lang="es-MX"/>
              <a:pPr>
                <a:defRPr/>
              </a:pPr>
              <a:t>18/01/2017</a:t>
            </a:fld>
            <a:endParaRPr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5D116-80DD-4EB4-B78D-E1018FE9FF9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925534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33F0C-0220-4BD3-8954-FF44C4A0C1E3}" type="datetimeFigureOut">
              <a:rPr lang="es-MX"/>
              <a:pPr>
                <a:defRPr/>
              </a:pPr>
              <a:t>18/01/2017</a:t>
            </a:fld>
            <a:endParaRPr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6FCA7-B8D5-4007-8B42-7D7287EA95F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069268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69576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3859" y="1714498"/>
            <a:ext cx="2630091" cy="2880360"/>
          </a:xfrm>
        </p:spPr>
        <p:txBody>
          <a:bodyPr/>
          <a:lstStyle>
            <a:lvl1pPr latinLnBrk="0">
              <a:defRPr lang="es-ES" sz="225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765" y="457200"/>
            <a:ext cx="5431583" cy="5715000"/>
          </a:xfrm>
        </p:spPr>
        <p:txBody>
          <a:bodyPr>
            <a:normAutofit/>
          </a:bodyPr>
          <a:lstStyle>
            <a:lvl1pPr latinLnBrk="0">
              <a:defRPr lang="es-ES" sz="1500"/>
            </a:lvl1pPr>
            <a:lvl2pPr latinLnBrk="0">
              <a:defRPr lang="es-ES" sz="1350"/>
            </a:lvl2pPr>
            <a:lvl3pPr latinLnBrk="0">
              <a:defRPr lang="es-ES" sz="1200"/>
            </a:lvl3pPr>
            <a:lvl4pPr latinLnBrk="0">
              <a:defRPr lang="es-ES" sz="1050"/>
            </a:lvl4pPr>
            <a:lvl5pPr latinLnBrk="0">
              <a:defRPr lang="es-ES" sz="1050"/>
            </a:lvl5pPr>
            <a:lvl6pPr latinLnBrk="0">
              <a:defRPr lang="es-ES" sz="1050"/>
            </a:lvl6pPr>
            <a:lvl7pPr latinLnBrk="0">
              <a:defRPr lang="es-ES" sz="1050"/>
            </a:lvl7pPr>
            <a:lvl8pPr latinLnBrk="0">
              <a:defRPr lang="es-ES" sz="1050"/>
            </a:lvl8pPr>
            <a:lvl9pPr latinLnBrk="0">
              <a:defRPr lang="es-ES"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113859" y="4590288"/>
            <a:ext cx="2635923" cy="1581912"/>
          </a:xfrm>
        </p:spPr>
        <p:txBody>
          <a:bodyPr/>
          <a:lstStyle>
            <a:lvl1pPr marL="0" indent="0" latinLnBrk="0">
              <a:spcBef>
                <a:spcPts val="600"/>
              </a:spcBef>
              <a:buNone/>
              <a:defRPr lang="es-ES" sz="1200"/>
            </a:lvl1pPr>
            <a:lvl2pPr marL="342900" indent="0" latinLnBrk="0">
              <a:buNone/>
              <a:defRPr lang="es-ES" sz="1050"/>
            </a:lvl2pPr>
            <a:lvl3pPr marL="685800" indent="0" latinLnBrk="0">
              <a:buNone/>
              <a:defRPr lang="es-ES" sz="900"/>
            </a:lvl3pPr>
            <a:lvl4pPr marL="1028700" indent="0" latinLnBrk="0">
              <a:buNone/>
              <a:defRPr lang="es-ES" sz="750"/>
            </a:lvl4pPr>
            <a:lvl5pPr marL="1371600" indent="0" latinLnBrk="0">
              <a:buNone/>
              <a:defRPr lang="es-ES" sz="750"/>
            </a:lvl5pPr>
            <a:lvl6pPr marL="1714500" indent="0" latinLnBrk="0">
              <a:buNone/>
              <a:defRPr lang="es-ES" sz="750"/>
            </a:lvl6pPr>
            <a:lvl7pPr marL="2057400" indent="0" latinLnBrk="0">
              <a:buNone/>
              <a:defRPr lang="es-ES" sz="750"/>
            </a:lvl7pPr>
            <a:lvl8pPr marL="2400300" indent="0" latinLnBrk="0">
              <a:buNone/>
              <a:defRPr lang="es-ES" sz="750"/>
            </a:lvl8pPr>
            <a:lvl9pPr marL="2743200" indent="0" latinLnBrk="0">
              <a:buNone/>
              <a:defRPr lang="es-ES"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1B541-79F2-46CD-9F46-316D8BCA738F}" type="datetimeFigureOut">
              <a:rPr lang="es-MX"/>
              <a:pPr>
                <a:defRPr/>
              </a:pPr>
              <a:t>18/01/2017</a:t>
            </a:fld>
            <a:endParaRPr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EB5BC-DE1B-4586-A06B-B30CA43CF9B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091030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583364"/>
            <a:ext cx="9144000" cy="274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28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1143000" y="1714500"/>
            <a:ext cx="68580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los estilos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141244" y="6600825"/>
            <a:ext cx="115014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es-ES" sz="6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F2D3010-F41A-4BC9-B203-AD3D8AABACE9}" type="datetimeFigureOut">
              <a:rPr lang="es-MX"/>
              <a:pPr>
                <a:defRPr/>
              </a:pPr>
              <a:t>18/01/2017</a:t>
            </a:fld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3000" y="6600825"/>
            <a:ext cx="486846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es-ES" sz="6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421166" y="6600825"/>
            <a:ext cx="57983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es-ES" sz="6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E9D8E97-041F-4D9B-8E28-4AA2E9B0D980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83" r:id="rId3"/>
    <p:sldLayoutId id="2147483692" r:id="rId4"/>
    <p:sldLayoutId id="2147483684" r:id="rId5"/>
    <p:sldLayoutId id="2147483685" r:id="rId6"/>
    <p:sldLayoutId id="2147483686" r:id="rId7"/>
    <p:sldLayoutId id="2147483693" r:id="rId8"/>
    <p:sldLayoutId id="2147483687" r:id="rId9"/>
    <p:sldLayoutId id="2147483694" r:id="rId10"/>
    <p:sldLayoutId id="2147483688" r:id="rId11"/>
    <p:sldLayoutId id="2147483689" r:id="rId12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s-ES" sz="2550" kern="1200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accent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accent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accent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accent1"/>
          </a:solidFill>
          <a:latin typeface="Calibri Light" panose="020F0302020204030204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accent1"/>
          </a:solidFill>
          <a:latin typeface="Calibri Light" panose="020F0302020204030204" pitchFamily="34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accent1"/>
          </a:solidFill>
          <a:latin typeface="Calibri Light" panose="020F0302020204030204" pitchFamily="34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accent1"/>
          </a:solidFill>
          <a:latin typeface="Calibri Light" panose="020F0302020204030204" pitchFamily="34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accent1"/>
          </a:solidFill>
          <a:latin typeface="Calibri Light" panose="020F0302020204030204" pitchFamily="34" charset="0"/>
        </a:defRPr>
      </a:lvl9pPr>
    </p:titleStyle>
    <p:bodyStyle>
      <a:lvl1pPr marL="204788" indent="-171450" algn="l" rtl="0" eaLnBrk="0" fontAlgn="base" hangingPunct="0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lang="es-ES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294" indent="-17145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lang="es-ES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0588" indent="-136922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lang="es-ES"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96566" indent="-136922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lang="es-ES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6873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es-ES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es-ES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1163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es-ES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es-ES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emf"/><Relationship Id="rId5" Type="http://schemas.openxmlformats.org/officeDocument/2006/relationships/image" Target="../media/image12.jp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contacto@tierraazteca.com" TargetMode="External"/><Relationship Id="rId4" Type="http://schemas.openxmlformats.org/officeDocument/2006/relationships/hyperlink" Target="mailto:a.vieyra@tierrazteca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11329"/>
            <a:ext cx="8343900" cy="4286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b="1" dirty="0"/>
              <a:t>                     </a:t>
            </a:r>
            <a:r>
              <a:rPr sz="1800" b="1" dirty="0"/>
              <a:t>PRODUCTOS SALUDABLES DE ALTA CALIDAD A PRECIOS COMPETITIVOS</a:t>
            </a:r>
          </a:p>
        </p:txBody>
      </p:sp>
      <p:pic>
        <p:nvPicPr>
          <p:cNvPr id="8" name="Marcador de imagen 7" descr="Primer plano de manzana verde y cinta métrica" title="Imagen de ejercicio físico de muestra"/>
          <p:cNvPicPr>
            <a:picLocks noGrp="1" noChangeAspect="1"/>
          </p:cNvPicPr>
          <p:nvPr>
            <p:ph type="pic" idx="11"/>
          </p:nvPr>
        </p:nvPicPr>
        <p:blipFill rotWithShape="1">
          <a:blip r:embed="rId3"/>
          <a:srcRect/>
          <a:stretch/>
        </p:blipFill>
        <p:spPr>
          <a:xfrm>
            <a:off x="6151960" y="940594"/>
            <a:ext cx="2912269" cy="3484960"/>
          </a:xfrm>
        </p:spPr>
      </p:pic>
      <p:pic>
        <p:nvPicPr>
          <p:cNvPr id="9220" name="Imagen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2857">
            <a:off x="8222456" y="3713560"/>
            <a:ext cx="828675" cy="73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Imagen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5469731"/>
            <a:ext cx="1278731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73" y="854235"/>
            <a:ext cx="2284279" cy="3567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23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0704"/>
            <a:ext cx="3803073" cy="233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7922" y="1607344"/>
            <a:ext cx="7886700" cy="510779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/>
              <a:t> </a:t>
            </a:r>
            <a:r>
              <a:rPr b="1" dirty="0" err="1"/>
              <a:t>espec</a:t>
            </a:r>
            <a:r>
              <a:rPr lang="es-MX" b="1" dirty="0"/>
              <a:t>í</a:t>
            </a:r>
            <a:r>
              <a:rPr b="1" dirty="0" err="1"/>
              <a:t>fica</a:t>
            </a:r>
            <a:r>
              <a:rPr b="1" dirty="0"/>
              <a:t> a tus necesidades </a:t>
            </a:r>
          </a:p>
        </p:txBody>
      </p:sp>
      <p:pic>
        <p:nvPicPr>
          <p:cNvPr id="11267" name="Imagen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32" y="1419225"/>
            <a:ext cx="127992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7" y="2281238"/>
            <a:ext cx="1968104" cy="266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19" y="2245519"/>
            <a:ext cx="1968104" cy="266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155504" y="2280653"/>
            <a:ext cx="461665" cy="259349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b="1" dirty="0">
                <a:solidFill>
                  <a:schemeClr val="bg1"/>
                </a:solidFill>
                <a:latin typeface="+mn-lt"/>
              </a:rPr>
              <a:t>                  Alto:  2:00 m </a:t>
            </a:r>
          </a:p>
        </p:txBody>
      </p:sp>
      <p:sp>
        <p:nvSpPr>
          <p:cNvPr id="11271" name="CuadroTexto 8"/>
          <p:cNvSpPr txBox="1">
            <a:spLocks noChangeArrowheads="1"/>
          </p:cNvSpPr>
          <p:nvPr/>
        </p:nvSpPr>
        <p:spPr bwMode="auto">
          <a:xfrm>
            <a:off x="2361010" y="5192316"/>
            <a:ext cx="17835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MX" altLang="es-MX" b="1">
                <a:solidFill>
                  <a:schemeClr val="bg1"/>
                </a:solidFill>
              </a:rPr>
              <a:t>Ancho: 80 cm</a:t>
            </a:r>
          </a:p>
        </p:txBody>
      </p:sp>
      <p:sp>
        <p:nvSpPr>
          <p:cNvPr id="11272" name="CuadroTexto 9"/>
          <p:cNvSpPr txBox="1">
            <a:spLocks noChangeArrowheads="1"/>
          </p:cNvSpPr>
          <p:nvPr/>
        </p:nvSpPr>
        <p:spPr bwMode="auto">
          <a:xfrm>
            <a:off x="5325666" y="5192316"/>
            <a:ext cx="1784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MX" altLang="es-MX" b="1">
                <a:solidFill>
                  <a:schemeClr val="bg1"/>
                </a:solidFill>
              </a:rPr>
              <a:t>Fondo : 80 cm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7922" y="1607344"/>
            <a:ext cx="7886700" cy="510779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/>
              <a:t> </a:t>
            </a:r>
            <a:r>
              <a:rPr b="1" dirty="0"/>
              <a:t>específica a tus necesidades </a:t>
            </a:r>
          </a:p>
        </p:txBody>
      </p:sp>
      <p:pic>
        <p:nvPicPr>
          <p:cNvPr id="12291" name="Imagen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32" y="1419225"/>
            <a:ext cx="127992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60" y="2200440"/>
            <a:ext cx="2029058" cy="31357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293" name="CuadroTexto 10"/>
          <p:cNvSpPr txBox="1">
            <a:spLocks noChangeArrowheads="1"/>
          </p:cNvSpPr>
          <p:nvPr/>
        </p:nvSpPr>
        <p:spPr bwMode="auto">
          <a:xfrm>
            <a:off x="3341718" y="2572941"/>
            <a:ext cx="568974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14313" indent="-214313" eaLnBrk="1" hangingPunct="1">
              <a:buFont typeface="Arial" panose="020B0604020202020204" pitchFamily="34" charset="0"/>
              <a:buChar char="•"/>
            </a:pPr>
            <a:r>
              <a:rPr lang="es-MX" altLang="es-MX" dirty="0">
                <a:solidFill>
                  <a:schemeClr val="bg1"/>
                </a:solidFill>
              </a:rPr>
              <a:t>Hasta 52 productos a tu elección, 8 existencias por producto.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</a:pPr>
            <a:r>
              <a:rPr lang="es-MX" altLang="es-MX" dirty="0">
                <a:solidFill>
                  <a:schemeClr val="bg1"/>
                </a:solidFill>
              </a:rPr>
              <a:t>Múltiples opciones de combinaciones de productos de acuerdo a tus preferencias y necesidades.</a:t>
            </a:r>
            <a:r>
              <a:rPr lang="es-MX" altLang="es-MX" dirty="0"/>
              <a:t> </a:t>
            </a:r>
          </a:p>
          <a:p>
            <a:pPr eaLnBrk="1" hangingPunct="1"/>
            <a:endParaRPr lang="es-MX" altLang="es-MX" dirty="0"/>
          </a:p>
        </p:txBody>
      </p:sp>
      <p:sp>
        <p:nvSpPr>
          <p:cNvPr id="12294" name="CuadroTexto 11"/>
          <p:cNvSpPr txBox="1">
            <a:spLocks noChangeArrowheads="1"/>
          </p:cNvSpPr>
          <p:nvPr/>
        </p:nvSpPr>
        <p:spPr bwMode="auto">
          <a:xfrm>
            <a:off x="3341718" y="3740340"/>
            <a:ext cx="51826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14313" indent="-214313" eaLnBrk="1" hangingPunct="1">
              <a:buFont typeface="Arial" panose="020B0604020202020204" pitchFamily="34" charset="0"/>
              <a:buChar char="•"/>
            </a:pPr>
            <a:r>
              <a:rPr lang="es-MX" altLang="es-MX" dirty="0">
                <a:solidFill>
                  <a:schemeClr val="bg1"/>
                </a:solidFill>
              </a:rPr>
              <a:t>Control de temperatura de refrigeración asegurando la frescura  de los productos</a:t>
            </a:r>
            <a:r>
              <a:rPr lang="es-MX" altLang="es-MX" b="1" dirty="0">
                <a:solidFill>
                  <a:schemeClr val="bg1"/>
                </a:solidFill>
              </a:rPr>
              <a:t>. 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</a:pPr>
            <a:r>
              <a:rPr lang="es-MX" altLang="es-MX" dirty="0">
                <a:solidFill>
                  <a:schemeClr val="bg1"/>
                </a:solidFill>
              </a:rPr>
              <a:t>Sensores de caída para asegurar la entrega del producto.</a:t>
            </a:r>
          </a:p>
          <a:p>
            <a:pPr eaLnBrk="1" hangingPunct="1"/>
            <a:endParaRPr lang="es-MX" altLang="es-MX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32" y="857250"/>
            <a:ext cx="8023622" cy="70627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                                 </a:t>
            </a:r>
            <a:r>
              <a:rPr lang="es-MX" b="1" dirty="0"/>
              <a:t>¿Qué nos hace tu mejor opción? 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02256"/>
              </p:ext>
            </p:extLst>
          </p:nvPr>
        </p:nvGraphicFramePr>
        <p:xfrm>
          <a:off x="876301" y="1563524"/>
          <a:ext cx="7756922" cy="408202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756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984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68583" marR="68583" marT="34284" marB="3428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5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Entrega</a:t>
                      </a:r>
                      <a:r>
                        <a:rPr lang="es-MX" sz="1400" baseline="0" dirty="0"/>
                        <a:t> de producto garantizada gracias a los sensores de caída o devolución de dinero.</a:t>
                      </a:r>
                      <a:endParaRPr lang="es-MX" sz="1400" dirty="0"/>
                    </a:p>
                  </a:txBody>
                  <a:tcPr marL="68583" marR="68583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48">
                <a:tc>
                  <a:txBody>
                    <a:bodyPr/>
                    <a:lstStyle/>
                    <a:p>
                      <a:r>
                        <a:rPr lang="es-MX" sz="1400" dirty="0"/>
                        <a:t>Surtimiento</a:t>
                      </a:r>
                      <a:r>
                        <a:rPr lang="es-MX" sz="1400" baseline="0" dirty="0"/>
                        <a:t> de productos en máquina</a:t>
                      </a:r>
                      <a:r>
                        <a:rPr lang="es-MX" sz="1400" dirty="0"/>
                        <a:t> dos</a:t>
                      </a:r>
                      <a:r>
                        <a:rPr lang="es-MX" sz="1400" baseline="0" dirty="0"/>
                        <a:t> o tres veces por semana asegurando PEPS (Primeras entradas, primeras salidas).</a:t>
                      </a:r>
                      <a:endParaRPr lang="es-MX" sz="1400" dirty="0"/>
                    </a:p>
                  </a:txBody>
                  <a:tcPr marL="68583" marR="68583" marT="34284" marB="3428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509">
                <a:tc>
                  <a:txBody>
                    <a:bodyPr/>
                    <a:lstStyle/>
                    <a:p>
                      <a:r>
                        <a:rPr lang="es-MX" sz="1400" dirty="0"/>
                        <a:t>Precios competitivos, hasta un 20% más bajos que la competencia.</a:t>
                      </a:r>
                    </a:p>
                  </a:txBody>
                  <a:tcPr marL="68583" marR="68583" marT="34284" marB="3428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295">
                <a:tc>
                  <a:txBody>
                    <a:bodyPr/>
                    <a:lstStyle/>
                    <a:p>
                      <a:r>
                        <a:rPr lang="es-MX" sz="1400" dirty="0"/>
                        <a:t>Innovación</a:t>
                      </a:r>
                      <a:r>
                        <a:rPr lang="es-MX" sz="1400" baseline="0" dirty="0"/>
                        <a:t> en productos saludables marca Tierra Azteca (variedad de semillas: chícharos, garbanzos, cacahuates, maíz tostado, habas, pepitas, nueces, entre otros) con alto contenido en fibras y proteína ideales para consumir en el transcurso del día.</a:t>
                      </a:r>
                      <a:endParaRPr lang="es-MX" sz="1400" dirty="0"/>
                    </a:p>
                  </a:txBody>
                  <a:tcPr marL="68583" marR="68583" marT="34284" marB="342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509">
                <a:tc>
                  <a:txBody>
                    <a:bodyPr/>
                    <a:lstStyle/>
                    <a:p>
                      <a:r>
                        <a:rPr lang="es-MX" sz="1400" dirty="0"/>
                        <a:t>Calidad</a:t>
                      </a:r>
                      <a:r>
                        <a:rPr lang="es-MX" sz="1400" baseline="0" dirty="0"/>
                        <a:t> e inocuidad en acondicionamiento de frutas.</a:t>
                      </a:r>
                      <a:endParaRPr lang="es-MX" sz="1400" dirty="0"/>
                    </a:p>
                  </a:txBody>
                  <a:tcPr marL="68583" marR="68583" marT="34284" marB="3428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403">
                <a:tc>
                  <a:txBody>
                    <a:bodyPr/>
                    <a:lstStyle/>
                    <a:p>
                      <a:r>
                        <a:rPr lang="es-MX" sz="1400" dirty="0"/>
                        <a:t>Variedad de oferta de productos </a:t>
                      </a:r>
                      <a:r>
                        <a:rPr lang="es-MX" sz="1400"/>
                        <a:t>fortificados de </a:t>
                      </a:r>
                      <a:r>
                        <a:rPr lang="es-MX" sz="1400" dirty="0"/>
                        <a:t>acuerdo a</a:t>
                      </a:r>
                      <a:r>
                        <a:rPr lang="es-MX" sz="1400" baseline="0" dirty="0"/>
                        <a:t> la</a:t>
                      </a:r>
                      <a:r>
                        <a:rPr lang="es-MX" sz="1400" dirty="0"/>
                        <a:t> pirámide nutricional avalada por</a:t>
                      </a:r>
                      <a:r>
                        <a:rPr lang="es-MX" sz="1400" baseline="0" dirty="0"/>
                        <a:t> Organismo Mundial de la Salud.</a:t>
                      </a:r>
                      <a:endParaRPr lang="es-MX" sz="1400" dirty="0"/>
                    </a:p>
                  </a:txBody>
                  <a:tcPr marL="68583" marR="68583" marT="34284" marB="3428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509">
                <a:tc>
                  <a:txBody>
                    <a:bodyPr/>
                    <a:lstStyle/>
                    <a:p>
                      <a:r>
                        <a:rPr lang="es-MX" sz="1400" dirty="0"/>
                        <a:t>Flexibilidad en cambios de producto en ubicación y marcas.</a:t>
                      </a:r>
                    </a:p>
                  </a:txBody>
                  <a:tcPr marL="68583" marR="68583" marT="34284" marB="3428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509">
                <a:tc>
                  <a:txBody>
                    <a:bodyPr/>
                    <a:lstStyle/>
                    <a:p>
                      <a:r>
                        <a:rPr lang="es-MX" sz="1400" dirty="0"/>
                        <a:t>Control de temperaturas</a:t>
                      </a:r>
                      <a:r>
                        <a:rPr lang="es-MX" sz="1400" baseline="0" dirty="0"/>
                        <a:t> de refrigeración para garantizar la frescura de los productos.</a:t>
                      </a:r>
                      <a:endParaRPr lang="es-MX" sz="1400" dirty="0"/>
                    </a:p>
                  </a:txBody>
                  <a:tcPr marL="68583" marR="68583" marT="34284" marB="3428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509">
                <a:tc>
                  <a:txBody>
                    <a:bodyPr/>
                    <a:lstStyle/>
                    <a:p>
                      <a:r>
                        <a:rPr lang="es-MX" sz="1400" dirty="0"/>
                        <a:t>Atención personalizada.</a:t>
                      </a:r>
                    </a:p>
                  </a:txBody>
                  <a:tcPr marL="68583" marR="68583" marT="34284" marB="3428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3339" name="Imagen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19" y="1693351"/>
            <a:ext cx="1071563" cy="44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6" t="77032" r="35426" b="6920"/>
          <a:stretch/>
        </p:blipFill>
        <p:spPr>
          <a:xfrm>
            <a:off x="96518" y="2134796"/>
            <a:ext cx="702078" cy="75608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0"/>
          <a:stretch/>
        </p:blipFill>
        <p:spPr>
          <a:xfrm rot="5400000">
            <a:off x="-667083" y="2113895"/>
            <a:ext cx="4600136" cy="2818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923" r="33505" b="8190"/>
          <a:stretch/>
        </p:blipFill>
        <p:spPr>
          <a:xfrm>
            <a:off x="3207433" y="1212466"/>
            <a:ext cx="2975318" cy="46106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5" b="2564"/>
          <a:stretch/>
        </p:blipFill>
        <p:spPr>
          <a:xfrm>
            <a:off x="6348011" y="1212466"/>
            <a:ext cx="2683448" cy="4610685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2 Imagen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3797" y="245654"/>
            <a:ext cx="1939204" cy="72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uadroTexto 8"/>
          <p:cNvSpPr txBox="1"/>
          <p:nvPr/>
        </p:nvSpPr>
        <p:spPr>
          <a:xfrm>
            <a:off x="2307102" y="423696"/>
            <a:ext cx="6836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Ejemplos de lay </a:t>
            </a:r>
            <a:r>
              <a:rPr lang="es-MX" sz="2000" dirty="0" err="1"/>
              <a:t>outs</a:t>
            </a:r>
            <a:r>
              <a:rPr lang="es-MX" sz="2000" dirty="0"/>
              <a:t> en máquinas de acuerdo a tus necesidades</a:t>
            </a:r>
          </a:p>
        </p:txBody>
      </p:sp>
    </p:spTree>
    <p:extLst>
      <p:ext uri="{BB962C8B-B14F-4D97-AF65-F5344CB8AC3E}">
        <p14:creationId xmlns:p14="http://schemas.microsoft.com/office/powerpoint/2010/main" val="263828461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425523"/>
              </p:ext>
            </p:extLst>
          </p:nvPr>
        </p:nvGraphicFramePr>
        <p:xfrm>
          <a:off x="984052" y="1698253"/>
          <a:ext cx="5014913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Worksheet" r:id="rId3" imgW="6029342" imgH="4419810" progId="Excel.Sheet.12">
                  <p:embed/>
                </p:oleObj>
              </mc:Choice>
              <mc:Fallback>
                <p:oleObj name="Worksheet" r:id="rId3" imgW="6029342" imgH="44198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052" y="1698253"/>
                        <a:ext cx="5014913" cy="331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2 Imagen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0169" y="1877507"/>
            <a:ext cx="1939204" cy="72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3 Imagen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0723" y="3335482"/>
            <a:ext cx="1149495" cy="98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699217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1" b="47532"/>
          <a:stretch/>
        </p:blipFill>
        <p:spPr bwMode="auto">
          <a:xfrm>
            <a:off x="83809" y="990316"/>
            <a:ext cx="8951334" cy="202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8 Imagen"/>
          <p:cNvPicPr/>
          <p:nvPr/>
        </p:nvPicPr>
        <p:blipFill rotWithShape="1">
          <a:blip r:embed="rId3"/>
          <a:srcRect l="849" t="8157" r="82335" b="77039"/>
          <a:stretch/>
        </p:blipFill>
        <p:spPr bwMode="auto">
          <a:xfrm>
            <a:off x="7225156" y="2631636"/>
            <a:ext cx="1478577" cy="6475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2819710" y="2503981"/>
            <a:ext cx="3397982" cy="401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0" t="72017" r="45913" b="7280"/>
          <a:stretch/>
        </p:blipFill>
        <p:spPr bwMode="auto">
          <a:xfrm>
            <a:off x="3598284" y="2306018"/>
            <a:ext cx="1747240" cy="1192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Resultado de imagen para belcorp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8676" name="Picture 4" descr="http://www.jcmagazine.com/wp-content/uploads/2013/05/belcorp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9" b="15722"/>
          <a:stretch/>
        </p:blipFill>
        <p:spPr bwMode="auto">
          <a:xfrm>
            <a:off x="5568843" y="2556680"/>
            <a:ext cx="1464606" cy="79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2 Grupo"/>
          <p:cNvGrpSpPr/>
          <p:nvPr/>
        </p:nvGrpSpPr>
        <p:grpSpPr>
          <a:xfrm>
            <a:off x="789690" y="5313944"/>
            <a:ext cx="6467507" cy="1259944"/>
            <a:chOff x="648958" y="4638302"/>
            <a:chExt cx="10506590" cy="1959753"/>
          </a:xfrm>
        </p:grpSpPr>
        <p:sp>
          <p:nvSpPr>
            <p:cNvPr id="6" name="5 Rectángulo"/>
            <p:cNvSpPr/>
            <p:nvPr/>
          </p:nvSpPr>
          <p:spPr>
            <a:xfrm>
              <a:off x="4767964" y="4638302"/>
              <a:ext cx="1702109" cy="1194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99" t="70810"/>
            <a:stretch/>
          </p:blipFill>
          <p:spPr bwMode="auto">
            <a:xfrm>
              <a:off x="5772727" y="4918130"/>
              <a:ext cx="5382821" cy="167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810" r="59867"/>
            <a:stretch/>
          </p:blipFill>
          <p:spPr bwMode="auto">
            <a:xfrm>
              <a:off x="648958" y="4765730"/>
              <a:ext cx="4789899" cy="167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723" y="2776702"/>
            <a:ext cx="2010382" cy="357401"/>
          </a:xfrm>
          <a:prstGeom prst="rect">
            <a:avLst/>
          </a:prstGeom>
        </p:spPr>
      </p:pic>
      <p:pic>
        <p:nvPicPr>
          <p:cNvPr id="13" name="Picture 4" descr="https://encrypted-tbn2.gstatic.com/images?q=tbn:ANd9GcRB4nPnhAy-KE-OL-fdN101rWUIaineKZbf8PAImFgGxC2rbd2gaiFY58r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5" r="13333"/>
          <a:stretch/>
        </p:blipFill>
        <p:spPr bwMode="auto">
          <a:xfrm>
            <a:off x="6869184" y="5303862"/>
            <a:ext cx="1228299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4" descr="http://soy.impresionesaerea.netdna-cdn.com/anunciantes/16-SoyEntrepreneur/parker-hannifin-de-mexico.jpg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6" b="24853"/>
          <a:stretch/>
        </p:blipFill>
        <p:spPr bwMode="auto">
          <a:xfrm>
            <a:off x="3863103" y="3776068"/>
            <a:ext cx="1417796" cy="5986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 descr="http://www.edificacionescien.com/wp-content/uploads/2012/05/lala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61" y="3498578"/>
            <a:ext cx="850106" cy="850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9642" y="1572474"/>
            <a:ext cx="1370504" cy="65162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03" b="34435"/>
          <a:stretch/>
        </p:blipFill>
        <p:spPr>
          <a:xfrm>
            <a:off x="5783293" y="3679567"/>
            <a:ext cx="2500313" cy="7916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5" t="32529" r="24637" b="25774"/>
          <a:stretch/>
        </p:blipFill>
        <p:spPr>
          <a:xfrm>
            <a:off x="606637" y="4517917"/>
            <a:ext cx="2539468" cy="7859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n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72" y="2076450"/>
            <a:ext cx="1346597" cy="1083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Image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316" y="2212181"/>
            <a:ext cx="165496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CuadroTexto 5"/>
          <p:cNvSpPr txBox="1">
            <a:spLocks noChangeArrowheads="1"/>
          </p:cNvSpPr>
          <p:nvPr/>
        </p:nvSpPr>
        <p:spPr bwMode="auto">
          <a:xfrm>
            <a:off x="2906316" y="3644503"/>
            <a:ext cx="332938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MX" altLang="es-MX" b="1" dirty="0">
                <a:solidFill>
                  <a:schemeClr val="bg1"/>
                </a:solidFill>
              </a:rPr>
              <a:t>Ángel F. Vieyra Sánchez</a:t>
            </a:r>
          </a:p>
          <a:p>
            <a:pPr eaLnBrk="1" hangingPunct="1"/>
            <a:r>
              <a:rPr lang="es-MX" altLang="es-MX" b="1" dirty="0">
                <a:solidFill>
                  <a:schemeClr val="bg1"/>
                </a:solidFill>
              </a:rPr>
              <a:t>Director Comercial</a:t>
            </a:r>
          </a:p>
          <a:p>
            <a:pPr eaLnBrk="1" hangingPunct="1"/>
            <a:r>
              <a:rPr lang="es-MX" altLang="es-MX" b="1" dirty="0">
                <a:solidFill>
                  <a:schemeClr val="accent3"/>
                </a:solidFill>
                <a:hlinkClick r:id="rId4"/>
              </a:rPr>
              <a:t>a.vieyra@tierraazteca.com</a:t>
            </a:r>
            <a:r>
              <a:rPr lang="es-MX" altLang="es-MX" b="1" dirty="0">
                <a:solidFill>
                  <a:schemeClr val="accent3"/>
                </a:solidFill>
              </a:rPr>
              <a:t>.mx</a:t>
            </a:r>
          </a:p>
          <a:p>
            <a:pPr eaLnBrk="1" hangingPunct="1"/>
            <a:r>
              <a:rPr lang="es-MX" altLang="es-MX" b="1" dirty="0">
                <a:solidFill>
                  <a:schemeClr val="bg1"/>
                </a:solidFill>
                <a:hlinkClick r:id="rId5"/>
              </a:rPr>
              <a:t>contacto@tierraazteca.com</a:t>
            </a:r>
            <a:endParaRPr lang="es-MX" altLang="es-MX" b="1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s-MX" b="1" dirty="0" err="1">
                <a:solidFill>
                  <a:schemeClr val="bg1"/>
                </a:solidFill>
              </a:rPr>
              <a:t>Cel</a:t>
            </a:r>
            <a:r>
              <a:rPr lang="en-US" altLang="es-MX" b="1" dirty="0">
                <a:solidFill>
                  <a:schemeClr val="bg1"/>
                </a:solidFill>
              </a:rPr>
              <a:t>. 55 29199417</a:t>
            </a:r>
          </a:p>
          <a:p>
            <a:pPr eaLnBrk="1" hangingPunct="1"/>
            <a:r>
              <a:rPr lang="en-US" altLang="es-MX" b="1" dirty="0">
                <a:solidFill>
                  <a:schemeClr val="bg1"/>
                </a:solidFill>
              </a:rPr>
              <a:t>Tel 55 58150387</a:t>
            </a:r>
            <a:endParaRPr lang="es-MX" altLang="es-MX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Salud y deporte 16 x 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302</Words>
  <Application>Microsoft Office PowerPoint</Application>
  <PresentationFormat>Presentación en pantalla (4:3)</PresentationFormat>
  <Paragraphs>29</Paragraphs>
  <Slides>8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Salud y deporte 16 x 9</vt:lpstr>
      <vt:lpstr>Worksheet</vt:lpstr>
      <vt:lpstr>Presentación de PowerPoint</vt:lpstr>
      <vt:lpstr>Presentación de PowerPoint</vt:lpstr>
      <vt:lpstr>Presentación de PowerPoint</vt:lpstr>
      <vt:lpstr>                                 ¿Qué nos hace tu mejor opción?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2014-01-14T14:16:59Z</dcterms:created>
  <dcterms:modified xsi:type="dcterms:W3CDTF">2017-01-19T05:53:27Z</dcterms:modified>
</cp:coreProperties>
</file>