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A3"/>
    <a:srgbClr val="FF3399"/>
    <a:srgbClr val="CC3399"/>
    <a:srgbClr val="70AC2E"/>
    <a:srgbClr val="C19FFF"/>
    <a:srgbClr val="CAB4EA"/>
    <a:srgbClr val="D3B5E9"/>
    <a:srgbClr val="D68B1C"/>
    <a:srgbClr val="D0005E"/>
    <a:srgbClr val="BE0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803345"/>
            <a:ext cx="7772400" cy="763525"/>
          </a:xfrm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566870"/>
            <a:ext cx="6400800" cy="610820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  <a:effectLst>
            <a:outerShdw blurRad="50800" dist="38100" dir="2700000" algn="tl" rotWithShape="0">
              <a:prstClr val="black">
                <a:alpha val="7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01949"/>
            <a:ext cx="8229600" cy="4123035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4" y="680310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443835"/>
            <a:ext cx="7016195" cy="458115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40" y="1138425"/>
            <a:ext cx="8229600" cy="610820"/>
          </a:xfrm>
          <a:effectLst>
            <a:outerShdw blurRad="50800" dist="38100" dir="2700000" algn="tl" rotWithShape="0">
              <a:prstClr val="black">
                <a:alpha val="69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73020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360065"/>
            <a:ext cx="4040188" cy="303505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73020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360065"/>
            <a:ext cx="4041775" cy="303505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emf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Espacio saludable con alimentación ligera.</a:t>
            </a:r>
            <a:br>
              <a:rPr lang="en-US" dirty="0" smtClean="0"/>
            </a:br>
            <a:r>
              <a:rPr lang="en-US" dirty="0"/>
              <a:t>¡</a:t>
            </a:r>
            <a:r>
              <a:rPr lang="en-US" dirty="0" smtClean="0"/>
              <a:t>Consulta las ubicaciones!</a:t>
            </a:r>
            <a:endParaRPr lang="en-US" dirty="0"/>
          </a:p>
        </p:txBody>
      </p:sp>
      <p:pic>
        <p:nvPicPr>
          <p:cNvPr id="5" name="Imagen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690" y="374900"/>
            <a:ext cx="17049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C:\Users\angel\Downloads\IMG-20160517-WA0008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5255" r="15139" b="7330"/>
          <a:stretch/>
        </p:blipFill>
        <p:spPr bwMode="auto">
          <a:xfrm>
            <a:off x="7443503" y="2360065"/>
            <a:ext cx="1459347" cy="190195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4504">
            <a:off x="2197723" y="2076922"/>
            <a:ext cx="1637004" cy="133783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449" y="2100130"/>
            <a:ext cx="2439315" cy="1624959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46231">
            <a:off x="6110811" y="4228947"/>
            <a:ext cx="1367324" cy="126394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560" y="775191"/>
            <a:ext cx="1453747" cy="1300298"/>
          </a:xfrm>
          <a:prstGeom prst="rect">
            <a:avLst/>
          </a:prstGeom>
        </p:spPr>
      </p:pic>
      <p:pic>
        <p:nvPicPr>
          <p:cNvPr id="10" name="Marcador de posición de imagen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4" t="42817" r="13774"/>
          <a:stretch/>
        </p:blipFill>
        <p:spPr>
          <a:xfrm>
            <a:off x="4064101" y="705654"/>
            <a:ext cx="1258232" cy="114384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32192">
            <a:off x="2222114" y="629790"/>
            <a:ext cx="1171800" cy="1082250"/>
          </a:xfrm>
          <a:prstGeom prst="rect">
            <a:avLst/>
          </a:prstGeom>
        </p:spPr>
      </p:pic>
      <p:grpSp>
        <p:nvGrpSpPr>
          <p:cNvPr id="21" name="Grupo 20"/>
          <p:cNvGrpSpPr/>
          <p:nvPr/>
        </p:nvGrpSpPr>
        <p:grpSpPr>
          <a:xfrm>
            <a:off x="2334197" y="4000468"/>
            <a:ext cx="4187273" cy="1499492"/>
            <a:chOff x="2522599" y="4440900"/>
            <a:chExt cx="4187273" cy="1763465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72087">
              <a:off x="2522599" y="4607825"/>
              <a:ext cx="1197405" cy="159654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171405" y="4696511"/>
              <a:ext cx="1656207" cy="1144986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196776" y="4745657"/>
              <a:ext cx="1620026" cy="1082875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309378" y="4696614"/>
              <a:ext cx="1620027" cy="1180960"/>
            </a:xfrm>
            <a:prstGeom prst="rect">
              <a:avLst/>
            </a:prstGeom>
          </p:spPr>
        </p:pic>
      </p:grpSp>
      <p:pic>
        <p:nvPicPr>
          <p:cNvPr id="17" name="Marcador de posición de imagen 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5" t="4871" r="7058" b="1"/>
          <a:stretch/>
        </p:blipFill>
        <p:spPr bwMode="auto">
          <a:xfrm>
            <a:off x="6275492" y="2374115"/>
            <a:ext cx="1575280" cy="1243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894" y="5647462"/>
            <a:ext cx="1399636" cy="1092447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3897145" y="68070"/>
            <a:ext cx="558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i="1" dirty="0" smtClean="0">
                <a:solidFill>
                  <a:srgbClr val="FF0000"/>
                </a:solidFill>
              </a:rPr>
              <a:t>Más de 40 productos saludables en un solo punto. </a:t>
            </a:r>
          </a:p>
          <a:p>
            <a:pPr algn="ctr"/>
            <a:r>
              <a:rPr lang="es-MX" b="1" i="1" dirty="0" smtClean="0">
                <a:solidFill>
                  <a:srgbClr val="FF0000"/>
                </a:solidFill>
              </a:rPr>
              <a:t>                             Desayuno y colación saludable.</a:t>
            </a:r>
            <a:endParaRPr lang="es-MX" b="1" i="1" dirty="0">
              <a:solidFill>
                <a:srgbClr val="FF000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3556058" y="775191"/>
            <a:ext cx="38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 smtClean="0"/>
              <a:t>+</a:t>
            </a:r>
            <a:endParaRPr lang="es-MX" sz="4800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444544" y="758054"/>
            <a:ext cx="38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 smtClean="0"/>
              <a:t>+</a:t>
            </a:r>
            <a:endParaRPr lang="es-MX" sz="4800" b="1" dirty="0"/>
          </a:p>
        </p:txBody>
      </p:sp>
      <p:sp>
        <p:nvSpPr>
          <p:cNvPr id="25" name="CuadroTexto 24"/>
          <p:cNvSpPr txBox="1"/>
          <p:nvPr/>
        </p:nvSpPr>
        <p:spPr>
          <a:xfrm>
            <a:off x="3553873" y="2209417"/>
            <a:ext cx="38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 smtClean="0"/>
              <a:t>+</a:t>
            </a:r>
            <a:endParaRPr lang="es-MX" sz="4800" b="1" dirty="0"/>
          </a:p>
        </p:txBody>
      </p:sp>
      <p:sp>
        <p:nvSpPr>
          <p:cNvPr id="26" name="CuadroTexto 25"/>
          <p:cNvSpPr txBox="1"/>
          <p:nvPr/>
        </p:nvSpPr>
        <p:spPr>
          <a:xfrm>
            <a:off x="5787036" y="2330338"/>
            <a:ext cx="383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 smtClean="0"/>
              <a:t>+</a:t>
            </a:r>
            <a:endParaRPr lang="es-MX" sz="4800" b="1" dirty="0"/>
          </a:p>
        </p:txBody>
      </p:sp>
      <p:pic>
        <p:nvPicPr>
          <p:cNvPr id="28" name="Imagen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01" y="6091160"/>
            <a:ext cx="1104900" cy="76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ángulo 28"/>
          <p:cNvSpPr/>
          <p:nvPr/>
        </p:nvSpPr>
        <p:spPr>
          <a:xfrm rot="21239248">
            <a:off x="2550038" y="1348184"/>
            <a:ext cx="118154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cap="none" spc="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yogur</a:t>
            </a:r>
            <a:endParaRPr lang="es-ES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3974583" y="2635993"/>
            <a:ext cx="177208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Sándwich de atún/pavo</a:t>
            </a:r>
            <a:endParaRPr lang="es-ES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3772603" y="1215103"/>
            <a:ext cx="1841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Galletas y barras nutritivas.</a:t>
            </a:r>
            <a:endParaRPr lang="es-ES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ángulo 31"/>
          <p:cNvSpPr/>
          <p:nvPr/>
        </p:nvSpPr>
        <p:spPr>
          <a:xfrm rot="1368916">
            <a:off x="5901848" y="2546676"/>
            <a:ext cx="232256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Amaranto, palanquetas</a:t>
            </a:r>
            <a:endParaRPr lang="es-ES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ángulo 32"/>
          <p:cNvSpPr/>
          <p:nvPr/>
        </p:nvSpPr>
        <p:spPr>
          <a:xfrm>
            <a:off x="3665079" y="4512920"/>
            <a:ext cx="354203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Variedad de Semillas</a:t>
            </a:r>
            <a:endParaRPr lang="es-ES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ángulo 33"/>
          <p:cNvSpPr/>
          <p:nvPr/>
        </p:nvSpPr>
        <p:spPr>
          <a:xfrm rot="20620550">
            <a:off x="2127675" y="4159693"/>
            <a:ext cx="118154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chicharos</a:t>
            </a:r>
            <a:endParaRPr lang="es-ES" sz="1600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3255862" y="5077072"/>
            <a:ext cx="118154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garbanzo</a:t>
            </a:r>
            <a:endParaRPr lang="es-ES" sz="1600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3586351" y="3932540"/>
            <a:ext cx="128536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cacahuates</a:t>
            </a:r>
            <a:endParaRPr lang="es-ES" sz="1600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5613830" y="1010084"/>
            <a:ext cx="204501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Mezcla</a:t>
            </a:r>
            <a:r>
              <a:rPr lang="es-E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es-ES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energética</a:t>
            </a:r>
            <a:endParaRPr lang="es-ES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ángulo 37"/>
          <p:cNvSpPr/>
          <p:nvPr/>
        </p:nvSpPr>
        <p:spPr>
          <a:xfrm rot="1025509">
            <a:off x="6413335" y="5219584"/>
            <a:ext cx="118154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6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pepitas</a:t>
            </a:r>
            <a:endParaRPr lang="es-ES" sz="1600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667575" y="6019616"/>
            <a:ext cx="453954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i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Acompáñalo con un Cafecito : Capuccino,moka,vainilla, americano</a:t>
            </a:r>
            <a:r>
              <a:rPr lang="es-ES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s-ES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ángulo 41"/>
          <p:cNvSpPr/>
          <p:nvPr/>
        </p:nvSpPr>
        <p:spPr>
          <a:xfrm rot="20666313">
            <a:off x="2473158" y="2824764"/>
            <a:ext cx="118154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jugos</a:t>
            </a:r>
            <a:endParaRPr lang="es-ES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57</Words>
  <Application>Microsoft Office PowerPoint</Application>
  <PresentationFormat>Presentación en pantalla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Espacio saludable con alimentación ligera. ¡Consulta las ubicaciones!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75751</cp:lastModifiedBy>
  <cp:revision>46</cp:revision>
  <dcterms:created xsi:type="dcterms:W3CDTF">2013-08-21T19:17:07Z</dcterms:created>
  <dcterms:modified xsi:type="dcterms:W3CDTF">2017-01-13T09:12:35Z</dcterms:modified>
</cp:coreProperties>
</file>