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0" r:id="rId3"/>
    <p:sldId id="265" r:id="rId4"/>
    <p:sldId id="266" r:id="rId5"/>
    <p:sldId id="267" r:id="rId6"/>
    <p:sldId id="268" r:id="rId7"/>
    <p:sldId id="269" r:id="rId8"/>
    <p:sldId id="271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8D09B3-E926-43BD-8ABF-1D865D7E08B2}" type="datetime1">
              <a:rPr lang="es-ES" smtClean="0"/>
              <a:t>09/04/2018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AC5B93-CA34-49DE-A280-558E83BB834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394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6A9893-5801-4474-950A-1A075FF5F23D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4F3E57-140F-42E5-ACA7-3B197A5F54F0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948867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4F3E57-140F-42E5-ACA7-3B197A5F54F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988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674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99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97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3248464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5105400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30" name="Marcador de posición de fech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6939B5-3D17-4D34-8575-656A43BA8A37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19" name="Marcador de posición de pie de página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27" name="Marcador de posición de número de diapositiva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18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5BA530-8692-4882-8260-B7E01B34CD73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12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29500" y="914402"/>
            <a:ext cx="2743200" cy="521176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914402"/>
            <a:ext cx="6121400" cy="5211763"/>
          </a:xfrm>
        </p:spPr>
        <p:txBody>
          <a:bodyPr vert="eaVert"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5B5E0-AE6F-4547-A685-85F977E7AC49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63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 marL="2011680" indent="0">
              <a:buNone/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99DB53-72BA-45F9-B78B-C37C5DB02A2A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5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1316736"/>
            <a:ext cx="90678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2704664"/>
            <a:ext cx="90678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28EEC0-D624-4A81-8132-CD8453FEC130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56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22546" y="1920085"/>
            <a:ext cx="4389120" cy="4434840"/>
          </a:xfrm>
        </p:spPr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8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783580" y="1920085"/>
            <a:ext cx="4389120" cy="4434840"/>
          </a:xfrm>
        </p:spPr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8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44B36-9498-4C71-AC97-B888CA83E8FA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0549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4848" y="704088"/>
            <a:ext cx="9027852" cy="1143000"/>
          </a:xfrm>
        </p:spPr>
        <p:txBody>
          <a:bodyPr tIns="45720" rtlCol="0" anchor="b"/>
          <a:lstStyle>
            <a:lvl1pPr rtl="0">
              <a:defRPr/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4848" y="1855248"/>
            <a:ext cx="4389120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sz="quarter" idx="2"/>
          </p:nvPr>
        </p:nvSpPr>
        <p:spPr>
          <a:xfrm>
            <a:off x="1144848" y="2514600"/>
            <a:ext cx="4389120" cy="3845720"/>
          </a:xfrm>
        </p:spPr>
        <p:txBody>
          <a:bodyPr tIns="0" rtlCol="0"/>
          <a:lstStyle>
            <a:lvl1pPr>
              <a:buClr>
                <a:schemeClr val="accent3">
                  <a:lumMod val="50000"/>
                </a:schemeClr>
              </a:buClr>
              <a:defRPr sz="2200"/>
            </a:lvl1pPr>
            <a:lvl2pPr>
              <a:buClr>
                <a:schemeClr val="accent1">
                  <a:lumMod val="50000"/>
                </a:schemeClr>
              </a:buClr>
              <a:defRPr sz="2000"/>
            </a:lvl2pPr>
            <a:lvl3pPr>
              <a:buClr>
                <a:schemeClr val="accent2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6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3"/>
          </p:nvPr>
        </p:nvSpPr>
        <p:spPr>
          <a:xfrm>
            <a:off x="5769260" y="1859758"/>
            <a:ext cx="4389120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769260" y="2514600"/>
            <a:ext cx="4389120" cy="3845720"/>
          </a:xfrm>
        </p:spPr>
        <p:txBody>
          <a:bodyPr tIns="0" rtlCol="0"/>
          <a:lstStyle>
            <a:lvl1pPr>
              <a:buClr>
                <a:schemeClr val="accent3">
                  <a:lumMod val="50000"/>
                </a:schemeClr>
              </a:buClr>
              <a:defRPr sz="2200"/>
            </a:lvl1pPr>
            <a:lvl2pPr>
              <a:buClr>
                <a:schemeClr val="accent1">
                  <a:lumMod val="50000"/>
                </a:schemeClr>
              </a:buClr>
              <a:defRPr sz="2000"/>
            </a:lvl2pPr>
            <a:lvl3pPr>
              <a:buClr>
                <a:schemeClr val="accent2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6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1F9A5-4554-490D-97FD-9D8BF1644016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8043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839171-87C8-46A0-8A9C-4C99C0BEB946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722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0D4FAA-DDF5-4195-A4EC-5222CEAFDE7E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143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42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1"/>
          </p:nvPr>
        </p:nvSpPr>
        <p:spPr>
          <a:xfrm>
            <a:off x="5084956" y="1676400"/>
            <a:ext cx="5087744" cy="4572000"/>
          </a:xfrm>
        </p:spPr>
        <p:txBody>
          <a:bodyPr tIns="0" rtlCol="0">
            <a:normAutofit/>
          </a:bodyPr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2"/>
          </p:nvPr>
        </p:nvSpPr>
        <p:spPr>
          <a:xfrm>
            <a:off x="1137420" y="1676400"/>
            <a:ext cx="3657600" cy="4572000"/>
          </a:xfrm>
        </p:spPr>
        <p:txBody>
          <a:bodyPr lIns="18288" rIns="18288" rtlCol="0">
            <a:normAutofit/>
          </a:bodyPr>
          <a:lstStyle>
            <a:lvl1pPr marL="0" indent="0" algn="l">
              <a:buNone/>
              <a:defRPr sz="18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A5845A-C35E-41AD-A333-BB3E9187C8C2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50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028" y="1176997"/>
            <a:ext cx="2950464" cy="1582621"/>
          </a:xfrm>
        </p:spPr>
        <p:txBody>
          <a:bodyPr vert="horz" lIns="45720" tIns="45720" rIns="45720" bIns="45720" rtlCol="0" anchor="b">
            <a:normAutofit/>
          </a:bodyPr>
          <a:lstStyle>
            <a:lvl1pPr algn="l" rtl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Rectángulo con una esquina recortada y redondeada 8"/>
          <p:cNvSpPr/>
          <p:nvPr/>
        </p:nvSpPr>
        <p:spPr>
          <a:xfrm rot="420000" flipV="1">
            <a:off x="4636119" y="1133467"/>
            <a:ext cx="6608172" cy="3878710"/>
          </a:xfrm>
          <a:prstGeom prst="snipRoundRect">
            <a:avLst>
              <a:gd name="adj1" fmla="val 0"/>
              <a:gd name="adj2" fmla="val 3646"/>
            </a:avLst>
          </a:prstGeom>
          <a:solidFill>
            <a:schemeClr val="tx2">
              <a:lumMod val="20000"/>
              <a:lumOff val="80000"/>
            </a:schemeClr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 rot="420000">
            <a:off x="5013414" y="1221883"/>
            <a:ext cx="5803699" cy="370632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kumimoji="0" lang="es-ES" noProof="0" dirty="0"/>
          </a:p>
        </p:txBody>
      </p:sp>
      <p:sp>
        <p:nvSpPr>
          <p:cNvPr id="12" name="Triángulo rectá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25028" y="2828785"/>
            <a:ext cx="2946400" cy="2179320"/>
          </a:xfrm>
        </p:spPr>
        <p:txBody>
          <a:bodyPr lIns="64008" rIns="45720" bIns="45720" rtlCol="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209C2-0D01-4A7B-92A8-92883E527BC3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Forma lib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s-E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7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ítulo 8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es-ES" dirty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0" name="Marcador de posición de texto 29"/>
          <p:cNvSpPr>
            <a:spLocks noGrp="1"/>
          </p:cNvSpPr>
          <p:nvPr>
            <p:ph type="body" idx="1"/>
          </p:nvPr>
        </p:nvSpPr>
        <p:spPr>
          <a:xfrm>
            <a:off x="1104900" y="1935480"/>
            <a:ext cx="9067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dirty="0" smtClean="0"/>
              <a:t>Segundo nivel</a:t>
            </a:r>
          </a:p>
          <a:p>
            <a:pPr lvl="2" rtl="0" eaLnBrk="1" latinLnBrk="0" hangingPunct="1"/>
            <a:r>
              <a:rPr lang="es-ES" noProof="0" dirty="0" smtClean="0"/>
              <a:t>Tercer nivel</a:t>
            </a:r>
          </a:p>
          <a:p>
            <a:pPr lvl="3" rtl="0" eaLnBrk="1" latinLnBrk="0" hangingPunct="1"/>
            <a:r>
              <a:rPr lang="es-ES" noProof="0" dirty="0" smtClean="0"/>
              <a:t>Cuarto nivel</a:t>
            </a:r>
          </a:p>
          <a:p>
            <a:pPr lvl="4" rtl="0" eaLnBrk="1" latinLnBrk="0" hangingPunct="1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0" name="Marcador de posición de fecha 9"/>
          <p:cNvSpPr>
            <a:spLocks noGrp="1"/>
          </p:cNvSpPr>
          <p:nvPr>
            <p:ph type="dt" sz="half" idx="2"/>
          </p:nvPr>
        </p:nvSpPr>
        <p:spPr>
          <a:xfrm>
            <a:off x="1104900" y="6356351"/>
            <a:ext cx="2349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rtl="0"/>
            <a:fld id="{DBB6F8E9-10E6-4112-BC6D-23BFC318781D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22" name="Marcador de posición de pie de página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8" name="Marcador de posición de número de diapositiva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76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912" userDrawn="1">
          <p15:clr>
            <a:srgbClr val="F26B43"/>
          </p15:clr>
        </p15:guide>
        <p15:guide id="1" pos="6408" userDrawn="1">
          <p15:clr>
            <a:srgbClr val="F26B43"/>
          </p15:clr>
        </p15:guide>
        <p15:guide id="2" pos="696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5264" y="3276600"/>
            <a:ext cx="10468864" cy="1828800"/>
          </a:xfrm>
        </p:spPr>
        <p:txBody>
          <a:bodyPr rtlCol="0"/>
          <a:lstStyle/>
          <a:p>
            <a:pPr rtl="0"/>
            <a:r>
              <a:rPr lang="es-ES" dirty="0" smtClean="0"/>
              <a:t>Practica 8 y 9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Texturizado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107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UV MAP</a:t>
            </a:r>
            <a:endParaRPr lang="es-MX" dirty="0"/>
          </a:p>
        </p:txBody>
      </p:sp>
      <p:pic>
        <p:nvPicPr>
          <p:cNvPr id="1026" name="Picture 2" descr="Resultado de imagen para uv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60" y="2369358"/>
            <a:ext cx="6610901" cy="347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284266" y="6246326"/>
            <a:ext cx="3257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_CRT_SECURE_NO_WARNINGS;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132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Cámara Sintética</a:t>
            </a:r>
            <a:endParaRPr lang="es-ES" dirty="0"/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662" t="21356" r="34151" b="14968"/>
          <a:stretch/>
        </p:blipFill>
        <p:spPr>
          <a:xfrm>
            <a:off x="2812210" y="2320505"/>
            <a:ext cx="5298058" cy="34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6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Diseño de título y contenido con gráfic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¿Qué se necesita para usar dicha cámara?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900" y="1935480"/>
            <a:ext cx="9067800" cy="1515086"/>
          </a:xfrm>
        </p:spPr>
        <p:txBody>
          <a:bodyPr/>
          <a:lstStyle/>
          <a:p>
            <a:r>
              <a:rPr lang="es-MX" dirty="0" smtClean="0"/>
              <a:t>Luces</a:t>
            </a:r>
          </a:p>
          <a:p>
            <a:r>
              <a:rPr lang="es-MX" dirty="0" smtClean="0"/>
              <a:t>Punto de vista (posición ,orientación , apertura o campo visual ).</a:t>
            </a:r>
          </a:p>
          <a:p>
            <a:r>
              <a:rPr lang="es-MX" dirty="0" smtClean="0"/>
              <a:t>Objetos 3D(color , transparencia, material, etc.)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202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863969" y="2812537"/>
            <a:ext cx="7496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gluLookAt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posX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posZ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viewX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viewY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viewZ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upX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upY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upZ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533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81818" y="2694172"/>
            <a:ext cx="851427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MX" b="1" dirty="0" err="1"/>
              <a:t>posX</a:t>
            </a:r>
            <a:r>
              <a:rPr lang="es-MX" b="1" dirty="0"/>
              <a:t>, </a:t>
            </a:r>
            <a:r>
              <a:rPr lang="es-MX" b="1" dirty="0" err="1"/>
              <a:t>posY</a:t>
            </a:r>
            <a:r>
              <a:rPr lang="es-MX" b="1" dirty="0"/>
              <a:t>, </a:t>
            </a:r>
            <a:r>
              <a:rPr lang="es-MX" b="1" dirty="0" err="1"/>
              <a:t>posZ</a:t>
            </a:r>
            <a:r>
              <a:rPr lang="es-MX" dirty="0"/>
              <a:t> corresponden a la posición que tendrá la cámara dentro del escenario.</a:t>
            </a:r>
          </a:p>
          <a:p>
            <a:r>
              <a:rPr lang="es-MX" b="1" dirty="0" err="1"/>
              <a:t>viewX</a:t>
            </a:r>
            <a:r>
              <a:rPr lang="es-MX" b="1" dirty="0"/>
              <a:t>, </a:t>
            </a:r>
            <a:r>
              <a:rPr lang="es-MX" b="1" dirty="0" err="1"/>
              <a:t>viewY</a:t>
            </a:r>
            <a:r>
              <a:rPr lang="es-MX" b="1" dirty="0"/>
              <a:t>, </a:t>
            </a:r>
            <a:r>
              <a:rPr lang="es-MX" b="1" dirty="0" err="1"/>
              <a:t>viewZ</a:t>
            </a:r>
            <a:r>
              <a:rPr lang="es-MX" dirty="0"/>
              <a:t> corresponden a un punto dentro de la línea de vista que tendrá la cámara dentro del escenario</a:t>
            </a:r>
            <a:r>
              <a:rPr lang="es-MX" dirty="0" smtClean="0"/>
              <a:t>.</a:t>
            </a:r>
          </a:p>
          <a:p>
            <a:r>
              <a:rPr lang="es-MX" b="1" dirty="0" err="1"/>
              <a:t>upX</a:t>
            </a:r>
            <a:r>
              <a:rPr lang="es-MX" b="1" dirty="0"/>
              <a:t>, </a:t>
            </a:r>
            <a:r>
              <a:rPr lang="es-MX" b="1" dirty="0" err="1"/>
              <a:t>upY</a:t>
            </a:r>
            <a:r>
              <a:rPr lang="es-MX" b="1" dirty="0"/>
              <a:t>, </a:t>
            </a:r>
            <a:r>
              <a:rPr lang="es-MX" b="1" dirty="0" err="1"/>
              <a:t>upZ</a:t>
            </a:r>
            <a:r>
              <a:rPr lang="es-MX" dirty="0"/>
              <a:t> corresponden a la “inclinación” que tendrá la cámara dentro del escenario.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996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Canal Alfa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57551" y="2320847"/>
            <a:ext cx="7005626" cy="26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0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9484" y="2753797"/>
            <a:ext cx="7018631" cy="32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99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apositiva de diseño espectacular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474_TF03460632.potx" id="{011D06BD-1811-401C-94E0-BC0B9CE8E3A0}" vid="{EA80F9FF-8D14-4DEB-89C9-84BCF68ED9B1}"/>
    </a:ext>
  </a:extLst>
</a:theme>
</file>

<file path=ppt/theme/theme2.xml><?xml version="1.0" encoding="utf-8"?>
<a:theme xmlns:a="http://schemas.openxmlformats.org/drawingml/2006/main" name="Tema de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Diapositivas de diseño espectaculares</Template>
  <TotalTime>31</TotalTime>
  <Words>129</Words>
  <Application>Microsoft Office PowerPoint</Application>
  <PresentationFormat>Panorámica</PresentationFormat>
  <Paragraphs>20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 2</vt:lpstr>
      <vt:lpstr>Diapositiva de diseño espectacular</vt:lpstr>
      <vt:lpstr>Practica 8 y 9 </vt:lpstr>
      <vt:lpstr>UV MAP</vt:lpstr>
      <vt:lpstr>Cámara Sintética</vt:lpstr>
      <vt:lpstr>¿Qué se necesita para usar dicha cámara?</vt:lpstr>
      <vt:lpstr>Presentación de PowerPoint</vt:lpstr>
      <vt:lpstr>Presentación de PowerPoint</vt:lpstr>
      <vt:lpstr>Canal Alfa</vt:lpstr>
      <vt:lpstr>Reporte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8 y 9</dc:title>
  <dc:creator>C.Aldair</dc:creator>
  <cp:lastModifiedBy>C.Aldair</cp:lastModifiedBy>
  <cp:revision>3</cp:revision>
  <dcterms:created xsi:type="dcterms:W3CDTF">2018-04-10T02:40:38Z</dcterms:created>
  <dcterms:modified xsi:type="dcterms:W3CDTF">2018-04-10T03:12:19Z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