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handoutMasterIdLst>
    <p:handoutMasterId r:id="rId28"/>
  </p:handoutMasterIdLst>
  <p:sldIdLst>
    <p:sldId id="257" r:id="rId2"/>
    <p:sldId id="256" r:id="rId3"/>
    <p:sldId id="263" r:id="rId4"/>
    <p:sldId id="258" r:id="rId5"/>
    <p:sldId id="262" r:id="rId6"/>
    <p:sldId id="260" r:id="rId7"/>
    <p:sldId id="259" r:id="rId8"/>
    <p:sldId id="261" r:id="rId9"/>
    <p:sldId id="270" r:id="rId10"/>
    <p:sldId id="271" r:id="rId11"/>
    <p:sldId id="272" r:id="rId12"/>
    <p:sldId id="269" r:id="rId13"/>
    <p:sldId id="274" r:id="rId14"/>
    <p:sldId id="273" r:id="rId15"/>
    <p:sldId id="284" r:id="rId16"/>
    <p:sldId id="275" r:id="rId17"/>
    <p:sldId id="276" r:id="rId18"/>
    <p:sldId id="277" r:id="rId19"/>
    <p:sldId id="265" r:id="rId20"/>
    <p:sldId id="266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Полякова" initials="ЕП" lastIdx="1" clrIdx="0">
    <p:extLst>
      <p:ext uri="{19B8F6BF-5375-455C-9EA6-DF929625EA0E}">
        <p15:presenceInfo xmlns:p15="http://schemas.microsoft.com/office/powerpoint/2012/main" userId="8d1f17ca2235c1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3A517-C56D-4D8D-9236-6BD0939C6CDD}" type="doc">
      <dgm:prSet loTypeId="urn:microsoft.com/office/officeart/2005/8/layout/hierarchy1" loCatId="hierarchy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6B49C15-D6C1-4228-B56E-E519C7A241C2}">
      <dgm:prSet/>
      <dgm:spPr/>
      <dgm:t>
        <a:bodyPr/>
        <a:lstStyle/>
        <a:p>
          <a:r>
            <a:rPr lang="ru-RU" dirty="0"/>
            <a:t>1) Нестрогая</a:t>
          </a:r>
          <a:r>
            <a:rPr lang="en-US" dirty="0"/>
            <a:t> </a:t>
          </a:r>
          <a:r>
            <a:rPr lang="ru-RU" dirty="0"/>
            <a:t>и динамическая типизация </a:t>
          </a:r>
          <a:endParaRPr lang="en-US" dirty="0"/>
        </a:p>
      </dgm:t>
    </dgm:pt>
    <dgm:pt modelId="{D0C0FC6D-2A7E-4D09-869E-154BF5C071EC}" type="parTrans" cxnId="{77F1EDAD-1367-4A62-8E26-31028777648F}">
      <dgm:prSet/>
      <dgm:spPr/>
      <dgm:t>
        <a:bodyPr/>
        <a:lstStyle/>
        <a:p>
          <a:endParaRPr lang="en-US"/>
        </a:p>
      </dgm:t>
    </dgm:pt>
    <dgm:pt modelId="{E9AEDE2A-C1ED-4F7E-9B9B-0893FA35387D}" type="sibTrans" cxnId="{77F1EDAD-1367-4A62-8E26-31028777648F}">
      <dgm:prSet/>
      <dgm:spPr/>
      <dgm:t>
        <a:bodyPr/>
        <a:lstStyle/>
        <a:p>
          <a:endParaRPr lang="en-US"/>
        </a:p>
      </dgm:t>
    </dgm:pt>
    <dgm:pt modelId="{845B809F-F985-4C91-A10E-6DCA08528CFB}">
      <dgm:prSet/>
      <dgm:spPr/>
      <dgm:t>
        <a:bodyPr/>
        <a:lstStyle/>
        <a:p>
          <a:r>
            <a:rPr lang="en-US" dirty="0"/>
            <a:t>2) </a:t>
          </a:r>
          <a:r>
            <a:rPr lang="ru-RU" dirty="0"/>
            <a:t> </a:t>
          </a:r>
          <a:r>
            <a:rPr lang="ru-RU" b="0" i="0" dirty="0"/>
            <a:t>Автоматическая многопоточность*</a:t>
          </a:r>
          <a:endParaRPr lang="en-US" dirty="0"/>
        </a:p>
      </dgm:t>
    </dgm:pt>
    <dgm:pt modelId="{7EF45B4E-3758-407F-872C-B4A75D417D72}" type="parTrans" cxnId="{10BCD5AF-1767-4801-B1AB-99EA1D90D75B}">
      <dgm:prSet/>
      <dgm:spPr/>
      <dgm:t>
        <a:bodyPr/>
        <a:lstStyle/>
        <a:p>
          <a:endParaRPr lang="en-US"/>
        </a:p>
      </dgm:t>
    </dgm:pt>
    <dgm:pt modelId="{DD9F4FC0-EA5A-40B1-B677-08C813BB51D0}" type="sibTrans" cxnId="{10BCD5AF-1767-4801-B1AB-99EA1D90D75B}">
      <dgm:prSet/>
      <dgm:spPr/>
      <dgm:t>
        <a:bodyPr/>
        <a:lstStyle/>
        <a:p>
          <a:endParaRPr lang="en-US"/>
        </a:p>
      </dgm:t>
    </dgm:pt>
    <dgm:pt modelId="{931E0C77-5285-490E-A60B-16657A49EFBA}">
      <dgm:prSet/>
      <dgm:spPr/>
      <dgm:t>
        <a:bodyPr/>
        <a:lstStyle/>
        <a:p>
          <a:r>
            <a:rPr lang="ru-RU" dirty="0"/>
            <a:t>3) Автоматическое управление памятью и сборка мусора</a:t>
          </a:r>
          <a:endParaRPr lang="en-US" dirty="0"/>
        </a:p>
      </dgm:t>
    </dgm:pt>
    <dgm:pt modelId="{3EE6FECE-7DE3-4C2B-9516-DA18BCBECCFC}" type="parTrans" cxnId="{D96DAD96-4240-4AAA-A379-2C4F62AB047E}">
      <dgm:prSet/>
      <dgm:spPr/>
      <dgm:t>
        <a:bodyPr/>
        <a:lstStyle/>
        <a:p>
          <a:endParaRPr lang="en-US"/>
        </a:p>
      </dgm:t>
    </dgm:pt>
    <dgm:pt modelId="{224A59C0-E10D-435A-AF0D-8979ECF58D2D}" type="sibTrans" cxnId="{D96DAD96-4240-4AAA-A379-2C4F62AB047E}">
      <dgm:prSet/>
      <dgm:spPr/>
      <dgm:t>
        <a:bodyPr/>
        <a:lstStyle/>
        <a:p>
          <a:endParaRPr lang="en-US"/>
        </a:p>
      </dgm:t>
    </dgm:pt>
    <dgm:pt modelId="{25A579B7-EAB0-4050-9E51-A9812657A503}" type="pres">
      <dgm:prSet presAssocID="{C1C3A517-C56D-4D8D-9236-6BD0939C6C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76DF3-3C86-4D55-A524-DAC2A0A7E900}" type="pres">
      <dgm:prSet presAssocID="{76B49C15-D6C1-4228-B56E-E519C7A241C2}" presName="hierRoot1" presStyleCnt="0"/>
      <dgm:spPr/>
    </dgm:pt>
    <dgm:pt modelId="{EBEAD885-1601-4F8D-B261-4F79752EED96}" type="pres">
      <dgm:prSet presAssocID="{76B49C15-D6C1-4228-B56E-E519C7A241C2}" presName="composite" presStyleCnt="0"/>
      <dgm:spPr/>
    </dgm:pt>
    <dgm:pt modelId="{6AA60F94-C8D8-49D8-BB8A-6476B0082968}" type="pres">
      <dgm:prSet presAssocID="{76B49C15-D6C1-4228-B56E-E519C7A241C2}" presName="background" presStyleLbl="node0" presStyleIdx="0" presStyleCnt="3"/>
      <dgm:spPr/>
    </dgm:pt>
    <dgm:pt modelId="{690422F6-358B-4944-99DF-5B4AAB1CCA39}" type="pres">
      <dgm:prSet presAssocID="{76B49C15-D6C1-4228-B56E-E519C7A241C2}" presName="text" presStyleLbl="fgAcc0" presStyleIdx="0" presStyleCnt="3">
        <dgm:presLayoutVars>
          <dgm:chPref val="3"/>
        </dgm:presLayoutVars>
      </dgm:prSet>
      <dgm:spPr/>
    </dgm:pt>
    <dgm:pt modelId="{1DA89729-7C1B-42C5-A033-9B1A5E2665A9}" type="pres">
      <dgm:prSet presAssocID="{76B49C15-D6C1-4228-B56E-E519C7A241C2}" presName="hierChild2" presStyleCnt="0"/>
      <dgm:spPr/>
    </dgm:pt>
    <dgm:pt modelId="{0923C560-B227-437D-B899-19F8C14DB819}" type="pres">
      <dgm:prSet presAssocID="{845B809F-F985-4C91-A10E-6DCA08528CFB}" presName="hierRoot1" presStyleCnt="0"/>
      <dgm:spPr/>
    </dgm:pt>
    <dgm:pt modelId="{7C01FF2E-45B7-47A8-8D96-D1748E70D782}" type="pres">
      <dgm:prSet presAssocID="{845B809F-F985-4C91-A10E-6DCA08528CFB}" presName="composite" presStyleCnt="0"/>
      <dgm:spPr/>
    </dgm:pt>
    <dgm:pt modelId="{DF9CF26B-F0CB-4F97-8E1E-B5BC7178161C}" type="pres">
      <dgm:prSet presAssocID="{845B809F-F985-4C91-A10E-6DCA08528CFB}" presName="background" presStyleLbl="node0" presStyleIdx="1" presStyleCnt="3"/>
      <dgm:spPr/>
    </dgm:pt>
    <dgm:pt modelId="{3FD8BF2B-F9B5-4A9C-8A57-FD51CA519292}" type="pres">
      <dgm:prSet presAssocID="{845B809F-F985-4C91-A10E-6DCA08528CFB}" presName="text" presStyleLbl="fgAcc0" presStyleIdx="1" presStyleCnt="3">
        <dgm:presLayoutVars>
          <dgm:chPref val="3"/>
        </dgm:presLayoutVars>
      </dgm:prSet>
      <dgm:spPr/>
    </dgm:pt>
    <dgm:pt modelId="{133C9D0F-09D4-4F94-AD4C-77673E61BD27}" type="pres">
      <dgm:prSet presAssocID="{845B809F-F985-4C91-A10E-6DCA08528CFB}" presName="hierChild2" presStyleCnt="0"/>
      <dgm:spPr/>
    </dgm:pt>
    <dgm:pt modelId="{8B430B84-D003-45EC-93EE-A6549B09F1B7}" type="pres">
      <dgm:prSet presAssocID="{931E0C77-5285-490E-A60B-16657A49EFBA}" presName="hierRoot1" presStyleCnt="0"/>
      <dgm:spPr/>
    </dgm:pt>
    <dgm:pt modelId="{47E49FFC-CCE5-4B4C-A71C-7C43D47EB914}" type="pres">
      <dgm:prSet presAssocID="{931E0C77-5285-490E-A60B-16657A49EFBA}" presName="composite" presStyleCnt="0"/>
      <dgm:spPr/>
    </dgm:pt>
    <dgm:pt modelId="{9F4404A4-75DC-42AE-8BA5-7E6B64EFCF3C}" type="pres">
      <dgm:prSet presAssocID="{931E0C77-5285-490E-A60B-16657A49EFBA}" presName="background" presStyleLbl="node0" presStyleIdx="2" presStyleCnt="3"/>
      <dgm:spPr/>
    </dgm:pt>
    <dgm:pt modelId="{C98C544E-8466-43D5-ABAB-1AD0613DD616}" type="pres">
      <dgm:prSet presAssocID="{931E0C77-5285-490E-A60B-16657A49EFBA}" presName="text" presStyleLbl="fgAcc0" presStyleIdx="2" presStyleCnt="3">
        <dgm:presLayoutVars>
          <dgm:chPref val="3"/>
        </dgm:presLayoutVars>
      </dgm:prSet>
      <dgm:spPr/>
    </dgm:pt>
    <dgm:pt modelId="{56DF9374-CD92-41E1-8279-4F9F7DF6EB7D}" type="pres">
      <dgm:prSet presAssocID="{931E0C77-5285-490E-A60B-16657A49EFBA}" presName="hierChild2" presStyleCnt="0"/>
      <dgm:spPr/>
    </dgm:pt>
  </dgm:ptLst>
  <dgm:cxnLst>
    <dgm:cxn modelId="{090F9763-8C9C-434A-A668-6201EC652774}" type="presOf" srcId="{76B49C15-D6C1-4228-B56E-E519C7A241C2}" destId="{690422F6-358B-4944-99DF-5B4AAB1CCA39}" srcOrd="0" destOrd="0" presId="urn:microsoft.com/office/officeart/2005/8/layout/hierarchy1"/>
    <dgm:cxn modelId="{FF9DE04D-DB57-449F-AB3B-45FFB188E3E5}" type="presOf" srcId="{C1C3A517-C56D-4D8D-9236-6BD0939C6CDD}" destId="{25A579B7-EAB0-4050-9E51-A9812657A503}" srcOrd="0" destOrd="0" presId="urn:microsoft.com/office/officeart/2005/8/layout/hierarchy1"/>
    <dgm:cxn modelId="{0D980A91-E051-4DBD-8270-2D0C1C309461}" type="presOf" srcId="{845B809F-F985-4C91-A10E-6DCA08528CFB}" destId="{3FD8BF2B-F9B5-4A9C-8A57-FD51CA519292}" srcOrd="0" destOrd="0" presId="urn:microsoft.com/office/officeart/2005/8/layout/hierarchy1"/>
    <dgm:cxn modelId="{D96DAD96-4240-4AAA-A379-2C4F62AB047E}" srcId="{C1C3A517-C56D-4D8D-9236-6BD0939C6CDD}" destId="{931E0C77-5285-490E-A60B-16657A49EFBA}" srcOrd="2" destOrd="0" parTransId="{3EE6FECE-7DE3-4C2B-9516-DA18BCBECCFC}" sibTransId="{224A59C0-E10D-435A-AF0D-8979ECF58D2D}"/>
    <dgm:cxn modelId="{77F1EDAD-1367-4A62-8E26-31028777648F}" srcId="{C1C3A517-C56D-4D8D-9236-6BD0939C6CDD}" destId="{76B49C15-D6C1-4228-B56E-E519C7A241C2}" srcOrd="0" destOrd="0" parTransId="{D0C0FC6D-2A7E-4D09-869E-154BF5C071EC}" sibTransId="{E9AEDE2A-C1ED-4F7E-9B9B-0893FA35387D}"/>
    <dgm:cxn modelId="{10BCD5AF-1767-4801-B1AB-99EA1D90D75B}" srcId="{C1C3A517-C56D-4D8D-9236-6BD0939C6CDD}" destId="{845B809F-F985-4C91-A10E-6DCA08528CFB}" srcOrd="1" destOrd="0" parTransId="{7EF45B4E-3758-407F-872C-B4A75D417D72}" sibTransId="{DD9F4FC0-EA5A-40B1-B677-08C813BB51D0}"/>
    <dgm:cxn modelId="{B9E3E0CB-76B2-4F63-9E69-F3DD2B96CAEF}" type="presOf" srcId="{931E0C77-5285-490E-A60B-16657A49EFBA}" destId="{C98C544E-8466-43D5-ABAB-1AD0613DD616}" srcOrd="0" destOrd="0" presId="urn:microsoft.com/office/officeart/2005/8/layout/hierarchy1"/>
    <dgm:cxn modelId="{B14C1741-A941-43F1-9BDA-7FF38B4429DC}" type="presParOf" srcId="{25A579B7-EAB0-4050-9E51-A9812657A503}" destId="{24076DF3-3C86-4D55-A524-DAC2A0A7E900}" srcOrd="0" destOrd="0" presId="urn:microsoft.com/office/officeart/2005/8/layout/hierarchy1"/>
    <dgm:cxn modelId="{7E9F93ED-206B-4AFD-871C-182FCC612EAE}" type="presParOf" srcId="{24076DF3-3C86-4D55-A524-DAC2A0A7E900}" destId="{EBEAD885-1601-4F8D-B261-4F79752EED96}" srcOrd="0" destOrd="0" presId="urn:microsoft.com/office/officeart/2005/8/layout/hierarchy1"/>
    <dgm:cxn modelId="{DF1375EE-D2D9-4461-97E4-65AF1EE5AB76}" type="presParOf" srcId="{EBEAD885-1601-4F8D-B261-4F79752EED96}" destId="{6AA60F94-C8D8-49D8-BB8A-6476B0082968}" srcOrd="0" destOrd="0" presId="urn:microsoft.com/office/officeart/2005/8/layout/hierarchy1"/>
    <dgm:cxn modelId="{3D4C8330-E4D6-45AF-BF31-F32BB6CC40B3}" type="presParOf" srcId="{EBEAD885-1601-4F8D-B261-4F79752EED96}" destId="{690422F6-358B-4944-99DF-5B4AAB1CCA39}" srcOrd="1" destOrd="0" presId="urn:microsoft.com/office/officeart/2005/8/layout/hierarchy1"/>
    <dgm:cxn modelId="{B4ACD1B4-3E1E-4058-8362-BD9EA801156B}" type="presParOf" srcId="{24076DF3-3C86-4D55-A524-DAC2A0A7E900}" destId="{1DA89729-7C1B-42C5-A033-9B1A5E2665A9}" srcOrd="1" destOrd="0" presId="urn:microsoft.com/office/officeart/2005/8/layout/hierarchy1"/>
    <dgm:cxn modelId="{9B0A6683-0356-499D-8EC7-151F0501CB02}" type="presParOf" srcId="{25A579B7-EAB0-4050-9E51-A9812657A503}" destId="{0923C560-B227-437D-B899-19F8C14DB819}" srcOrd="1" destOrd="0" presId="urn:microsoft.com/office/officeart/2005/8/layout/hierarchy1"/>
    <dgm:cxn modelId="{763413AD-6E64-4204-BB72-2654C406B8C0}" type="presParOf" srcId="{0923C560-B227-437D-B899-19F8C14DB819}" destId="{7C01FF2E-45B7-47A8-8D96-D1748E70D782}" srcOrd="0" destOrd="0" presId="urn:microsoft.com/office/officeart/2005/8/layout/hierarchy1"/>
    <dgm:cxn modelId="{3C72B1CF-23CC-40D8-B995-59D1DA0DA916}" type="presParOf" srcId="{7C01FF2E-45B7-47A8-8D96-D1748E70D782}" destId="{DF9CF26B-F0CB-4F97-8E1E-B5BC7178161C}" srcOrd="0" destOrd="0" presId="urn:microsoft.com/office/officeart/2005/8/layout/hierarchy1"/>
    <dgm:cxn modelId="{07BE4832-9601-4B2B-86ED-F81CBE4776BB}" type="presParOf" srcId="{7C01FF2E-45B7-47A8-8D96-D1748E70D782}" destId="{3FD8BF2B-F9B5-4A9C-8A57-FD51CA519292}" srcOrd="1" destOrd="0" presId="urn:microsoft.com/office/officeart/2005/8/layout/hierarchy1"/>
    <dgm:cxn modelId="{BDE7FF51-9E9A-47A6-AEA5-A3EBDDE844D1}" type="presParOf" srcId="{0923C560-B227-437D-B899-19F8C14DB819}" destId="{133C9D0F-09D4-4F94-AD4C-77673E61BD27}" srcOrd="1" destOrd="0" presId="urn:microsoft.com/office/officeart/2005/8/layout/hierarchy1"/>
    <dgm:cxn modelId="{8EA090B4-6034-45C3-AE4E-9CD85E72A1C4}" type="presParOf" srcId="{25A579B7-EAB0-4050-9E51-A9812657A503}" destId="{8B430B84-D003-45EC-93EE-A6549B09F1B7}" srcOrd="2" destOrd="0" presId="urn:microsoft.com/office/officeart/2005/8/layout/hierarchy1"/>
    <dgm:cxn modelId="{F40A5B03-2243-4189-9B2C-CE0FB6AE40E3}" type="presParOf" srcId="{8B430B84-D003-45EC-93EE-A6549B09F1B7}" destId="{47E49FFC-CCE5-4B4C-A71C-7C43D47EB914}" srcOrd="0" destOrd="0" presId="urn:microsoft.com/office/officeart/2005/8/layout/hierarchy1"/>
    <dgm:cxn modelId="{33FA36DA-D098-4CCF-9DA5-7B64CA8E22DA}" type="presParOf" srcId="{47E49FFC-CCE5-4B4C-A71C-7C43D47EB914}" destId="{9F4404A4-75DC-42AE-8BA5-7E6B64EFCF3C}" srcOrd="0" destOrd="0" presId="urn:microsoft.com/office/officeart/2005/8/layout/hierarchy1"/>
    <dgm:cxn modelId="{AC299A3D-6574-4E8A-B834-85A9B32C8A72}" type="presParOf" srcId="{47E49FFC-CCE5-4B4C-A71C-7C43D47EB914}" destId="{C98C544E-8466-43D5-ABAB-1AD0613DD616}" srcOrd="1" destOrd="0" presId="urn:microsoft.com/office/officeart/2005/8/layout/hierarchy1"/>
    <dgm:cxn modelId="{36F5792E-7903-4B62-B05E-696625DF4F3B}" type="presParOf" srcId="{8B430B84-D003-45EC-93EE-A6549B09F1B7}" destId="{56DF9374-CD92-41E1-8279-4F9F7DF6EB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578A87-C4F7-4D64-AA15-21CCA8AA1449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F857899-442B-4A56-873C-B2013F3A6EC4}">
      <dgm:prSet/>
      <dgm:spPr/>
      <dgm:t>
        <a:bodyPr/>
        <a:lstStyle/>
        <a:p>
          <a:r>
            <a:rPr lang="en-US" dirty="0"/>
            <a:t>&lt;script&gt;</a:t>
          </a:r>
        </a:p>
      </dgm:t>
    </dgm:pt>
    <dgm:pt modelId="{B0DA60F4-9A14-4B08-BAE7-D330590283B2}" type="parTrans" cxnId="{8F228CEC-EB59-41E2-A931-B890C035E356}">
      <dgm:prSet/>
      <dgm:spPr/>
      <dgm:t>
        <a:bodyPr/>
        <a:lstStyle/>
        <a:p>
          <a:endParaRPr lang="en-US"/>
        </a:p>
      </dgm:t>
    </dgm:pt>
    <dgm:pt modelId="{227A5734-3C8B-45C5-BEC9-8C8C792AD93C}" type="sibTrans" cxnId="{8F228CEC-EB59-41E2-A931-B890C035E356}">
      <dgm:prSet/>
      <dgm:spPr/>
      <dgm:t>
        <a:bodyPr/>
        <a:lstStyle/>
        <a:p>
          <a:endParaRPr lang="en-US"/>
        </a:p>
      </dgm:t>
    </dgm:pt>
    <dgm:pt modelId="{6DD2A3F8-04A7-4B1A-A11F-9978783CDB6F}">
      <dgm:prSet/>
      <dgm:spPr/>
      <dgm:t>
        <a:bodyPr/>
        <a:lstStyle/>
        <a:p>
          <a:r>
            <a:rPr lang="en-US" dirty="0"/>
            <a:t>... JavaScript-</a:t>
          </a:r>
          <a:r>
            <a:rPr lang="ru-RU" dirty="0"/>
            <a:t>код ...</a:t>
          </a:r>
          <a:endParaRPr lang="en-US" dirty="0"/>
        </a:p>
      </dgm:t>
    </dgm:pt>
    <dgm:pt modelId="{EEC090CF-D35A-4479-9D5F-2E08EB44855B}" type="parTrans" cxnId="{02E57FD8-BD07-4F92-B3E9-221C91811876}">
      <dgm:prSet/>
      <dgm:spPr/>
      <dgm:t>
        <a:bodyPr/>
        <a:lstStyle/>
        <a:p>
          <a:endParaRPr lang="en-US"/>
        </a:p>
      </dgm:t>
    </dgm:pt>
    <dgm:pt modelId="{1875C49B-5FE6-49F7-880E-60AC99F8B1A2}" type="sibTrans" cxnId="{02E57FD8-BD07-4F92-B3E9-221C91811876}">
      <dgm:prSet/>
      <dgm:spPr/>
      <dgm:t>
        <a:bodyPr/>
        <a:lstStyle/>
        <a:p>
          <a:endParaRPr lang="en-US"/>
        </a:p>
      </dgm:t>
    </dgm:pt>
    <dgm:pt modelId="{B4C04AE6-2A4F-4452-81B3-561878EBA8D2}">
      <dgm:prSet/>
      <dgm:spPr/>
      <dgm:t>
        <a:bodyPr/>
        <a:lstStyle/>
        <a:p>
          <a:r>
            <a:rPr lang="ru-RU"/>
            <a:t>&lt;/</a:t>
          </a:r>
          <a:r>
            <a:rPr lang="en-US"/>
            <a:t>script&gt;</a:t>
          </a:r>
        </a:p>
      </dgm:t>
    </dgm:pt>
    <dgm:pt modelId="{D038BEF1-396F-48AE-90AE-F475320E03D7}" type="parTrans" cxnId="{ADD6FD47-3BE4-45F3-8FF6-BFDE5C5C3591}">
      <dgm:prSet/>
      <dgm:spPr/>
      <dgm:t>
        <a:bodyPr/>
        <a:lstStyle/>
        <a:p>
          <a:endParaRPr lang="en-US"/>
        </a:p>
      </dgm:t>
    </dgm:pt>
    <dgm:pt modelId="{AD6CA46E-9A40-4D72-9CE5-5A99C98EE64D}" type="sibTrans" cxnId="{ADD6FD47-3BE4-45F3-8FF6-BFDE5C5C3591}">
      <dgm:prSet/>
      <dgm:spPr/>
      <dgm:t>
        <a:bodyPr/>
        <a:lstStyle/>
        <a:p>
          <a:endParaRPr lang="en-US"/>
        </a:p>
      </dgm:t>
    </dgm:pt>
    <dgm:pt modelId="{22B1F967-F7C9-4FAE-B5E9-FB02282E87CC}" type="pres">
      <dgm:prSet presAssocID="{E2578A87-C4F7-4D64-AA15-21CCA8AA1449}" presName="linear" presStyleCnt="0">
        <dgm:presLayoutVars>
          <dgm:animLvl val="lvl"/>
          <dgm:resizeHandles val="exact"/>
        </dgm:presLayoutVars>
      </dgm:prSet>
      <dgm:spPr/>
    </dgm:pt>
    <dgm:pt modelId="{9F1B9B0E-19B9-4256-B31A-5A4ABA631F32}" type="pres">
      <dgm:prSet presAssocID="{1F857899-442B-4A56-873C-B2013F3A6EC4}" presName="parentText" presStyleLbl="node1" presStyleIdx="0" presStyleCnt="3" custLinFactNeighborY="-76690">
        <dgm:presLayoutVars>
          <dgm:chMax val="0"/>
          <dgm:bulletEnabled val="1"/>
        </dgm:presLayoutVars>
      </dgm:prSet>
      <dgm:spPr/>
    </dgm:pt>
    <dgm:pt modelId="{47D6AA13-C8A9-4C3C-AF39-DA6F72294016}" type="pres">
      <dgm:prSet presAssocID="{227A5734-3C8B-45C5-BEC9-8C8C792AD93C}" presName="spacer" presStyleCnt="0"/>
      <dgm:spPr/>
    </dgm:pt>
    <dgm:pt modelId="{6A8FD640-954D-4CBB-B3BA-5057E8D29980}" type="pres">
      <dgm:prSet presAssocID="{6DD2A3F8-04A7-4B1A-A11F-9978783CDB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AE5AF9-4116-4A38-BB14-0ECF718B6DA5}" type="pres">
      <dgm:prSet presAssocID="{1875C49B-5FE6-49F7-880E-60AC99F8B1A2}" presName="spacer" presStyleCnt="0"/>
      <dgm:spPr/>
    </dgm:pt>
    <dgm:pt modelId="{6C157F9A-67B3-4280-8927-87A7D9228ACF}" type="pres">
      <dgm:prSet presAssocID="{B4C04AE6-2A4F-4452-81B3-561878EBA8D2}" presName="parentText" presStyleLbl="node1" presStyleIdx="2" presStyleCnt="3" custLinFactY="90654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324E9F26-ACF9-427D-966A-7C63141E2ED2}" type="presOf" srcId="{B4C04AE6-2A4F-4452-81B3-561878EBA8D2}" destId="{6C157F9A-67B3-4280-8927-87A7D9228ACF}" srcOrd="0" destOrd="0" presId="urn:microsoft.com/office/officeart/2005/8/layout/vList2"/>
    <dgm:cxn modelId="{F139C134-31CB-4E86-9883-B404EF43E1AC}" type="presOf" srcId="{1F857899-442B-4A56-873C-B2013F3A6EC4}" destId="{9F1B9B0E-19B9-4256-B31A-5A4ABA631F32}" srcOrd="0" destOrd="0" presId="urn:microsoft.com/office/officeart/2005/8/layout/vList2"/>
    <dgm:cxn modelId="{29283D40-B18D-42C2-8850-FA700012AA60}" type="presOf" srcId="{6DD2A3F8-04A7-4B1A-A11F-9978783CDB6F}" destId="{6A8FD640-954D-4CBB-B3BA-5057E8D29980}" srcOrd="0" destOrd="0" presId="urn:microsoft.com/office/officeart/2005/8/layout/vList2"/>
    <dgm:cxn modelId="{ADD6FD47-3BE4-45F3-8FF6-BFDE5C5C3591}" srcId="{E2578A87-C4F7-4D64-AA15-21CCA8AA1449}" destId="{B4C04AE6-2A4F-4452-81B3-561878EBA8D2}" srcOrd="2" destOrd="0" parTransId="{D038BEF1-396F-48AE-90AE-F475320E03D7}" sibTransId="{AD6CA46E-9A40-4D72-9CE5-5A99C98EE64D}"/>
    <dgm:cxn modelId="{FC0C3D53-FDA9-4969-8BC9-4A31F9B356DB}" type="presOf" srcId="{E2578A87-C4F7-4D64-AA15-21CCA8AA1449}" destId="{22B1F967-F7C9-4FAE-B5E9-FB02282E87CC}" srcOrd="0" destOrd="0" presId="urn:microsoft.com/office/officeart/2005/8/layout/vList2"/>
    <dgm:cxn modelId="{02E57FD8-BD07-4F92-B3E9-221C91811876}" srcId="{E2578A87-C4F7-4D64-AA15-21CCA8AA1449}" destId="{6DD2A3F8-04A7-4B1A-A11F-9978783CDB6F}" srcOrd="1" destOrd="0" parTransId="{EEC090CF-D35A-4479-9D5F-2E08EB44855B}" sibTransId="{1875C49B-5FE6-49F7-880E-60AC99F8B1A2}"/>
    <dgm:cxn modelId="{8F228CEC-EB59-41E2-A931-B890C035E356}" srcId="{E2578A87-C4F7-4D64-AA15-21CCA8AA1449}" destId="{1F857899-442B-4A56-873C-B2013F3A6EC4}" srcOrd="0" destOrd="0" parTransId="{B0DA60F4-9A14-4B08-BAE7-D330590283B2}" sibTransId="{227A5734-3C8B-45C5-BEC9-8C8C792AD93C}"/>
    <dgm:cxn modelId="{5121A917-BD89-4B0F-9F96-6953CFF74828}" type="presParOf" srcId="{22B1F967-F7C9-4FAE-B5E9-FB02282E87CC}" destId="{9F1B9B0E-19B9-4256-B31A-5A4ABA631F32}" srcOrd="0" destOrd="0" presId="urn:microsoft.com/office/officeart/2005/8/layout/vList2"/>
    <dgm:cxn modelId="{98FE845B-600E-4AAA-800C-F27DD89B0E88}" type="presParOf" srcId="{22B1F967-F7C9-4FAE-B5E9-FB02282E87CC}" destId="{47D6AA13-C8A9-4C3C-AF39-DA6F72294016}" srcOrd="1" destOrd="0" presId="urn:microsoft.com/office/officeart/2005/8/layout/vList2"/>
    <dgm:cxn modelId="{6748BEE3-E044-458C-A034-3311C53D6292}" type="presParOf" srcId="{22B1F967-F7C9-4FAE-B5E9-FB02282E87CC}" destId="{6A8FD640-954D-4CBB-B3BA-5057E8D29980}" srcOrd="2" destOrd="0" presId="urn:microsoft.com/office/officeart/2005/8/layout/vList2"/>
    <dgm:cxn modelId="{B6834F58-0103-4ACF-BDCA-65AB71FF4A01}" type="presParOf" srcId="{22B1F967-F7C9-4FAE-B5E9-FB02282E87CC}" destId="{96AE5AF9-4116-4A38-BB14-0ECF718B6DA5}" srcOrd="3" destOrd="0" presId="urn:microsoft.com/office/officeart/2005/8/layout/vList2"/>
    <dgm:cxn modelId="{21BE7AF6-73BF-45AA-8ECE-103ECBC3F5EA}" type="presParOf" srcId="{22B1F967-F7C9-4FAE-B5E9-FB02282E87CC}" destId="{6C157F9A-67B3-4280-8927-87A7D9228A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0AFD80-88F0-4954-9D25-93520BB7F290}" type="doc">
      <dgm:prSet loTypeId="urn:microsoft.com/office/officeart/2005/8/layout/cycle3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5AEB3E5-AC2B-4BD3-8BAE-E8E2E890619F}">
      <dgm:prSet/>
      <dgm:spPr/>
      <dgm:t>
        <a:bodyPr/>
        <a:lstStyle/>
        <a:p>
          <a:endParaRPr lang="en-US" dirty="0"/>
        </a:p>
      </dgm:t>
    </dgm:pt>
    <dgm:pt modelId="{0044069D-543A-4A8B-880C-F4D9F25FC8EC}" type="parTrans" cxnId="{7ADA8F53-3E43-41B0-BDDC-2E94987BD723}">
      <dgm:prSet/>
      <dgm:spPr/>
      <dgm:t>
        <a:bodyPr/>
        <a:lstStyle/>
        <a:p>
          <a:endParaRPr lang="en-US"/>
        </a:p>
      </dgm:t>
    </dgm:pt>
    <dgm:pt modelId="{3796EF3D-36B8-4318-BD75-59DFB66993CA}" type="sibTrans" cxnId="{7ADA8F53-3E43-41B0-BDDC-2E94987BD723}">
      <dgm:prSet/>
      <dgm:spPr/>
      <dgm:t>
        <a:bodyPr/>
        <a:lstStyle/>
        <a:p>
          <a:endParaRPr lang="en-US"/>
        </a:p>
      </dgm:t>
    </dgm:pt>
    <dgm:pt modelId="{B115D4C7-CAB3-4C40-9F27-4C927958D4B4}">
      <dgm:prSet/>
      <dgm:spPr/>
      <dgm:t>
        <a:bodyPr/>
        <a:lstStyle/>
        <a:p>
          <a:r>
            <a:rPr lang="ru-RU" dirty="0"/>
            <a:t>&lt;</a:t>
          </a:r>
          <a:r>
            <a:rPr lang="en-US" dirty="0"/>
            <a:t>html&gt;</a:t>
          </a:r>
        </a:p>
      </dgm:t>
    </dgm:pt>
    <dgm:pt modelId="{A75DD2A5-59F7-4472-951D-D1E9D4CF7994}" type="parTrans" cxnId="{ABAB7FD6-DA66-407E-A251-72D33535257D}">
      <dgm:prSet/>
      <dgm:spPr/>
      <dgm:t>
        <a:bodyPr/>
        <a:lstStyle/>
        <a:p>
          <a:endParaRPr lang="en-US"/>
        </a:p>
      </dgm:t>
    </dgm:pt>
    <dgm:pt modelId="{6D8F642B-BF6D-48F6-BFA9-72394B41A48D}" type="sibTrans" cxnId="{ABAB7FD6-DA66-407E-A251-72D33535257D}">
      <dgm:prSet/>
      <dgm:spPr/>
      <dgm:t>
        <a:bodyPr/>
        <a:lstStyle/>
        <a:p>
          <a:endParaRPr lang="en-US"/>
        </a:p>
      </dgm:t>
    </dgm:pt>
    <dgm:pt modelId="{BE7D999D-925C-448E-B556-86C161E32F2D}">
      <dgm:prSet/>
      <dgm:spPr/>
      <dgm:t>
        <a:bodyPr/>
        <a:lstStyle/>
        <a:p>
          <a:r>
            <a:rPr lang="en-US" dirty="0"/>
            <a:t>&lt;head&gt;</a:t>
          </a:r>
        </a:p>
      </dgm:t>
    </dgm:pt>
    <dgm:pt modelId="{B85D15F6-838C-4C67-89E2-B82559371E36}" type="parTrans" cxnId="{A4B695D7-ED55-4C49-AA77-9B56E5CE9CE1}">
      <dgm:prSet/>
      <dgm:spPr/>
      <dgm:t>
        <a:bodyPr/>
        <a:lstStyle/>
        <a:p>
          <a:endParaRPr lang="en-US"/>
        </a:p>
      </dgm:t>
    </dgm:pt>
    <dgm:pt modelId="{E5F00974-B7B5-4F0B-B7E2-8C5D44ED7403}" type="sibTrans" cxnId="{A4B695D7-ED55-4C49-AA77-9B56E5CE9CE1}">
      <dgm:prSet/>
      <dgm:spPr/>
      <dgm:t>
        <a:bodyPr/>
        <a:lstStyle/>
        <a:p>
          <a:endParaRPr lang="en-US"/>
        </a:p>
      </dgm:t>
    </dgm:pt>
    <dgm:pt modelId="{F5AEA7E3-474C-44A6-A6A6-B3AB01C7D173}">
      <dgm:prSet/>
      <dgm:spPr/>
      <dgm:t>
        <a:bodyPr/>
        <a:lstStyle/>
        <a:p>
          <a:r>
            <a:rPr lang="en-US" dirty="0"/>
            <a:t>&lt;title&gt;</a:t>
          </a:r>
          <a:r>
            <a:rPr lang="ru-RU" dirty="0"/>
            <a:t>Страница с примером кода </a:t>
          </a:r>
          <a:r>
            <a:rPr lang="en-US" dirty="0"/>
            <a:t>JavaScript&lt;/title&gt;</a:t>
          </a:r>
        </a:p>
      </dgm:t>
    </dgm:pt>
    <dgm:pt modelId="{57315A3A-289C-4228-930B-487C31FC2212}" type="parTrans" cxnId="{0A042AF5-7AA0-4146-9947-F4B827EC9140}">
      <dgm:prSet/>
      <dgm:spPr/>
      <dgm:t>
        <a:bodyPr/>
        <a:lstStyle/>
        <a:p>
          <a:endParaRPr lang="en-US"/>
        </a:p>
      </dgm:t>
    </dgm:pt>
    <dgm:pt modelId="{F30E2C28-2274-4C12-86DA-6DE99F21462F}" type="sibTrans" cxnId="{0A042AF5-7AA0-4146-9947-F4B827EC9140}">
      <dgm:prSet/>
      <dgm:spPr/>
      <dgm:t>
        <a:bodyPr/>
        <a:lstStyle/>
        <a:p>
          <a:endParaRPr lang="en-US"/>
        </a:p>
      </dgm:t>
    </dgm:pt>
    <dgm:pt modelId="{139157F3-0FF8-4930-BF08-5C9C8718DC02}">
      <dgm:prSet/>
      <dgm:spPr/>
      <dgm:t>
        <a:bodyPr/>
        <a:lstStyle/>
        <a:p>
          <a:r>
            <a:rPr lang="en-US" dirty="0"/>
            <a:t>&lt;script&gt;</a:t>
          </a:r>
        </a:p>
      </dgm:t>
    </dgm:pt>
    <dgm:pt modelId="{58972D5D-C7AF-4A1E-819C-FA5B96425FBD}" type="parTrans" cxnId="{14136C9B-7DD4-415E-A7E3-5CF810FA88B7}">
      <dgm:prSet/>
      <dgm:spPr/>
      <dgm:t>
        <a:bodyPr/>
        <a:lstStyle/>
        <a:p>
          <a:endParaRPr lang="en-US"/>
        </a:p>
      </dgm:t>
    </dgm:pt>
    <dgm:pt modelId="{CA78002C-FDFB-48B5-8EED-EC2F8ECD06E8}" type="sibTrans" cxnId="{14136C9B-7DD4-415E-A7E3-5CF810FA88B7}">
      <dgm:prSet/>
      <dgm:spPr/>
      <dgm:t>
        <a:bodyPr/>
        <a:lstStyle/>
        <a:p>
          <a:endParaRPr lang="en-US"/>
        </a:p>
      </dgm:t>
    </dgm:pt>
    <dgm:pt modelId="{96873098-E454-4748-8F28-AE209C6A560B}">
      <dgm:prSet/>
      <dgm:spPr/>
      <dgm:t>
        <a:bodyPr/>
        <a:lstStyle/>
        <a:p>
          <a:r>
            <a:rPr lang="en-US" dirty="0"/>
            <a:t>alert("Hello World!");</a:t>
          </a:r>
        </a:p>
      </dgm:t>
    </dgm:pt>
    <dgm:pt modelId="{2475FABB-F660-418E-9126-4A4CCD8B24A1}" type="parTrans" cxnId="{BC434657-E248-46C2-A1B5-1543E3D0606E}">
      <dgm:prSet/>
      <dgm:spPr/>
      <dgm:t>
        <a:bodyPr/>
        <a:lstStyle/>
        <a:p>
          <a:endParaRPr lang="en-US"/>
        </a:p>
      </dgm:t>
    </dgm:pt>
    <dgm:pt modelId="{F0FF1A28-7E98-4753-B68B-19B995D60E77}" type="sibTrans" cxnId="{BC434657-E248-46C2-A1B5-1543E3D0606E}">
      <dgm:prSet/>
      <dgm:spPr/>
      <dgm:t>
        <a:bodyPr/>
        <a:lstStyle/>
        <a:p>
          <a:endParaRPr lang="en-US"/>
        </a:p>
      </dgm:t>
    </dgm:pt>
    <dgm:pt modelId="{67385BDC-A90E-4FAA-9BF2-C13D7887E8FB}">
      <dgm:prSet/>
      <dgm:spPr/>
      <dgm:t>
        <a:bodyPr/>
        <a:lstStyle/>
        <a:p>
          <a:r>
            <a:rPr lang="en-US" dirty="0"/>
            <a:t>&lt;/script&gt;</a:t>
          </a:r>
        </a:p>
      </dgm:t>
    </dgm:pt>
    <dgm:pt modelId="{041AC0A3-A979-47B4-8E89-88D18CCEBEB7}" type="parTrans" cxnId="{7301E10C-1E89-4222-A309-563CE21E7B20}">
      <dgm:prSet/>
      <dgm:spPr/>
      <dgm:t>
        <a:bodyPr/>
        <a:lstStyle/>
        <a:p>
          <a:endParaRPr lang="en-US"/>
        </a:p>
      </dgm:t>
    </dgm:pt>
    <dgm:pt modelId="{C9CD2BAD-F6F6-4A3C-B0E0-5ED905B0ED62}" type="sibTrans" cxnId="{7301E10C-1E89-4222-A309-563CE21E7B20}">
      <dgm:prSet/>
      <dgm:spPr/>
      <dgm:t>
        <a:bodyPr/>
        <a:lstStyle/>
        <a:p>
          <a:endParaRPr lang="en-US"/>
        </a:p>
      </dgm:t>
    </dgm:pt>
    <dgm:pt modelId="{CFB08C12-9162-40AE-9F95-497AAADA1116}">
      <dgm:prSet/>
      <dgm:spPr/>
      <dgm:t>
        <a:bodyPr/>
        <a:lstStyle/>
        <a:p>
          <a:r>
            <a:rPr lang="en-US" dirty="0"/>
            <a:t>&lt;/head&gt;</a:t>
          </a:r>
          <a:r>
            <a:rPr lang="ru-RU" dirty="0"/>
            <a:t> При размещении кода внутри </a:t>
          </a:r>
          <a:r>
            <a:rPr lang="en-US" dirty="0"/>
            <a:t>HTML-</a:t>
          </a:r>
          <a:r>
            <a:rPr lang="ru-RU" dirty="0"/>
            <a:t>файла код </a:t>
          </a:r>
          <a:r>
            <a:rPr lang="en-US" dirty="0"/>
            <a:t>JavaScript </a:t>
          </a:r>
          <a:r>
            <a:rPr lang="ru-RU" dirty="0"/>
            <a:t>обрамляется тэгом &lt;</a:t>
          </a:r>
          <a:r>
            <a:rPr lang="en-US" dirty="0"/>
            <a:t>script&gt;</a:t>
          </a:r>
        </a:p>
      </dgm:t>
    </dgm:pt>
    <dgm:pt modelId="{A09FC1F1-FB3D-4C91-8987-DCACE0566014}" type="parTrans" cxnId="{6D7F84EE-4EEE-4CDB-BA91-6B74B593B781}">
      <dgm:prSet/>
      <dgm:spPr/>
      <dgm:t>
        <a:bodyPr/>
        <a:lstStyle/>
        <a:p>
          <a:endParaRPr lang="en-US"/>
        </a:p>
      </dgm:t>
    </dgm:pt>
    <dgm:pt modelId="{2E8568CF-8A6A-40A7-8E10-F4FA36574137}" type="sibTrans" cxnId="{6D7F84EE-4EEE-4CDB-BA91-6B74B593B781}">
      <dgm:prSet/>
      <dgm:spPr/>
      <dgm:t>
        <a:bodyPr/>
        <a:lstStyle/>
        <a:p>
          <a:endParaRPr lang="en-US"/>
        </a:p>
      </dgm:t>
    </dgm:pt>
    <dgm:pt modelId="{B1A9E807-1C82-4B25-8AAD-F558F8BAADF4}">
      <dgm:prSet/>
      <dgm:spPr/>
      <dgm:t>
        <a:bodyPr/>
        <a:lstStyle/>
        <a:p>
          <a:r>
            <a:rPr lang="en-US" dirty="0"/>
            <a:t>&lt;body&gt;</a:t>
          </a:r>
        </a:p>
      </dgm:t>
    </dgm:pt>
    <dgm:pt modelId="{3517E7F9-4139-42D6-A94C-395148CA4E88}" type="parTrans" cxnId="{CAC42AE6-A7AA-45D1-BAE6-144E0D78E556}">
      <dgm:prSet/>
      <dgm:spPr/>
      <dgm:t>
        <a:bodyPr/>
        <a:lstStyle/>
        <a:p>
          <a:endParaRPr lang="en-US"/>
        </a:p>
      </dgm:t>
    </dgm:pt>
    <dgm:pt modelId="{EEEF33BD-4C12-49D3-830C-166E82F90B10}" type="sibTrans" cxnId="{CAC42AE6-A7AA-45D1-BAE6-144E0D78E556}">
      <dgm:prSet/>
      <dgm:spPr/>
      <dgm:t>
        <a:bodyPr/>
        <a:lstStyle/>
        <a:p>
          <a:endParaRPr lang="en-US"/>
        </a:p>
      </dgm:t>
    </dgm:pt>
    <dgm:pt modelId="{D4BB5C2B-C2FE-41B9-8B08-EEA846DE5D85}">
      <dgm:prSet/>
      <dgm:spPr/>
      <dgm:t>
        <a:bodyPr/>
        <a:lstStyle/>
        <a:p>
          <a:r>
            <a:rPr lang="ru-RU" dirty="0"/>
            <a:t>Это текст основной страницы</a:t>
          </a:r>
          <a:endParaRPr lang="en-US" dirty="0"/>
        </a:p>
      </dgm:t>
    </dgm:pt>
    <dgm:pt modelId="{C470808B-F5DA-41CD-9B2E-98539F33C7EE}" type="parTrans" cxnId="{1C376EEB-BE77-4BCC-A3F0-881620D4C53E}">
      <dgm:prSet/>
      <dgm:spPr/>
      <dgm:t>
        <a:bodyPr/>
        <a:lstStyle/>
        <a:p>
          <a:endParaRPr lang="en-US"/>
        </a:p>
      </dgm:t>
    </dgm:pt>
    <dgm:pt modelId="{0D3ADE8E-5D57-4F90-9338-647BDECF08D0}" type="sibTrans" cxnId="{1C376EEB-BE77-4BCC-A3F0-881620D4C53E}">
      <dgm:prSet/>
      <dgm:spPr/>
      <dgm:t>
        <a:bodyPr/>
        <a:lstStyle/>
        <a:p>
          <a:endParaRPr lang="en-US"/>
        </a:p>
      </dgm:t>
    </dgm:pt>
    <dgm:pt modelId="{7F3084EB-A89F-40DF-889C-A4FDDE956544}">
      <dgm:prSet/>
      <dgm:spPr/>
      <dgm:t>
        <a:bodyPr/>
        <a:lstStyle/>
        <a:p>
          <a:r>
            <a:rPr lang="ru-RU" dirty="0"/>
            <a:t>&lt;/</a:t>
          </a:r>
          <a:r>
            <a:rPr lang="en-US" dirty="0"/>
            <a:t>body&gt;</a:t>
          </a:r>
        </a:p>
      </dgm:t>
    </dgm:pt>
    <dgm:pt modelId="{DEE229E1-0E9A-4D05-8A7D-8D387F2F9B28}" type="parTrans" cxnId="{2224C76F-EF0D-4D87-B32F-2FE3A34DCB8E}">
      <dgm:prSet/>
      <dgm:spPr/>
      <dgm:t>
        <a:bodyPr/>
        <a:lstStyle/>
        <a:p>
          <a:endParaRPr lang="en-US"/>
        </a:p>
      </dgm:t>
    </dgm:pt>
    <dgm:pt modelId="{B1C7CEA1-79A5-4372-9A83-7CE3DD84F346}" type="sibTrans" cxnId="{2224C76F-EF0D-4D87-B32F-2FE3A34DCB8E}">
      <dgm:prSet/>
      <dgm:spPr/>
      <dgm:t>
        <a:bodyPr/>
        <a:lstStyle/>
        <a:p>
          <a:endParaRPr lang="en-US"/>
        </a:p>
      </dgm:t>
    </dgm:pt>
    <dgm:pt modelId="{46A89B72-B453-46FC-9F11-3D7F4C765906}">
      <dgm:prSet/>
      <dgm:spPr/>
      <dgm:t>
        <a:bodyPr/>
        <a:lstStyle/>
        <a:p>
          <a:r>
            <a:rPr lang="en-US" dirty="0"/>
            <a:t>&lt;/html&gt;</a:t>
          </a:r>
        </a:p>
      </dgm:t>
    </dgm:pt>
    <dgm:pt modelId="{6B813FBB-4C57-4B2D-AD24-8BCF222E4DC7}" type="parTrans" cxnId="{C4AEF334-D78D-4F9C-AC7D-1ED1E68D3FD5}">
      <dgm:prSet/>
      <dgm:spPr/>
      <dgm:t>
        <a:bodyPr/>
        <a:lstStyle/>
        <a:p>
          <a:endParaRPr lang="en-US"/>
        </a:p>
      </dgm:t>
    </dgm:pt>
    <dgm:pt modelId="{C0ADF002-168F-49E7-9E6F-72A643640785}" type="sibTrans" cxnId="{C4AEF334-D78D-4F9C-AC7D-1ED1E68D3FD5}">
      <dgm:prSet/>
      <dgm:spPr/>
      <dgm:t>
        <a:bodyPr/>
        <a:lstStyle/>
        <a:p>
          <a:endParaRPr lang="en-US"/>
        </a:p>
      </dgm:t>
    </dgm:pt>
    <dgm:pt modelId="{09A9DC10-5EDF-46A9-B5F8-728A53477E88}" type="pres">
      <dgm:prSet presAssocID="{D30AFD80-88F0-4954-9D25-93520BB7F290}" presName="Name0" presStyleCnt="0">
        <dgm:presLayoutVars>
          <dgm:dir/>
          <dgm:resizeHandles val="exact"/>
        </dgm:presLayoutVars>
      </dgm:prSet>
      <dgm:spPr/>
    </dgm:pt>
    <dgm:pt modelId="{1B30BECB-AAC8-451A-8681-E2566A2BBD82}" type="pres">
      <dgm:prSet presAssocID="{D30AFD80-88F0-4954-9D25-93520BB7F290}" presName="cycle" presStyleCnt="0"/>
      <dgm:spPr/>
    </dgm:pt>
    <dgm:pt modelId="{9943BF4F-F0F9-47F3-A06A-94D0E3EC187E}" type="pres">
      <dgm:prSet presAssocID="{85AEB3E5-AC2B-4BD3-8BAE-E8E2E890619F}" presName="nodeFirstNode" presStyleLbl="node1" presStyleIdx="0" presStyleCnt="1" custRadScaleRad="79531" custRadScaleInc="-1538">
        <dgm:presLayoutVars>
          <dgm:bulletEnabled val="1"/>
        </dgm:presLayoutVars>
      </dgm:prSet>
      <dgm:spPr/>
    </dgm:pt>
  </dgm:ptLst>
  <dgm:cxnLst>
    <dgm:cxn modelId="{7301E10C-1E89-4222-A309-563CE21E7B20}" srcId="{85AEB3E5-AC2B-4BD3-8BAE-E8E2E890619F}" destId="{67385BDC-A90E-4FAA-9BF2-C13D7887E8FB}" srcOrd="5" destOrd="0" parTransId="{041AC0A3-A979-47B4-8E89-88D18CCEBEB7}" sibTransId="{C9CD2BAD-F6F6-4A3C-B0E0-5ED905B0ED62}"/>
    <dgm:cxn modelId="{67B6E820-14C9-4E10-9E3D-896FC577E681}" type="presOf" srcId="{46A89B72-B453-46FC-9F11-3D7F4C765906}" destId="{9943BF4F-F0F9-47F3-A06A-94D0E3EC187E}" srcOrd="0" destOrd="11" presId="urn:microsoft.com/office/officeart/2005/8/layout/cycle3"/>
    <dgm:cxn modelId="{B3716822-E14F-432A-AAA6-C7871C7D82D8}" type="presOf" srcId="{85AEB3E5-AC2B-4BD3-8BAE-E8E2E890619F}" destId="{9943BF4F-F0F9-47F3-A06A-94D0E3EC187E}" srcOrd="0" destOrd="0" presId="urn:microsoft.com/office/officeart/2005/8/layout/cycle3"/>
    <dgm:cxn modelId="{D500292D-D841-4B77-A5F0-31BC687666B5}" type="presOf" srcId="{139157F3-0FF8-4930-BF08-5C9C8718DC02}" destId="{9943BF4F-F0F9-47F3-A06A-94D0E3EC187E}" srcOrd="0" destOrd="4" presId="urn:microsoft.com/office/officeart/2005/8/layout/cycle3"/>
    <dgm:cxn modelId="{C4AEF334-D78D-4F9C-AC7D-1ED1E68D3FD5}" srcId="{85AEB3E5-AC2B-4BD3-8BAE-E8E2E890619F}" destId="{46A89B72-B453-46FC-9F11-3D7F4C765906}" srcOrd="10" destOrd="0" parTransId="{6B813FBB-4C57-4B2D-AD24-8BCF222E4DC7}" sibTransId="{C0ADF002-168F-49E7-9E6F-72A643640785}"/>
    <dgm:cxn modelId="{082A513B-265A-40E0-AD07-C11B30DE54AF}" type="presOf" srcId="{7F3084EB-A89F-40DF-889C-A4FDDE956544}" destId="{9943BF4F-F0F9-47F3-A06A-94D0E3EC187E}" srcOrd="0" destOrd="10" presId="urn:microsoft.com/office/officeart/2005/8/layout/cycle3"/>
    <dgm:cxn modelId="{3FFBBA46-7A81-4706-A9E5-36CA2C3913A1}" type="presOf" srcId="{67385BDC-A90E-4FAA-9BF2-C13D7887E8FB}" destId="{9943BF4F-F0F9-47F3-A06A-94D0E3EC187E}" srcOrd="0" destOrd="6" presId="urn:microsoft.com/office/officeart/2005/8/layout/cycle3"/>
    <dgm:cxn modelId="{2224C76F-EF0D-4D87-B32F-2FE3A34DCB8E}" srcId="{85AEB3E5-AC2B-4BD3-8BAE-E8E2E890619F}" destId="{7F3084EB-A89F-40DF-889C-A4FDDE956544}" srcOrd="9" destOrd="0" parTransId="{DEE229E1-0E9A-4D05-8A7D-8D387F2F9B28}" sibTransId="{B1C7CEA1-79A5-4372-9A83-7CE3DD84F346}"/>
    <dgm:cxn modelId="{3A81A372-0D06-4DCD-AD3B-5D12977F1E7C}" type="presOf" srcId="{B1A9E807-1C82-4B25-8AAD-F558F8BAADF4}" destId="{9943BF4F-F0F9-47F3-A06A-94D0E3EC187E}" srcOrd="0" destOrd="8" presId="urn:microsoft.com/office/officeart/2005/8/layout/cycle3"/>
    <dgm:cxn modelId="{7ADA8F53-3E43-41B0-BDDC-2E94987BD723}" srcId="{D30AFD80-88F0-4954-9D25-93520BB7F290}" destId="{85AEB3E5-AC2B-4BD3-8BAE-E8E2E890619F}" srcOrd="0" destOrd="0" parTransId="{0044069D-543A-4A8B-880C-F4D9F25FC8EC}" sibTransId="{3796EF3D-36B8-4318-BD75-59DFB66993CA}"/>
    <dgm:cxn modelId="{BC434657-E248-46C2-A1B5-1543E3D0606E}" srcId="{85AEB3E5-AC2B-4BD3-8BAE-E8E2E890619F}" destId="{96873098-E454-4748-8F28-AE209C6A560B}" srcOrd="4" destOrd="0" parTransId="{2475FABB-F660-418E-9126-4A4CCD8B24A1}" sibTransId="{F0FF1A28-7E98-4753-B68B-19B995D60E77}"/>
    <dgm:cxn modelId="{6D2F0188-95F1-4CE7-8089-E025A79791ED}" type="presOf" srcId="{CFB08C12-9162-40AE-9F95-497AAADA1116}" destId="{9943BF4F-F0F9-47F3-A06A-94D0E3EC187E}" srcOrd="0" destOrd="7" presId="urn:microsoft.com/office/officeart/2005/8/layout/cycle3"/>
    <dgm:cxn modelId="{30838492-2973-44D4-A05A-826FC7CC40D9}" type="presOf" srcId="{BE7D999D-925C-448E-B556-86C161E32F2D}" destId="{9943BF4F-F0F9-47F3-A06A-94D0E3EC187E}" srcOrd="0" destOrd="2" presId="urn:microsoft.com/office/officeart/2005/8/layout/cycle3"/>
    <dgm:cxn modelId="{01712498-2F48-443A-A355-6321EFBD3E97}" type="presOf" srcId="{B115D4C7-CAB3-4C40-9F27-4C927958D4B4}" destId="{9943BF4F-F0F9-47F3-A06A-94D0E3EC187E}" srcOrd="0" destOrd="1" presId="urn:microsoft.com/office/officeart/2005/8/layout/cycle3"/>
    <dgm:cxn modelId="{14136C9B-7DD4-415E-A7E3-5CF810FA88B7}" srcId="{85AEB3E5-AC2B-4BD3-8BAE-E8E2E890619F}" destId="{139157F3-0FF8-4930-BF08-5C9C8718DC02}" srcOrd="3" destOrd="0" parTransId="{58972D5D-C7AF-4A1E-819C-FA5B96425FBD}" sibTransId="{CA78002C-FDFB-48B5-8EED-EC2F8ECD06E8}"/>
    <dgm:cxn modelId="{B34D48A4-9982-4B9F-B89F-413F3AEE9756}" type="presOf" srcId="{D4BB5C2B-C2FE-41B9-8B08-EEA846DE5D85}" destId="{9943BF4F-F0F9-47F3-A06A-94D0E3EC187E}" srcOrd="0" destOrd="9" presId="urn:microsoft.com/office/officeart/2005/8/layout/cycle3"/>
    <dgm:cxn modelId="{6FFF99D0-AF6E-41D3-A10D-E71BFE4435DF}" type="presOf" srcId="{D30AFD80-88F0-4954-9D25-93520BB7F290}" destId="{09A9DC10-5EDF-46A9-B5F8-728A53477E88}" srcOrd="0" destOrd="0" presId="urn:microsoft.com/office/officeart/2005/8/layout/cycle3"/>
    <dgm:cxn modelId="{ABAB7FD6-DA66-407E-A251-72D33535257D}" srcId="{85AEB3E5-AC2B-4BD3-8BAE-E8E2E890619F}" destId="{B115D4C7-CAB3-4C40-9F27-4C927958D4B4}" srcOrd="0" destOrd="0" parTransId="{A75DD2A5-59F7-4472-951D-D1E9D4CF7994}" sibTransId="{6D8F642B-BF6D-48F6-BFA9-72394B41A48D}"/>
    <dgm:cxn modelId="{A4B695D7-ED55-4C49-AA77-9B56E5CE9CE1}" srcId="{85AEB3E5-AC2B-4BD3-8BAE-E8E2E890619F}" destId="{BE7D999D-925C-448E-B556-86C161E32F2D}" srcOrd="1" destOrd="0" parTransId="{B85D15F6-838C-4C67-89E2-B82559371E36}" sibTransId="{E5F00974-B7B5-4F0B-B7E2-8C5D44ED7403}"/>
    <dgm:cxn modelId="{692BACE4-CF76-4980-9C2B-0C11B50C6F3F}" type="presOf" srcId="{F5AEA7E3-474C-44A6-A6A6-B3AB01C7D173}" destId="{9943BF4F-F0F9-47F3-A06A-94D0E3EC187E}" srcOrd="0" destOrd="3" presId="urn:microsoft.com/office/officeart/2005/8/layout/cycle3"/>
    <dgm:cxn modelId="{CAC42AE6-A7AA-45D1-BAE6-144E0D78E556}" srcId="{85AEB3E5-AC2B-4BD3-8BAE-E8E2E890619F}" destId="{B1A9E807-1C82-4B25-8AAD-F558F8BAADF4}" srcOrd="7" destOrd="0" parTransId="{3517E7F9-4139-42D6-A94C-395148CA4E88}" sibTransId="{EEEF33BD-4C12-49D3-830C-166E82F90B10}"/>
    <dgm:cxn modelId="{1C376EEB-BE77-4BCC-A3F0-881620D4C53E}" srcId="{85AEB3E5-AC2B-4BD3-8BAE-E8E2E890619F}" destId="{D4BB5C2B-C2FE-41B9-8B08-EEA846DE5D85}" srcOrd="8" destOrd="0" parTransId="{C470808B-F5DA-41CD-9B2E-98539F33C7EE}" sibTransId="{0D3ADE8E-5D57-4F90-9338-647BDECF08D0}"/>
    <dgm:cxn modelId="{6D7F84EE-4EEE-4CDB-BA91-6B74B593B781}" srcId="{85AEB3E5-AC2B-4BD3-8BAE-E8E2E890619F}" destId="{CFB08C12-9162-40AE-9F95-497AAADA1116}" srcOrd="6" destOrd="0" parTransId="{A09FC1F1-FB3D-4C91-8987-DCACE0566014}" sibTransId="{2E8568CF-8A6A-40A7-8E10-F4FA36574137}"/>
    <dgm:cxn modelId="{0A042AF5-7AA0-4146-9947-F4B827EC9140}" srcId="{85AEB3E5-AC2B-4BD3-8BAE-E8E2E890619F}" destId="{F5AEA7E3-474C-44A6-A6A6-B3AB01C7D173}" srcOrd="2" destOrd="0" parTransId="{57315A3A-289C-4228-930B-487C31FC2212}" sibTransId="{F30E2C28-2274-4C12-86DA-6DE99F21462F}"/>
    <dgm:cxn modelId="{1D05DFF9-80DF-43D9-A15E-9F622092C321}" type="presOf" srcId="{96873098-E454-4748-8F28-AE209C6A560B}" destId="{9943BF4F-F0F9-47F3-A06A-94D0E3EC187E}" srcOrd="0" destOrd="5" presId="urn:microsoft.com/office/officeart/2005/8/layout/cycle3"/>
    <dgm:cxn modelId="{75E7EEFF-BD94-4BF7-8D52-190A59652E54}" type="presParOf" srcId="{09A9DC10-5EDF-46A9-B5F8-728A53477E88}" destId="{1B30BECB-AAC8-451A-8681-E2566A2BBD82}" srcOrd="0" destOrd="0" presId="urn:microsoft.com/office/officeart/2005/8/layout/cycle3"/>
    <dgm:cxn modelId="{2252FD3C-9378-4F6C-83CC-873ACCB87AD2}" type="presParOf" srcId="{1B30BECB-AAC8-451A-8681-E2566A2BBD82}" destId="{9943BF4F-F0F9-47F3-A06A-94D0E3EC187E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6CC286-7FC6-4922-8788-F4672E424FF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6947A7-803D-4FB0-83EB-81BB749DAB11}">
      <dgm:prSet/>
      <dgm:spPr/>
      <dgm:t>
        <a:bodyPr/>
        <a:lstStyle/>
        <a:p>
          <a:r>
            <a:rPr lang="en-US" dirty="0"/>
            <a:t>1&lt;html&gt;</a:t>
          </a:r>
        </a:p>
      </dgm:t>
    </dgm:pt>
    <dgm:pt modelId="{E86648EF-8ABF-46EA-B475-C2689F0CF424}" type="parTrans" cxnId="{558EAC64-F79D-4FEF-A229-3CBC0AF870C5}">
      <dgm:prSet/>
      <dgm:spPr/>
      <dgm:t>
        <a:bodyPr/>
        <a:lstStyle/>
        <a:p>
          <a:endParaRPr lang="en-US"/>
        </a:p>
      </dgm:t>
    </dgm:pt>
    <dgm:pt modelId="{45DE13B8-F0D5-4A4F-9814-D6448981FA93}" type="sibTrans" cxnId="{558EAC64-F79D-4FEF-A229-3CBC0AF870C5}">
      <dgm:prSet/>
      <dgm:spPr/>
      <dgm:t>
        <a:bodyPr/>
        <a:lstStyle/>
        <a:p>
          <a:endParaRPr lang="en-US"/>
        </a:p>
      </dgm:t>
    </dgm:pt>
    <dgm:pt modelId="{6851D041-9470-4C70-B1FB-D6FA7BC105A7}">
      <dgm:prSet/>
      <dgm:spPr/>
      <dgm:t>
        <a:bodyPr/>
        <a:lstStyle/>
        <a:p>
          <a:r>
            <a:rPr lang="en-US"/>
            <a:t>2 &lt;head&gt;</a:t>
          </a:r>
        </a:p>
      </dgm:t>
    </dgm:pt>
    <dgm:pt modelId="{3980F228-6AEC-489F-9B8F-05958FA5C011}" type="parTrans" cxnId="{39469C11-5D41-4324-9D77-7580307291DA}">
      <dgm:prSet/>
      <dgm:spPr/>
      <dgm:t>
        <a:bodyPr/>
        <a:lstStyle/>
        <a:p>
          <a:endParaRPr lang="en-US"/>
        </a:p>
      </dgm:t>
    </dgm:pt>
    <dgm:pt modelId="{74F6A2FF-6DF9-425E-916D-0844AC5FE90F}" type="sibTrans" cxnId="{39469C11-5D41-4324-9D77-7580307291DA}">
      <dgm:prSet/>
      <dgm:spPr/>
      <dgm:t>
        <a:bodyPr/>
        <a:lstStyle/>
        <a:p>
          <a:endParaRPr lang="en-US"/>
        </a:p>
      </dgm:t>
    </dgm:pt>
    <dgm:pt modelId="{57547FA5-BD75-49AE-9112-D51C7723A3AC}">
      <dgm:prSet/>
      <dgm:spPr/>
      <dgm:t>
        <a:bodyPr/>
        <a:lstStyle/>
        <a:p>
          <a:r>
            <a:rPr lang="en-US"/>
            <a:t>3&lt;title&gt;Заголовок&lt;/title&gt;</a:t>
          </a:r>
        </a:p>
      </dgm:t>
    </dgm:pt>
    <dgm:pt modelId="{11669567-410A-46B4-B36C-F3EBAB1AE9D8}" type="parTrans" cxnId="{3CCADBE6-FF54-4C17-8EA5-8E2D81516490}">
      <dgm:prSet/>
      <dgm:spPr/>
      <dgm:t>
        <a:bodyPr/>
        <a:lstStyle/>
        <a:p>
          <a:endParaRPr lang="en-US"/>
        </a:p>
      </dgm:t>
    </dgm:pt>
    <dgm:pt modelId="{A1110838-0329-4DC0-97E8-64A3D801BCF5}" type="sibTrans" cxnId="{3CCADBE6-FF54-4C17-8EA5-8E2D81516490}">
      <dgm:prSet/>
      <dgm:spPr/>
      <dgm:t>
        <a:bodyPr/>
        <a:lstStyle/>
        <a:p>
          <a:endParaRPr lang="en-US"/>
        </a:p>
      </dgm:t>
    </dgm:pt>
    <dgm:pt modelId="{0F8467F1-48FF-4475-9459-0B62970A1D91}">
      <dgm:prSet/>
      <dgm:spPr/>
      <dgm:t>
        <a:bodyPr/>
        <a:lstStyle/>
        <a:p>
          <a:r>
            <a:rPr lang="en-US"/>
            <a:t>4 &lt;/head&gt;</a:t>
          </a:r>
        </a:p>
      </dgm:t>
    </dgm:pt>
    <dgm:pt modelId="{4D8CE097-89D5-49DE-8DDF-309B1DD2585B}" type="parTrans" cxnId="{71A13F63-0C54-4C17-A619-73B6F75D2A51}">
      <dgm:prSet/>
      <dgm:spPr/>
      <dgm:t>
        <a:bodyPr/>
        <a:lstStyle/>
        <a:p>
          <a:endParaRPr lang="en-US"/>
        </a:p>
      </dgm:t>
    </dgm:pt>
    <dgm:pt modelId="{D5218148-910A-481D-AE2F-17EA913EC273}" type="sibTrans" cxnId="{71A13F63-0C54-4C17-A619-73B6F75D2A51}">
      <dgm:prSet/>
      <dgm:spPr/>
      <dgm:t>
        <a:bodyPr/>
        <a:lstStyle/>
        <a:p>
          <a:endParaRPr lang="en-US"/>
        </a:p>
      </dgm:t>
    </dgm:pt>
    <dgm:pt modelId="{9094B0C1-C0D2-4D2A-A93D-A48ED0113576}">
      <dgm:prSet/>
      <dgm:spPr/>
      <dgm:t>
        <a:bodyPr/>
        <a:lstStyle/>
        <a:p>
          <a:r>
            <a:rPr lang="en-US"/>
            <a:t>5&lt;body&gt;</a:t>
          </a:r>
        </a:p>
      </dgm:t>
    </dgm:pt>
    <dgm:pt modelId="{57F2C699-8AEF-4283-B232-259902911901}" type="parTrans" cxnId="{A02FEF9A-1B70-40D0-AA53-3D9529ABF895}">
      <dgm:prSet/>
      <dgm:spPr/>
      <dgm:t>
        <a:bodyPr/>
        <a:lstStyle/>
        <a:p>
          <a:endParaRPr lang="en-US"/>
        </a:p>
      </dgm:t>
    </dgm:pt>
    <dgm:pt modelId="{7198105B-F3C1-4DB6-938C-17F7FC62846C}" type="sibTrans" cxnId="{A02FEF9A-1B70-40D0-AA53-3D9529ABF895}">
      <dgm:prSet/>
      <dgm:spPr/>
      <dgm:t>
        <a:bodyPr/>
        <a:lstStyle/>
        <a:p>
          <a:endParaRPr lang="en-US"/>
        </a:p>
      </dgm:t>
    </dgm:pt>
    <dgm:pt modelId="{27FC63B2-6231-41F7-B82C-0F9A137C3ADB}">
      <dgm:prSet/>
      <dgm:spPr/>
      <dgm:t>
        <a:bodyPr/>
        <a:lstStyle/>
        <a:p>
          <a:r>
            <a:rPr lang="en-US"/>
            <a:t>6 Прекрасный документ</a:t>
          </a:r>
        </a:p>
      </dgm:t>
    </dgm:pt>
    <dgm:pt modelId="{585C771F-756E-41FE-BB17-914813150BF2}" type="parTrans" cxnId="{9E02FCA2-63A4-4BC9-A162-2711A97CDF4D}">
      <dgm:prSet/>
      <dgm:spPr/>
      <dgm:t>
        <a:bodyPr/>
        <a:lstStyle/>
        <a:p>
          <a:endParaRPr lang="en-US"/>
        </a:p>
      </dgm:t>
    </dgm:pt>
    <dgm:pt modelId="{3A3C44BA-D0BF-4C9C-8DD5-8A65828779FA}" type="sibTrans" cxnId="{9E02FCA2-63A4-4BC9-A162-2711A97CDF4D}">
      <dgm:prSet/>
      <dgm:spPr/>
      <dgm:t>
        <a:bodyPr/>
        <a:lstStyle/>
        <a:p>
          <a:endParaRPr lang="en-US"/>
        </a:p>
      </dgm:t>
    </dgm:pt>
    <dgm:pt modelId="{20A0338E-9B0F-45AA-BD7A-29C56F15F862}">
      <dgm:prSet/>
      <dgm:spPr/>
      <dgm:t>
        <a:bodyPr/>
        <a:lstStyle/>
        <a:p>
          <a:r>
            <a:rPr lang="en-US"/>
            <a:t>7 &lt;/body&gt;</a:t>
          </a:r>
        </a:p>
      </dgm:t>
    </dgm:pt>
    <dgm:pt modelId="{99109AF7-D032-4A5D-9E19-2FC0EC3C0DDC}" type="parTrans" cxnId="{0A940BE1-5B76-4717-8B92-F658015776DA}">
      <dgm:prSet/>
      <dgm:spPr/>
      <dgm:t>
        <a:bodyPr/>
        <a:lstStyle/>
        <a:p>
          <a:endParaRPr lang="en-US"/>
        </a:p>
      </dgm:t>
    </dgm:pt>
    <dgm:pt modelId="{E12C0A29-979D-483B-B529-007CC1C794EB}" type="sibTrans" cxnId="{0A940BE1-5B76-4717-8B92-F658015776DA}">
      <dgm:prSet/>
      <dgm:spPr/>
      <dgm:t>
        <a:bodyPr/>
        <a:lstStyle/>
        <a:p>
          <a:endParaRPr lang="en-US"/>
        </a:p>
      </dgm:t>
    </dgm:pt>
    <dgm:pt modelId="{4AEC2B5A-D1EF-4667-86A2-30E201263906}">
      <dgm:prSet/>
      <dgm:spPr/>
      <dgm:t>
        <a:bodyPr/>
        <a:lstStyle/>
        <a:p>
          <a:r>
            <a:rPr lang="en-US"/>
            <a:t>8&lt;/html&gt;</a:t>
          </a:r>
        </a:p>
      </dgm:t>
    </dgm:pt>
    <dgm:pt modelId="{EF7FF81B-5836-4C50-A844-20C88BC39C67}" type="parTrans" cxnId="{2D22BE15-9E9C-4E48-9A9B-38C0F204DD7F}">
      <dgm:prSet/>
      <dgm:spPr/>
      <dgm:t>
        <a:bodyPr/>
        <a:lstStyle/>
        <a:p>
          <a:endParaRPr lang="en-US"/>
        </a:p>
      </dgm:t>
    </dgm:pt>
    <dgm:pt modelId="{090EE7A6-C616-4FDB-AB16-3E369915010F}" type="sibTrans" cxnId="{2D22BE15-9E9C-4E48-9A9B-38C0F204DD7F}">
      <dgm:prSet/>
      <dgm:spPr/>
      <dgm:t>
        <a:bodyPr/>
        <a:lstStyle/>
        <a:p>
          <a:endParaRPr lang="en-US"/>
        </a:p>
      </dgm:t>
    </dgm:pt>
    <dgm:pt modelId="{9DE23B78-385D-4D51-BB52-47F594C6E998}" type="pres">
      <dgm:prSet presAssocID="{946CC286-7FC6-4922-8788-F4672E424FF0}" presName="linear" presStyleCnt="0">
        <dgm:presLayoutVars>
          <dgm:animLvl val="lvl"/>
          <dgm:resizeHandles val="exact"/>
        </dgm:presLayoutVars>
      </dgm:prSet>
      <dgm:spPr/>
    </dgm:pt>
    <dgm:pt modelId="{19F40B30-3434-442E-BB04-0F769BE9FFA2}" type="pres">
      <dgm:prSet presAssocID="{2C6947A7-803D-4FB0-83EB-81BB749DAB1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27319EC5-B456-420B-99B2-B5E59D4BBEE8}" type="pres">
      <dgm:prSet presAssocID="{45DE13B8-F0D5-4A4F-9814-D6448981FA93}" presName="spacer" presStyleCnt="0"/>
      <dgm:spPr/>
    </dgm:pt>
    <dgm:pt modelId="{61AFAEB2-5C4C-430D-B3A0-963FFD4C15F8}" type="pres">
      <dgm:prSet presAssocID="{6851D041-9470-4C70-B1FB-D6FA7BC105A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01088D9-4DBD-45B4-89DB-06CD6989CAF2}" type="pres">
      <dgm:prSet presAssocID="{74F6A2FF-6DF9-425E-916D-0844AC5FE90F}" presName="spacer" presStyleCnt="0"/>
      <dgm:spPr/>
    </dgm:pt>
    <dgm:pt modelId="{DEBA27AC-B714-4CE1-8E13-B8DAFAC38ED5}" type="pres">
      <dgm:prSet presAssocID="{57547FA5-BD75-49AE-9112-D51C7723A3A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74BBC51-B12C-44A7-9639-1DB6D21559A5}" type="pres">
      <dgm:prSet presAssocID="{A1110838-0329-4DC0-97E8-64A3D801BCF5}" presName="spacer" presStyleCnt="0"/>
      <dgm:spPr/>
    </dgm:pt>
    <dgm:pt modelId="{F0999E29-F5BD-4C53-B489-01B1F633341A}" type="pres">
      <dgm:prSet presAssocID="{0F8467F1-48FF-4475-9459-0B62970A1D91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5C148B8-1FFC-4650-9B8B-21F048FD43D9}" type="pres">
      <dgm:prSet presAssocID="{D5218148-910A-481D-AE2F-17EA913EC273}" presName="spacer" presStyleCnt="0"/>
      <dgm:spPr/>
    </dgm:pt>
    <dgm:pt modelId="{2E26DAB7-B4C9-4413-B59B-59E98E124A8B}" type="pres">
      <dgm:prSet presAssocID="{9094B0C1-C0D2-4D2A-A93D-A48ED011357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556A5C4-FC40-479A-9FBB-E6FECA57249C}" type="pres">
      <dgm:prSet presAssocID="{7198105B-F3C1-4DB6-938C-17F7FC62846C}" presName="spacer" presStyleCnt="0"/>
      <dgm:spPr/>
    </dgm:pt>
    <dgm:pt modelId="{965EB775-C400-4150-B358-D12778C81B51}" type="pres">
      <dgm:prSet presAssocID="{27FC63B2-6231-41F7-B82C-0F9A137C3AD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FF73123-D1A5-4CAD-A9B5-BD96CAF78C96}" type="pres">
      <dgm:prSet presAssocID="{3A3C44BA-D0BF-4C9C-8DD5-8A65828779FA}" presName="spacer" presStyleCnt="0"/>
      <dgm:spPr/>
    </dgm:pt>
    <dgm:pt modelId="{AC1C9BD1-8BC2-4E3B-9F20-5E2A13D0BFE5}" type="pres">
      <dgm:prSet presAssocID="{20A0338E-9B0F-45AA-BD7A-29C56F15F86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4322B72-85BE-42F4-ABB2-C0C85F02F9EF}" type="pres">
      <dgm:prSet presAssocID="{E12C0A29-979D-483B-B529-007CC1C794EB}" presName="spacer" presStyleCnt="0"/>
      <dgm:spPr/>
    </dgm:pt>
    <dgm:pt modelId="{EE9930AF-3CBE-4E73-867A-D9711DE8191F}" type="pres">
      <dgm:prSet presAssocID="{4AEC2B5A-D1EF-4667-86A2-30E20126390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9469C11-5D41-4324-9D77-7580307291DA}" srcId="{946CC286-7FC6-4922-8788-F4672E424FF0}" destId="{6851D041-9470-4C70-B1FB-D6FA7BC105A7}" srcOrd="1" destOrd="0" parTransId="{3980F228-6AEC-489F-9B8F-05958FA5C011}" sibTransId="{74F6A2FF-6DF9-425E-916D-0844AC5FE90F}"/>
    <dgm:cxn modelId="{E10C3E14-A87D-4E05-9529-7AB42D6C0795}" type="presOf" srcId="{0F8467F1-48FF-4475-9459-0B62970A1D91}" destId="{F0999E29-F5BD-4C53-B489-01B1F633341A}" srcOrd="0" destOrd="0" presId="urn:microsoft.com/office/officeart/2005/8/layout/vList2"/>
    <dgm:cxn modelId="{2D22BE15-9E9C-4E48-9A9B-38C0F204DD7F}" srcId="{946CC286-7FC6-4922-8788-F4672E424FF0}" destId="{4AEC2B5A-D1EF-4667-86A2-30E201263906}" srcOrd="7" destOrd="0" parTransId="{EF7FF81B-5836-4C50-A844-20C88BC39C67}" sibTransId="{090EE7A6-C616-4FDB-AB16-3E369915010F}"/>
    <dgm:cxn modelId="{E708231D-F26B-49F4-9A80-E4067FDA237F}" type="presOf" srcId="{4AEC2B5A-D1EF-4667-86A2-30E201263906}" destId="{EE9930AF-3CBE-4E73-867A-D9711DE8191F}" srcOrd="0" destOrd="0" presId="urn:microsoft.com/office/officeart/2005/8/layout/vList2"/>
    <dgm:cxn modelId="{65C0DA21-F241-4D8D-B375-76FFA746B24F}" type="presOf" srcId="{27FC63B2-6231-41F7-B82C-0F9A137C3ADB}" destId="{965EB775-C400-4150-B358-D12778C81B51}" srcOrd="0" destOrd="0" presId="urn:microsoft.com/office/officeart/2005/8/layout/vList2"/>
    <dgm:cxn modelId="{DDAC395F-1BB8-4C00-8480-B0CA93A9E978}" type="presOf" srcId="{2C6947A7-803D-4FB0-83EB-81BB749DAB11}" destId="{19F40B30-3434-442E-BB04-0F769BE9FFA2}" srcOrd="0" destOrd="0" presId="urn:microsoft.com/office/officeart/2005/8/layout/vList2"/>
    <dgm:cxn modelId="{7B076361-7523-43FE-8FC7-116341DEA5C9}" type="presOf" srcId="{9094B0C1-C0D2-4D2A-A93D-A48ED0113576}" destId="{2E26DAB7-B4C9-4413-B59B-59E98E124A8B}" srcOrd="0" destOrd="0" presId="urn:microsoft.com/office/officeart/2005/8/layout/vList2"/>
    <dgm:cxn modelId="{71A13F63-0C54-4C17-A619-73B6F75D2A51}" srcId="{946CC286-7FC6-4922-8788-F4672E424FF0}" destId="{0F8467F1-48FF-4475-9459-0B62970A1D91}" srcOrd="3" destOrd="0" parTransId="{4D8CE097-89D5-49DE-8DDF-309B1DD2585B}" sibTransId="{D5218148-910A-481D-AE2F-17EA913EC273}"/>
    <dgm:cxn modelId="{558EAC64-F79D-4FEF-A229-3CBC0AF870C5}" srcId="{946CC286-7FC6-4922-8788-F4672E424FF0}" destId="{2C6947A7-803D-4FB0-83EB-81BB749DAB11}" srcOrd="0" destOrd="0" parTransId="{E86648EF-8ABF-46EA-B475-C2689F0CF424}" sibTransId="{45DE13B8-F0D5-4A4F-9814-D6448981FA93}"/>
    <dgm:cxn modelId="{32A5B245-1A58-4902-B3B6-222CBAF8B277}" type="presOf" srcId="{57547FA5-BD75-49AE-9112-D51C7723A3AC}" destId="{DEBA27AC-B714-4CE1-8E13-B8DAFAC38ED5}" srcOrd="0" destOrd="0" presId="urn:microsoft.com/office/officeart/2005/8/layout/vList2"/>
    <dgm:cxn modelId="{71D8204A-F776-4CC3-A639-2252DD2ADBB6}" type="presOf" srcId="{946CC286-7FC6-4922-8788-F4672E424FF0}" destId="{9DE23B78-385D-4D51-BB52-47F594C6E998}" srcOrd="0" destOrd="0" presId="urn:microsoft.com/office/officeart/2005/8/layout/vList2"/>
    <dgm:cxn modelId="{A02FEF9A-1B70-40D0-AA53-3D9529ABF895}" srcId="{946CC286-7FC6-4922-8788-F4672E424FF0}" destId="{9094B0C1-C0D2-4D2A-A93D-A48ED0113576}" srcOrd="4" destOrd="0" parTransId="{57F2C699-8AEF-4283-B232-259902911901}" sibTransId="{7198105B-F3C1-4DB6-938C-17F7FC62846C}"/>
    <dgm:cxn modelId="{9E02FCA2-63A4-4BC9-A162-2711A97CDF4D}" srcId="{946CC286-7FC6-4922-8788-F4672E424FF0}" destId="{27FC63B2-6231-41F7-B82C-0F9A137C3ADB}" srcOrd="5" destOrd="0" parTransId="{585C771F-756E-41FE-BB17-914813150BF2}" sibTransId="{3A3C44BA-D0BF-4C9C-8DD5-8A65828779FA}"/>
    <dgm:cxn modelId="{8923A2A9-A834-4E3E-BA45-60A520243013}" type="presOf" srcId="{20A0338E-9B0F-45AA-BD7A-29C56F15F862}" destId="{AC1C9BD1-8BC2-4E3B-9F20-5E2A13D0BFE5}" srcOrd="0" destOrd="0" presId="urn:microsoft.com/office/officeart/2005/8/layout/vList2"/>
    <dgm:cxn modelId="{A35CCDCE-7591-41A7-A8BD-13C02D88B9F7}" type="presOf" srcId="{6851D041-9470-4C70-B1FB-D6FA7BC105A7}" destId="{61AFAEB2-5C4C-430D-B3A0-963FFD4C15F8}" srcOrd="0" destOrd="0" presId="urn:microsoft.com/office/officeart/2005/8/layout/vList2"/>
    <dgm:cxn modelId="{0A940BE1-5B76-4717-8B92-F658015776DA}" srcId="{946CC286-7FC6-4922-8788-F4672E424FF0}" destId="{20A0338E-9B0F-45AA-BD7A-29C56F15F862}" srcOrd="6" destOrd="0" parTransId="{99109AF7-D032-4A5D-9E19-2FC0EC3C0DDC}" sibTransId="{E12C0A29-979D-483B-B529-007CC1C794EB}"/>
    <dgm:cxn modelId="{3CCADBE6-FF54-4C17-8EA5-8E2D81516490}" srcId="{946CC286-7FC6-4922-8788-F4672E424FF0}" destId="{57547FA5-BD75-49AE-9112-D51C7723A3AC}" srcOrd="2" destOrd="0" parTransId="{11669567-410A-46B4-B36C-F3EBAB1AE9D8}" sibTransId="{A1110838-0329-4DC0-97E8-64A3D801BCF5}"/>
    <dgm:cxn modelId="{A6F0C448-2FCF-40D0-B148-BAC7800D3F59}" type="presParOf" srcId="{9DE23B78-385D-4D51-BB52-47F594C6E998}" destId="{19F40B30-3434-442E-BB04-0F769BE9FFA2}" srcOrd="0" destOrd="0" presId="urn:microsoft.com/office/officeart/2005/8/layout/vList2"/>
    <dgm:cxn modelId="{FEFDF6FD-3E7E-4ABF-BCC5-2DF0B40C265C}" type="presParOf" srcId="{9DE23B78-385D-4D51-BB52-47F594C6E998}" destId="{27319EC5-B456-420B-99B2-B5E59D4BBEE8}" srcOrd="1" destOrd="0" presId="urn:microsoft.com/office/officeart/2005/8/layout/vList2"/>
    <dgm:cxn modelId="{9EAD1693-37BF-4D4C-AA17-EF3C720A651D}" type="presParOf" srcId="{9DE23B78-385D-4D51-BB52-47F594C6E998}" destId="{61AFAEB2-5C4C-430D-B3A0-963FFD4C15F8}" srcOrd="2" destOrd="0" presId="urn:microsoft.com/office/officeart/2005/8/layout/vList2"/>
    <dgm:cxn modelId="{811C55E5-648C-4F22-9CCE-B3801581A8EE}" type="presParOf" srcId="{9DE23B78-385D-4D51-BB52-47F594C6E998}" destId="{F01088D9-4DBD-45B4-89DB-06CD6989CAF2}" srcOrd="3" destOrd="0" presId="urn:microsoft.com/office/officeart/2005/8/layout/vList2"/>
    <dgm:cxn modelId="{94E73CB8-E223-48D9-B019-8615FF10FBF2}" type="presParOf" srcId="{9DE23B78-385D-4D51-BB52-47F594C6E998}" destId="{DEBA27AC-B714-4CE1-8E13-B8DAFAC38ED5}" srcOrd="4" destOrd="0" presId="urn:microsoft.com/office/officeart/2005/8/layout/vList2"/>
    <dgm:cxn modelId="{10704BC9-527A-4F7A-9533-7CBAF8750E8F}" type="presParOf" srcId="{9DE23B78-385D-4D51-BB52-47F594C6E998}" destId="{D74BBC51-B12C-44A7-9639-1DB6D21559A5}" srcOrd="5" destOrd="0" presId="urn:microsoft.com/office/officeart/2005/8/layout/vList2"/>
    <dgm:cxn modelId="{7CA9234A-30DE-4C7F-A062-AA256967CA6A}" type="presParOf" srcId="{9DE23B78-385D-4D51-BB52-47F594C6E998}" destId="{F0999E29-F5BD-4C53-B489-01B1F633341A}" srcOrd="6" destOrd="0" presId="urn:microsoft.com/office/officeart/2005/8/layout/vList2"/>
    <dgm:cxn modelId="{10AAADF5-9433-4F3C-9190-4946A0E27E7D}" type="presParOf" srcId="{9DE23B78-385D-4D51-BB52-47F594C6E998}" destId="{F5C148B8-1FFC-4650-9B8B-21F048FD43D9}" srcOrd="7" destOrd="0" presId="urn:microsoft.com/office/officeart/2005/8/layout/vList2"/>
    <dgm:cxn modelId="{E58C9AED-37E0-45E1-911F-2548C97D5635}" type="presParOf" srcId="{9DE23B78-385D-4D51-BB52-47F594C6E998}" destId="{2E26DAB7-B4C9-4413-B59B-59E98E124A8B}" srcOrd="8" destOrd="0" presId="urn:microsoft.com/office/officeart/2005/8/layout/vList2"/>
    <dgm:cxn modelId="{722A5FE0-1408-42B3-84A3-D3513E2DFB52}" type="presParOf" srcId="{9DE23B78-385D-4D51-BB52-47F594C6E998}" destId="{6556A5C4-FC40-479A-9FBB-E6FECA57249C}" srcOrd="9" destOrd="0" presId="urn:microsoft.com/office/officeart/2005/8/layout/vList2"/>
    <dgm:cxn modelId="{192671D3-A63D-4E44-9288-82E8FF99F0A6}" type="presParOf" srcId="{9DE23B78-385D-4D51-BB52-47F594C6E998}" destId="{965EB775-C400-4150-B358-D12778C81B51}" srcOrd="10" destOrd="0" presId="urn:microsoft.com/office/officeart/2005/8/layout/vList2"/>
    <dgm:cxn modelId="{D1A35026-3A20-4081-9401-A1D7C9905A74}" type="presParOf" srcId="{9DE23B78-385D-4D51-BB52-47F594C6E998}" destId="{BFF73123-D1A5-4CAD-A9B5-BD96CAF78C96}" srcOrd="11" destOrd="0" presId="urn:microsoft.com/office/officeart/2005/8/layout/vList2"/>
    <dgm:cxn modelId="{02912578-B6F6-49D1-A06A-2FEC124C8901}" type="presParOf" srcId="{9DE23B78-385D-4D51-BB52-47F594C6E998}" destId="{AC1C9BD1-8BC2-4E3B-9F20-5E2A13D0BFE5}" srcOrd="12" destOrd="0" presId="urn:microsoft.com/office/officeart/2005/8/layout/vList2"/>
    <dgm:cxn modelId="{9F4634F8-069D-4BA6-A6B3-B81CF615947D}" type="presParOf" srcId="{9DE23B78-385D-4D51-BB52-47F594C6E998}" destId="{C4322B72-85BE-42F4-ABB2-C0C85F02F9EF}" srcOrd="13" destOrd="0" presId="urn:microsoft.com/office/officeart/2005/8/layout/vList2"/>
    <dgm:cxn modelId="{6739C4D0-E28D-4AAA-A3DA-6DAB7206ADB0}" type="presParOf" srcId="{9DE23B78-385D-4D51-BB52-47F594C6E998}" destId="{EE9930AF-3CBE-4E73-867A-D9711DE8191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60F94-C8D8-49D8-BB8A-6476B0082968}">
      <dsp:nvSpPr>
        <dsp:cNvPr id="0" name=""/>
        <dsp:cNvSpPr/>
      </dsp:nvSpPr>
      <dsp:spPr>
        <a:xfrm>
          <a:off x="0" y="1234842"/>
          <a:ext cx="2075625" cy="13180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422F6-358B-4944-99DF-5B4AAB1CCA39}">
      <dsp:nvSpPr>
        <dsp:cNvPr id="0" name=""/>
        <dsp:cNvSpPr/>
      </dsp:nvSpPr>
      <dsp:spPr>
        <a:xfrm>
          <a:off x="230625" y="1453935"/>
          <a:ext cx="2075625" cy="1318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1) Нестрогая</a:t>
          </a:r>
          <a:r>
            <a:rPr lang="en-US" sz="1700" kern="1200" dirty="0"/>
            <a:t> </a:t>
          </a:r>
          <a:r>
            <a:rPr lang="ru-RU" sz="1700" kern="1200" dirty="0"/>
            <a:t>и динамическая типизация </a:t>
          </a:r>
          <a:endParaRPr lang="en-US" sz="1700" kern="1200" dirty="0"/>
        </a:p>
      </dsp:txBody>
      <dsp:txXfrm>
        <a:off x="269229" y="1492539"/>
        <a:ext cx="1998417" cy="1240813"/>
      </dsp:txXfrm>
    </dsp:sp>
    <dsp:sp modelId="{DF9CF26B-F0CB-4F97-8E1E-B5BC7178161C}">
      <dsp:nvSpPr>
        <dsp:cNvPr id="0" name=""/>
        <dsp:cNvSpPr/>
      </dsp:nvSpPr>
      <dsp:spPr>
        <a:xfrm>
          <a:off x="2536875" y="1234842"/>
          <a:ext cx="2075625" cy="13180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D8BF2B-F9B5-4A9C-8A57-FD51CA519292}">
      <dsp:nvSpPr>
        <dsp:cNvPr id="0" name=""/>
        <dsp:cNvSpPr/>
      </dsp:nvSpPr>
      <dsp:spPr>
        <a:xfrm>
          <a:off x="2767500" y="1453935"/>
          <a:ext cx="2075625" cy="1318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 </a:t>
          </a:r>
          <a:r>
            <a:rPr lang="ru-RU" sz="1700" kern="1200" dirty="0"/>
            <a:t> </a:t>
          </a:r>
          <a:r>
            <a:rPr lang="ru-RU" sz="1700" b="0" i="0" kern="1200" dirty="0"/>
            <a:t>Автоматическая многопоточность*</a:t>
          </a:r>
          <a:endParaRPr lang="en-US" sz="1700" kern="1200" dirty="0"/>
        </a:p>
      </dsp:txBody>
      <dsp:txXfrm>
        <a:off x="2806104" y="1492539"/>
        <a:ext cx="1998417" cy="1240813"/>
      </dsp:txXfrm>
    </dsp:sp>
    <dsp:sp modelId="{9F4404A4-75DC-42AE-8BA5-7E6B64EFCF3C}">
      <dsp:nvSpPr>
        <dsp:cNvPr id="0" name=""/>
        <dsp:cNvSpPr/>
      </dsp:nvSpPr>
      <dsp:spPr>
        <a:xfrm>
          <a:off x="5073750" y="1234842"/>
          <a:ext cx="2075625" cy="13180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8C544E-8466-43D5-ABAB-1AD0613DD616}">
      <dsp:nvSpPr>
        <dsp:cNvPr id="0" name=""/>
        <dsp:cNvSpPr/>
      </dsp:nvSpPr>
      <dsp:spPr>
        <a:xfrm>
          <a:off x="5304375" y="1453935"/>
          <a:ext cx="2075625" cy="1318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3) Автоматическое управление памятью и сборка мусора</a:t>
          </a:r>
          <a:endParaRPr lang="en-US" sz="1700" kern="1200" dirty="0"/>
        </a:p>
      </dsp:txBody>
      <dsp:txXfrm>
        <a:off x="5342979" y="1492539"/>
        <a:ext cx="1998417" cy="1240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B9B0E-19B9-4256-B31A-5A4ABA631F32}">
      <dsp:nvSpPr>
        <dsp:cNvPr id="0" name=""/>
        <dsp:cNvSpPr/>
      </dsp:nvSpPr>
      <dsp:spPr>
        <a:xfrm>
          <a:off x="0" y="0"/>
          <a:ext cx="5782274" cy="654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&lt;script&gt;</a:t>
          </a:r>
        </a:p>
      </dsp:txBody>
      <dsp:txXfrm>
        <a:off x="31950" y="31950"/>
        <a:ext cx="5718374" cy="590605"/>
      </dsp:txXfrm>
    </dsp:sp>
    <dsp:sp modelId="{6A8FD640-954D-4CBB-B3BA-5057E8D29980}">
      <dsp:nvSpPr>
        <dsp:cNvPr id="0" name=""/>
        <dsp:cNvSpPr/>
      </dsp:nvSpPr>
      <dsp:spPr>
        <a:xfrm>
          <a:off x="0" y="767379"/>
          <a:ext cx="5782274" cy="654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... JavaScript-</a:t>
          </a:r>
          <a:r>
            <a:rPr lang="ru-RU" sz="2700" kern="1200" dirty="0"/>
            <a:t>код ...</a:t>
          </a:r>
          <a:endParaRPr lang="en-US" sz="2700" kern="1200" dirty="0"/>
        </a:p>
      </dsp:txBody>
      <dsp:txXfrm>
        <a:off x="31950" y="799329"/>
        <a:ext cx="5718374" cy="590605"/>
      </dsp:txXfrm>
    </dsp:sp>
    <dsp:sp modelId="{6C157F9A-67B3-4280-8927-87A7D9228ACF}">
      <dsp:nvSpPr>
        <dsp:cNvPr id="0" name=""/>
        <dsp:cNvSpPr/>
      </dsp:nvSpPr>
      <dsp:spPr>
        <a:xfrm>
          <a:off x="0" y="1534759"/>
          <a:ext cx="5782274" cy="654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&lt;/</a:t>
          </a:r>
          <a:r>
            <a:rPr lang="en-US" sz="2700" kern="1200"/>
            <a:t>script&gt;</a:t>
          </a:r>
        </a:p>
      </dsp:txBody>
      <dsp:txXfrm>
        <a:off x="31950" y="1566709"/>
        <a:ext cx="5718374" cy="590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3BF4F-F0F9-47F3-A06A-94D0E3EC187E}">
      <dsp:nvSpPr>
        <dsp:cNvPr id="0" name=""/>
        <dsp:cNvSpPr/>
      </dsp:nvSpPr>
      <dsp:spPr>
        <a:xfrm>
          <a:off x="0" y="1090957"/>
          <a:ext cx="9182961" cy="4591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&lt;</a:t>
          </a:r>
          <a:r>
            <a:rPr lang="en-US" sz="1900" kern="1200" dirty="0"/>
            <a:t>html&gt;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&lt;head&gt;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&lt;title&gt;</a:t>
          </a:r>
          <a:r>
            <a:rPr lang="ru-RU" sz="1900" kern="1200" dirty="0"/>
            <a:t>Страница с примером кода </a:t>
          </a:r>
          <a:r>
            <a:rPr lang="en-US" sz="1900" kern="1200" dirty="0"/>
            <a:t>JavaScript&lt;/title&gt;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&lt;script&gt;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alert("Hello World!");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&lt;/script&gt;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&lt;/head&gt;</a:t>
          </a:r>
          <a:r>
            <a:rPr lang="ru-RU" sz="1900" kern="1200" dirty="0"/>
            <a:t> При размещении кода внутри </a:t>
          </a:r>
          <a:r>
            <a:rPr lang="en-US" sz="1900" kern="1200" dirty="0"/>
            <a:t>HTML-</a:t>
          </a:r>
          <a:r>
            <a:rPr lang="ru-RU" sz="1900" kern="1200" dirty="0"/>
            <a:t>файла код </a:t>
          </a:r>
          <a:r>
            <a:rPr lang="en-US" sz="1900" kern="1200" dirty="0"/>
            <a:t>JavaScript </a:t>
          </a:r>
          <a:r>
            <a:rPr lang="ru-RU" sz="1900" kern="1200" dirty="0"/>
            <a:t>обрамляется тэгом &lt;</a:t>
          </a:r>
          <a:r>
            <a:rPr lang="en-US" sz="1900" kern="1200" dirty="0"/>
            <a:t>script&gt;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&lt;body&gt;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Это текст основной страницы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900" kern="1200" dirty="0"/>
            <a:t>&lt;/</a:t>
          </a:r>
          <a:r>
            <a:rPr lang="en-US" sz="1900" kern="1200" dirty="0"/>
            <a:t>body&gt;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&lt;/html&gt;</a:t>
          </a:r>
        </a:p>
      </dsp:txBody>
      <dsp:txXfrm>
        <a:off x="224138" y="1315095"/>
        <a:ext cx="8734685" cy="4143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40B30-3434-442E-BB04-0F769BE9FFA2}">
      <dsp:nvSpPr>
        <dsp:cNvPr id="0" name=""/>
        <dsp:cNvSpPr/>
      </dsp:nvSpPr>
      <dsp:spPr>
        <a:xfrm>
          <a:off x="0" y="88820"/>
          <a:ext cx="7084788" cy="654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1&lt;html&gt;</a:t>
          </a:r>
        </a:p>
      </dsp:txBody>
      <dsp:txXfrm>
        <a:off x="31950" y="120770"/>
        <a:ext cx="7020888" cy="590605"/>
      </dsp:txXfrm>
    </dsp:sp>
    <dsp:sp modelId="{61AFAEB2-5C4C-430D-B3A0-963FFD4C15F8}">
      <dsp:nvSpPr>
        <dsp:cNvPr id="0" name=""/>
        <dsp:cNvSpPr/>
      </dsp:nvSpPr>
      <dsp:spPr>
        <a:xfrm>
          <a:off x="0" y="821085"/>
          <a:ext cx="7084788" cy="654505"/>
        </a:xfrm>
        <a:prstGeom prst="roundRect">
          <a:avLst/>
        </a:prstGeom>
        <a:solidFill>
          <a:schemeClr val="accent2">
            <a:hueOff val="-2658198"/>
            <a:satOff val="-569"/>
            <a:lumOff val="-3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 &lt;head&gt;</a:t>
          </a:r>
        </a:p>
      </dsp:txBody>
      <dsp:txXfrm>
        <a:off x="31950" y="853035"/>
        <a:ext cx="7020888" cy="590605"/>
      </dsp:txXfrm>
    </dsp:sp>
    <dsp:sp modelId="{DEBA27AC-B714-4CE1-8E13-B8DAFAC38ED5}">
      <dsp:nvSpPr>
        <dsp:cNvPr id="0" name=""/>
        <dsp:cNvSpPr/>
      </dsp:nvSpPr>
      <dsp:spPr>
        <a:xfrm>
          <a:off x="0" y="1553350"/>
          <a:ext cx="7084788" cy="654505"/>
        </a:xfrm>
        <a:prstGeom prst="roundRect">
          <a:avLst/>
        </a:prstGeom>
        <a:solidFill>
          <a:schemeClr val="accent2">
            <a:hueOff val="-5316395"/>
            <a:satOff val="-1137"/>
            <a:lumOff val="-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3&lt;title&gt;Заголовок&lt;/title&gt;</a:t>
          </a:r>
        </a:p>
      </dsp:txBody>
      <dsp:txXfrm>
        <a:off x="31950" y="1585300"/>
        <a:ext cx="7020888" cy="590605"/>
      </dsp:txXfrm>
    </dsp:sp>
    <dsp:sp modelId="{F0999E29-F5BD-4C53-B489-01B1F633341A}">
      <dsp:nvSpPr>
        <dsp:cNvPr id="0" name=""/>
        <dsp:cNvSpPr/>
      </dsp:nvSpPr>
      <dsp:spPr>
        <a:xfrm>
          <a:off x="0" y="2285616"/>
          <a:ext cx="7084788" cy="654505"/>
        </a:xfrm>
        <a:prstGeom prst="roundRect">
          <a:avLst/>
        </a:prstGeom>
        <a:solidFill>
          <a:schemeClr val="accent2">
            <a:hueOff val="-7974593"/>
            <a:satOff val="-1706"/>
            <a:lumOff val="-10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 &lt;/head&gt;</a:t>
          </a:r>
        </a:p>
      </dsp:txBody>
      <dsp:txXfrm>
        <a:off x="31950" y="2317566"/>
        <a:ext cx="7020888" cy="590605"/>
      </dsp:txXfrm>
    </dsp:sp>
    <dsp:sp modelId="{2E26DAB7-B4C9-4413-B59B-59E98E124A8B}">
      <dsp:nvSpPr>
        <dsp:cNvPr id="0" name=""/>
        <dsp:cNvSpPr/>
      </dsp:nvSpPr>
      <dsp:spPr>
        <a:xfrm>
          <a:off x="0" y="3017881"/>
          <a:ext cx="7084788" cy="654505"/>
        </a:xfrm>
        <a:prstGeom prst="roundRect">
          <a:avLst/>
        </a:prstGeom>
        <a:solidFill>
          <a:schemeClr val="accent2">
            <a:hueOff val="-10632791"/>
            <a:satOff val="-2275"/>
            <a:lumOff val="-13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5&lt;body&gt;</a:t>
          </a:r>
        </a:p>
      </dsp:txBody>
      <dsp:txXfrm>
        <a:off x="31950" y="3049831"/>
        <a:ext cx="7020888" cy="590605"/>
      </dsp:txXfrm>
    </dsp:sp>
    <dsp:sp modelId="{965EB775-C400-4150-B358-D12778C81B51}">
      <dsp:nvSpPr>
        <dsp:cNvPr id="0" name=""/>
        <dsp:cNvSpPr/>
      </dsp:nvSpPr>
      <dsp:spPr>
        <a:xfrm>
          <a:off x="0" y="3750146"/>
          <a:ext cx="7084788" cy="654505"/>
        </a:xfrm>
        <a:prstGeom prst="roundRect">
          <a:avLst/>
        </a:prstGeom>
        <a:solidFill>
          <a:schemeClr val="accent2">
            <a:hueOff val="-13290988"/>
            <a:satOff val="-2844"/>
            <a:lumOff val="-16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 Прекрасный документ</a:t>
          </a:r>
        </a:p>
      </dsp:txBody>
      <dsp:txXfrm>
        <a:off x="31950" y="3782096"/>
        <a:ext cx="7020888" cy="590605"/>
      </dsp:txXfrm>
    </dsp:sp>
    <dsp:sp modelId="{AC1C9BD1-8BC2-4E3B-9F20-5E2A13D0BFE5}">
      <dsp:nvSpPr>
        <dsp:cNvPr id="0" name=""/>
        <dsp:cNvSpPr/>
      </dsp:nvSpPr>
      <dsp:spPr>
        <a:xfrm>
          <a:off x="0" y="4482412"/>
          <a:ext cx="7084788" cy="654505"/>
        </a:xfrm>
        <a:prstGeom prst="roundRect">
          <a:avLst/>
        </a:prstGeom>
        <a:solidFill>
          <a:schemeClr val="accent2">
            <a:hueOff val="-15949186"/>
            <a:satOff val="-3412"/>
            <a:lumOff val="-20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7 &lt;/body&gt;</a:t>
          </a:r>
        </a:p>
      </dsp:txBody>
      <dsp:txXfrm>
        <a:off x="31950" y="4514362"/>
        <a:ext cx="7020888" cy="590605"/>
      </dsp:txXfrm>
    </dsp:sp>
    <dsp:sp modelId="{EE9930AF-3CBE-4E73-867A-D9711DE8191F}">
      <dsp:nvSpPr>
        <dsp:cNvPr id="0" name=""/>
        <dsp:cNvSpPr/>
      </dsp:nvSpPr>
      <dsp:spPr>
        <a:xfrm>
          <a:off x="0" y="5214677"/>
          <a:ext cx="7084788" cy="654505"/>
        </a:xfrm>
        <a:prstGeom prst="roundRect">
          <a:avLst/>
        </a:prstGeom>
        <a:solidFill>
          <a:schemeClr val="accent2">
            <a:hueOff val="-18607383"/>
            <a:satOff val="-3981"/>
            <a:lumOff val="-23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8&lt;/html&gt;</a:t>
          </a:r>
        </a:p>
      </dsp:txBody>
      <dsp:txXfrm>
        <a:off x="31950" y="5246627"/>
        <a:ext cx="7020888" cy="590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7B743A4-62D4-45D7-B445-A30ABC32F7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8ABBCC-91B6-4DF2-B84C-66B3B1B15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BBCF-9E7F-4F9B-9998-132AA8067048}" type="datetimeFigureOut">
              <a:rPr lang="ru-RU" smtClean="0"/>
              <a:t>27.05.2021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BCF693-A168-4093-AD0F-7AB7CB1700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821501-B3D1-444E-8830-1D228D562E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45097-BF68-4BDB-BC46-A1518B931A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986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May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6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May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88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May 27,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May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May 27,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3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2CF25F2-5C39-459E-9E83-BB0383486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BEA57-E8BF-4843-984B-934704EC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8" y="310824"/>
            <a:ext cx="11301984" cy="987552"/>
          </a:xfrm>
        </p:spPr>
        <p:txBody>
          <a:bodyPr>
            <a:normAutofit/>
          </a:bodyPr>
          <a:lstStyle/>
          <a:p>
            <a:r>
              <a:rPr lang="ru-RU" sz="2800" dirty="0"/>
              <a:t>               </a:t>
            </a:r>
            <a:r>
              <a:rPr lang="ru-RU" dirty="0"/>
              <a:t>Министерство образования Республики Беларусь</a:t>
            </a:r>
            <a:br>
              <a:rPr lang="ru-RU" dirty="0"/>
            </a:br>
            <a:r>
              <a:rPr lang="ru-RU" dirty="0"/>
              <a:t>                 Белорусский государственный университет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F136F-91BB-4E4D-B095-4BBD73E4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00" y="1758462"/>
            <a:ext cx="11226785" cy="4788711"/>
          </a:xfrm>
        </p:spPr>
        <p:txBody>
          <a:bodyPr>
            <a:normAutofit fontScale="70000" lnSpcReduction="20000"/>
          </a:bodyPr>
          <a:lstStyle/>
          <a:p>
            <a:pPr marL="1944" indent="0">
              <a:buNone/>
            </a:pPr>
            <a:r>
              <a:rPr lang="ru-RU" sz="2800" dirty="0"/>
              <a:t>                                         </a:t>
            </a:r>
            <a:r>
              <a:rPr lang="ru-RU" sz="3500" dirty="0"/>
              <a:t>Доклад по дисциплине «Учебная практика»</a:t>
            </a:r>
          </a:p>
          <a:p>
            <a:pPr marL="1944" indent="0">
              <a:buNone/>
            </a:pPr>
            <a:r>
              <a:rPr lang="ru-RU" sz="3500" dirty="0"/>
              <a:t>                                            на тему: «</a:t>
            </a:r>
            <a:r>
              <a:rPr lang="ru-RU" sz="3500" b="1" dirty="0"/>
              <a:t>Основы </a:t>
            </a:r>
            <a:r>
              <a:rPr lang="en-US" sz="3500" b="1" dirty="0"/>
              <a:t>JavaScript</a:t>
            </a:r>
            <a:r>
              <a:rPr lang="ru-RU" sz="3500" dirty="0"/>
              <a:t>» </a:t>
            </a:r>
          </a:p>
          <a:p>
            <a:pPr marL="1944" indent="0">
              <a:buNone/>
            </a:pPr>
            <a:r>
              <a:rPr lang="ru-RU" sz="3200" dirty="0"/>
              <a:t>                                                                                                  </a:t>
            </a:r>
          </a:p>
          <a:p>
            <a:pPr marL="1944" indent="0">
              <a:buNone/>
            </a:pPr>
            <a:r>
              <a:rPr lang="ru-RU" sz="2300" dirty="0"/>
              <a:t>                                                                                                                                             Работу выполнили:</a:t>
            </a:r>
          </a:p>
          <a:p>
            <a:pPr marL="1944" indent="0">
              <a:buNone/>
            </a:pPr>
            <a:r>
              <a:rPr lang="ru-RU" sz="2300" dirty="0"/>
              <a:t>                                                                                                                                             студенты ФПМИ 1 курса, 14 группы </a:t>
            </a:r>
          </a:p>
          <a:p>
            <a:pPr marL="1944" indent="0">
              <a:buNone/>
            </a:pPr>
            <a:r>
              <a:rPr lang="ru-RU" sz="2300" dirty="0"/>
              <a:t>                                                                                                                                             Полякова Елена и </a:t>
            </a:r>
            <a:r>
              <a:rPr lang="ru-RU" sz="2300" dirty="0" err="1"/>
              <a:t>Рагусский</a:t>
            </a:r>
            <a:r>
              <a:rPr lang="ru-RU" sz="2300" dirty="0"/>
              <a:t> Ричард</a:t>
            </a:r>
          </a:p>
          <a:p>
            <a:pPr marL="1944" indent="0">
              <a:buNone/>
            </a:pPr>
            <a:r>
              <a:rPr lang="ru-RU" sz="2300" dirty="0"/>
              <a:t>                                                                                                                                             Преподаватель: Доцент кафедры  </a:t>
            </a:r>
          </a:p>
          <a:p>
            <a:pPr marL="1944" indent="0">
              <a:buNone/>
            </a:pPr>
            <a:r>
              <a:rPr lang="ru-RU" sz="2300" dirty="0"/>
              <a:t>                                                                                                                                             информационных систем управления  </a:t>
            </a:r>
          </a:p>
          <a:p>
            <a:pPr marL="1944" indent="0">
              <a:buNone/>
            </a:pPr>
            <a:r>
              <a:rPr lang="ru-RU" sz="2300" dirty="0"/>
              <a:t>                                                                                                                                             </a:t>
            </a:r>
            <a:r>
              <a:rPr lang="ru-RU" sz="2300" dirty="0" err="1"/>
              <a:t>Кашкевич</a:t>
            </a:r>
            <a:r>
              <a:rPr lang="ru-RU" sz="2300" dirty="0"/>
              <a:t> Сергей Иванович</a:t>
            </a:r>
          </a:p>
          <a:p>
            <a:pPr marL="1944" indent="0">
              <a:buNone/>
            </a:pPr>
            <a:endParaRPr lang="ru-RU" dirty="0"/>
          </a:p>
          <a:p>
            <a:pPr marL="1944" indent="0">
              <a:buNone/>
            </a:pPr>
            <a:endParaRPr lang="ru-RU" dirty="0"/>
          </a:p>
          <a:p>
            <a:pPr marL="1944" indent="0">
              <a:buNone/>
            </a:pPr>
            <a:r>
              <a:rPr lang="ru-RU" dirty="0"/>
              <a:t>                                                                                                      Минск,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  <a:p>
            <a:pPr marL="1944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171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898AC-DD63-4939-95A3-B96402FC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817180-359F-4479-9698-FA9720A14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Переменные объявляются с помощью операторов </a:t>
            </a:r>
            <a:r>
              <a:rPr lang="en-US" dirty="0"/>
              <a:t>var, let </a:t>
            </a:r>
            <a:r>
              <a:rPr lang="ru-RU" dirty="0"/>
              <a:t>и </a:t>
            </a:r>
            <a:r>
              <a:rPr lang="en-US" dirty="0"/>
              <a:t>const.</a:t>
            </a:r>
          </a:p>
          <a:p>
            <a:r>
              <a:rPr lang="ru-RU" dirty="0"/>
              <a:t>Область видимости </a:t>
            </a:r>
            <a:r>
              <a:rPr lang="en-US" dirty="0"/>
              <a:t>var</a:t>
            </a:r>
            <a:r>
              <a:rPr lang="ru-RU" dirty="0"/>
              <a:t> может</a:t>
            </a:r>
            <a:r>
              <a:rPr lang="en-US" dirty="0"/>
              <a:t> </a:t>
            </a:r>
            <a:r>
              <a:rPr lang="ru-RU" dirty="0"/>
              <a:t>ограничиваться функцией или</a:t>
            </a:r>
            <a:r>
              <a:rPr lang="en-US" dirty="0"/>
              <a:t> </a:t>
            </a:r>
            <a:r>
              <a:rPr lang="ru-RU" dirty="0"/>
              <a:t>быть глобальной</a:t>
            </a:r>
          </a:p>
          <a:p>
            <a:r>
              <a:rPr lang="en-US" dirty="0"/>
              <a:t>let </a:t>
            </a:r>
            <a:r>
              <a:rPr lang="ru-RU" dirty="0"/>
              <a:t>объявляет локальную переменную, ограниченную текущим блоком кода</a:t>
            </a:r>
          </a:p>
          <a:p>
            <a:r>
              <a:rPr lang="en-US" dirty="0"/>
              <a:t>const </a:t>
            </a:r>
            <a:r>
              <a:rPr lang="ru-RU" dirty="0"/>
              <a:t>не может быть изменен или переопределен. Область видимости как у </a:t>
            </a:r>
            <a:r>
              <a:rPr lang="en-US" dirty="0"/>
              <a:t>let</a:t>
            </a:r>
          </a:p>
          <a:p>
            <a:r>
              <a:rPr lang="ru-RU" dirty="0"/>
              <a:t>Начиная с </a:t>
            </a:r>
            <a:r>
              <a:rPr lang="en-US" dirty="0"/>
              <a:t>JavaScript ES6</a:t>
            </a:r>
            <a:r>
              <a:rPr lang="ru-RU" dirty="0"/>
              <a:t>, рекомендуется объявлять переменные только через </a:t>
            </a:r>
            <a:r>
              <a:rPr lang="en-US" dirty="0"/>
              <a:t>let </a:t>
            </a:r>
            <a:r>
              <a:rPr lang="ru-RU" dirty="0"/>
              <a:t>и </a:t>
            </a:r>
            <a:r>
              <a:rPr lang="en-US" dirty="0"/>
              <a:t>const.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915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0CA0D-4EA9-4556-86D5-67007BD6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C5918E-F926-4D46-A6A7-2FF67F69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не инициализировать переменную, то ей будет присвоен тип </a:t>
            </a:r>
            <a:r>
              <a:rPr lang="en-US" dirty="0"/>
              <a:t>undefined</a:t>
            </a:r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E6037F-B298-4D48-8BE1-85F222C0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214" y="2454118"/>
            <a:ext cx="7588883" cy="23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B42B2-3468-4573-88E9-87632268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в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66856A9-A20E-448E-B763-FB1B6AB1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Примитивные типы</a:t>
            </a:r>
            <a:r>
              <a:rPr lang="en-US" dirty="0"/>
              <a:t>: undefined, null, Boolean, number, string, symbol(</a:t>
            </a:r>
            <a:r>
              <a:rPr lang="ru-RU" dirty="0"/>
              <a:t>в </a:t>
            </a:r>
            <a:r>
              <a:rPr lang="en-US" dirty="0"/>
              <a:t>ES6)</a:t>
            </a:r>
            <a:endParaRPr lang="ru-RU" dirty="0"/>
          </a:p>
          <a:p>
            <a:r>
              <a:rPr lang="ru-RU" dirty="0"/>
              <a:t>Тип </a:t>
            </a:r>
            <a:r>
              <a:rPr lang="en-US" dirty="0"/>
              <a:t>Object, </a:t>
            </a:r>
            <a:r>
              <a:rPr lang="ru-RU" dirty="0"/>
              <a:t>а также тип</a:t>
            </a:r>
            <a:r>
              <a:rPr lang="en-US" dirty="0"/>
              <a:t> Function(</a:t>
            </a:r>
            <a:r>
              <a:rPr lang="ru-RU" dirty="0"/>
              <a:t>конструктивно унаследован от </a:t>
            </a:r>
            <a:r>
              <a:rPr lang="en-US" dirty="0"/>
              <a:t>Object</a:t>
            </a:r>
            <a:r>
              <a:rPr lang="ru-RU" dirty="0"/>
              <a:t>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0EB70D-61D8-4C3E-93CA-A5F36845F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06" y="2929277"/>
            <a:ext cx="6522187" cy="35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58AD5-2ABF-4A90-95B3-F492CC44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32535-5890-4D95-B0C5-701AD1F42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 как </a:t>
            </a:r>
            <a:r>
              <a:rPr lang="en-US" dirty="0"/>
              <a:t>JavaScript </a:t>
            </a:r>
            <a:r>
              <a:rPr lang="ru-RU" dirty="0"/>
              <a:t>является языком с динамической типизацией, следующий код будет без проблем работать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DBFC3C-1801-49DF-A9E8-652617B05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93" y="2786792"/>
            <a:ext cx="6427525" cy="263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4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0F865-9A1C-44AF-94EF-8230461D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Логические операторы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F11B7D-CE91-4FFE-9CC5-475340D3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JavaScript </a:t>
            </a:r>
            <a:r>
              <a:rPr lang="ru-RU" dirty="0"/>
              <a:t>существует строгое равенство (===) и равенство (==)</a:t>
            </a:r>
          </a:p>
          <a:p>
            <a:r>
              <a:rPr lang="ru-RU" dirty="0"/>
              <a:t>Двойное равно перед сравнением величин производит приведение типов; тройное равно сравнивает величины без приведения (если величины разных типов, вернёт </a:t>
            </a:r>
            <a:r>
              <a:rPr lang="en-US" dirty="0"/>
              <a:t>false</a:t>
            </a:r>
            <a:r>
              <a:rPr lang="ru-RU" dirty="0"/>
              <a:t>, даже не сравнивая) </a:t>
            </a:r>
            <a:endParaRPr lang="en-US" dirty="0"/>
          </a:p>
          <a:p>
            <a:r>
              <a:rPr lang="ru-RU" dirty="0"/>
              <a:t>Следует отметить, что все эти различия в сравнениях применимы лишь для примитивных типов данных.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424514-D225-445D-A024-36A3D3E1B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4525244"/>
            <a:ext cx="6611933" cy="19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6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851DF-8CE3-4509-BC98-F0BF0F14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6411857" cy="1053580"/>
          </a:xfrm>
        </p:spPr>
        <p:txBody>
          <a:bodyPr/>
          <a:lstStyle/>
          <a:p>
            <a:r>
              <a:rPr lang="ru-RU" dirty="0"/>
              <a:t>Сравнительная таблица операторов сравнения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33B6DB-1445-40F1-B396-BF024F231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82" y="205983"/>
            <a:ext cx="4937916" cy="64460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E5C45-441B-4C29-8B60-4BA72882929C}"/>
              </a:ext>
            </a:extLst>
          </p:cNvPr>
          <p:cNvSpPr txBox="1"/>
          <p:nvPr/>
        </p:nvSpPr>
        <p:spPr>
          <a:xfrm>
            <a:off x="448056" y="1545680"/>
            <a:ext cx="56815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 выхода редакции ES6 считалось, что оператор строгого равенства просто "улучшенная" версия оператора нестрогого равенства.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ES6 предлагает использовать алгоритм сравнения одинаковых величин через вызов Object.is 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 </a:t>
            </a:r>
            <a:r>
              <a:rPr lang="en-US" sz="2000" dirty="0"/>
              <a:t>Object.is</a:t>
            </a:r>
            <a:r>
              <a:rPr lang="ru-RU" sz="2000" dirty="0"/>
              <a:t> интересен тем, что различает -0 и +0, а также умеет сравнивать два не числа </a:t>
            </a:r>
            <a:r>
              <a:rPr lang="en-US" sz="2000" dirty="0" err="1"/>
              <a:t>NaN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“Always use 3 equals unless you have a good reason to use 2.” – Mozilla Developer Documentation</a:t>
            </a:r>
            <a:endParaRPr lang="ru-RU" sz="20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7CF046-6FDC-4D64-BE69-1E0DF96C6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7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F072EE-8E29-4B50-8852-EC2A96F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7450B-6285-4DE2-A977-20174294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565484"/>
            <a:ext cx="5344419" cy="4122442"/>
          </a:xfrm>
        </p:spPr>
        <p:txBody>
          <a:bodyPr/>
          <a:lstStyle/>
          <a:p>
            <a:r>
              <a:rPr lang="ru-RU" dirty="0"/>
              <a:t>Функция может быть задана анонимно</a:t>
            </a:r>
          </a:p>
          <a:p>
            <a:r>
              <a:rPr lang="ru-RU" dirty="0"/>
              <a:t>С </a:t>
            </a:r>
            <a:r>
              <a:rPr lang="en-US" dirty="0"/>
              <a:t>ES6 </a:t>
            </a:r>
            <a:r>
              <a:rPr lang="ru-RU" dirty="0"/>
              <a:t>рекомендуется использовать стрелочные функции, как более короткий вариант объявления</a:t>
            </a:r>
          </a:p>
          <a:p>
            <a:r>
              <a:rPr lang="ru-RU" dirty="0"/>
              <a:t>Выражение стрелочных функций не позволяют задавать имя, поэтому стрелочные функции анонимны, если их ни к чему не присвоить.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2A41DD-869A-42DC-96A2-06C2305A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88" y="1565485"/>
            <a:ext cx="5161199" cy="412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0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27A29-1926-4652-BF9E-E54FB460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B8478-0992-4D8C-91D7-183CB769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66" y="1072661"/>
            <a:ext cx="8944630" cy="495637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Массивы могут хранить в себе любые типы данных.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en-US" dirty="0" err="1"/>
              <a:t>array.length</a:t>
            </a:r>
            <a:r>
              <a:rPr lang="en-US" dirty="0"/>
              <a:t> </a:t>
            </a:r>
            <a:r>
              <a:rPr lang="ru-RU" dirty="0"/>
              <a:t>не обязательно будет показывать количество элементов в массиве. Длина массива это всегда его самый большой индекс плюс один.</a:t>
            </a:r>
          </a:p>
          <a:p>
            <a:r>
              <a:rPr lang="ru-RU" dirty="0"/>
              <a:t>Метод </a:t>
            </a:r>
            <a:r>
              <a:rPr lang="en-US" dirty="0"/>
              <a:t>foreach() </a:t>
            </a:r>
            <a:r>
              <a:rPr lang="ru-RU" dirty="0"/>
              <a:t>выполняет операцию для каждого элемента массива.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Также доступны методы </a:t>
            </a:r>
            <a:r>
              <a:rPr lang="en-US" dirty="0"/>
              <a:t>pop(), push() </a:t>
            </a:r>
            <a:r>
              <a:rPr lang="ru-RU" dirty="0"/>
              <a:t>и т.д.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35B76F-5BE7-4079-B19E-CF430C339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" y="1557907"/>
            <a:ext cx="6676969" cy="239428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9B97DF-3180-47ED-8CA5-D419BB675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960" y="818457"/>
            <a:ext cx="2987502" cy="54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1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8AFC3-E1B5-486F-BDC1-9F063B73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3BBDC-24C7-4E0E-A0E3-22FB1A3D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взаимодействия </a:t>
            </a:r>
            <a:r>
              <a:rPr lang="en-US" dirty="0"/>
              <a:t>JS </a:t>
            </a:r>
            <a:r>
              <a:rPr lang="ru-RU" dirty="0"/>
              <a:t>и </a:t>
            </a:r>
            <a:r>
              <a:rPr lang="en-US" dirty="0"/>
              <a:t>HTML/CSS </a:t>
            </a:r>
            <a:r>
              <a:rPr lang="ru-RU" dirty="0"/>
              <a:t>используется </a:t>
            </a:r>
            <a:r>
              <a:rPr lang="en-US" dirty="0"/>
              <a:t>DOM </a:t>
            </a:r>
            <a:r>
              <a:rPr lang="ru-RU" sz="2400" dirty="0"/>
              <a:t>-</a:t>
            </a:r>
            <a:r>
              <a:rPr lang="ru-RU" sz="2400" b="1" dirty="0"/>
              <a:t> </a:t>
            </a:r>
            <a:r>
              <a:rPr lang="ru-RU" b="1" dirty="0"/>
              <a:t> </a:t>
            </a:r>
            <a:r>
              <a:rPr lang="en-US" dirty="0"/>
              <a:t>API</a:t>
            </a:r>
            <a:r>
              <a:rPr lang="ru-RU" dirty="0"/>
              <a:t> который представляет и взаимодействует со всеми </a:t>
            </a:r>
            <a:r>
              <a:rPr lang="en-US" dirty="0"/>
              <a:t>HTML</a:t>
            </a:r>
            <a:r>
              <a:rPr lang="ru-RU" dirty="0"/>
              <a:t> или</a:t>
            </a:r>
            <a:r>
              <a:rPr lang="en-US" dirty="0"/>
              <a:t> XML</a:t>
            </a:r>
            <a:r>
              <a:rPr lang="ru-RU" dirty="0"/>
              <a:t> документами.</a:t>
            </a:r>
            <a:endParaRPr lang="en-US" dirty="0"/>
          </a:p>
          <a:p>
            <a:r>
              <a:rPr lang="ru-RU" sz="2400" dirty="0"/>
              <a:t>Каждый HTML-тег образует отдельный элемент-узел, каждый фрагмент текста - текстовый элемент, и т.п.</a:t>
            </a:r>
            <a:endParaRPr lang="en-US" sz="2400" dirty="0"/>
          </a:p>
          <a:p>
            <a:r>
              <a:rPr lang="ru-RU" sz="2400" dirty="0"/>
              <a:t>DOM - это представление документа в виде дерева тегов. Это дерево образуется за счет вложенной структуры тегов плюс текстовые фрагменты страницы, каждый из которых образует отдельный узел.</a:t>
            </a:r>
            <a:endParaRPr lang="en-US" sz="2400" dirty="0"/>
          </a:p>
          <a:p>
            <a:r>
              <a:rPr lang="ru-RU" dirty="0"/>
              <a:t>По существу, DOM соединяет веб-страницу с языками описания сценариев либо языками программирования.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766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0DBE5-291E-4451-B92F-5A2C674A6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20292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                           </a:t>
            </a:r>
            <a:r>
              <a:rPr lang="ru-RU" sz="3600" dirty="0"/>
              <a:t>Простейший</a:t>
            </a:r>
            <a:r>
              <a:rPr lang="en-US" sz="3600" dirty="0"/>
              <a:t> DOM </a:t>
            </a:r>
            <a:endParaRPr lang="ru-RU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CCEEE40-BFF9-4FDC-8F13-7E874E572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860800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66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6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BE2E7-795E-4F3B-9306-DC96BAE14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55200"/>
            <a:ext cx="5432045" cy="1969200"/>
          </a:xfrm>
        </p:spPr>
        <p:txBody>
          <a:bodyPr anchor="b"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4D6895-0D09-4D87-AC43-45576999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655200"/>
            <a:ext cx="5432045" cy="52956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JS)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язык программирования,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позволяет управлять элементами веб-страницы - заставлять их менять свои свойства и расположение, двигаться, реагировать, а также создавать множество других интересных эффектов. </a:t>
            </a:r>
            <a:endParaRPr lang="ru-RU" sz="3200" dirty="0"/>
          </a:p>
        </p:txBody>
      </p:sp>
      <p:cxnSp>
        <p:nvCxnSpPr>
          <p:cNvPr id="72" name="Straight Connector 68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5432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omputerskript auf einem Bildschirm">
            <a:extLst>
              <a:ext uri="{FF2B5EF4-FFF2-40B4-BE49-F238E27FC236}">
                <a16:creationId xmlns:a16="http://schemas.microsoft.com/office/drawing/2014/main" id="{D0E23F6F-9E46-427A-8C1E-ADA2074B1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" r="41596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4C7C2E-D6F3-4743-B6EF-EE6E2B8A7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11900" y="845534"/>
            <a:ext cx="5428996" cy="380478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="b" anchorCtr="0" compatLnSpc="1">
            <a:prstTxWarp prst="textNoShape">
              <a:avLst/>
            </a:prstTxWarp>
            <a:normAutofit fontScale="9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/>
            </a:pP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Самый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внешний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тег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- &lt;html&gt;,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поэтому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дерево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начинает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расти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от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него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.</a:t>
            </a:r>
          </a:p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/>
            </a:pP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Внутри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 &lt;html&gt; 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находятся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два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узла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: &lt;head&gt; и &lt;body&gt; -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они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становятся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дочерними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узлами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 </a:t>
            </a:r>
            <a:r>
              <a:rPr kumimoji="0" lang="en-US" altLang="ru-RU" sz="3600" b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для</a:t>
            </a:r>
            <a:r>
              <a:rPr kumimoji="0" lang="en-US" altLang="ru-RU" sz="3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 &lt;html&gt;.</a:t>
            </a:r>
          </a:p>
          <a:p>
            <a:pPr marL="0" marR="0" lvl="0" indent="0" eaLnBrk="1" fontAlgn="base" hangingPunct="1">
              <a:spcAft>
                <a:spcPct val="0"/>
              </a:spcAft>
              <a:buClrTx/>
              <a:buSzTx/>
              <a:tabLst/>
            </a:pPr>
            <a:br>
              <a:rPr kumimoji="0" lang="en-US" altLang="ru-RU" sz="26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</a:br>
            <a:endParaRPr kumimoji="0" lang="en-US" altLang="ru-RU" sz="2600" b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85F676-E019-4E54-8CFB-49F94378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2" y="2939630"/>
            <a:ext cx="5619797" cy="3421379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0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A798F-4BDD-4403-9620-575DFEEB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Напишем программу, меняющую цвет фона на случайный и</a:t>
            </a:r>
            <a:br>
              <a:rPr lang="ru-RU" dirty="0"/>
            </a:br>
            <a:r>
              <a:rPr lang="ru-RU" dirty="0"/>
              <a:t>выводящую этот цвет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76D40-AA94-4F96-9C1B-FC625099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84465"/>
            <a:ext cx="6809755" cy="5157369"/>
          </a:xfrm>
        </p:spPr>
        <p:txBody>
          <a:bodyPr>
            <a:normAutofit/>
          </a:bodyPr>
          <a:lstStyle/>
          <a:p>
            <a:r>
              <a:rPr lang="ru-RU" dirty="0"/>
              <a:t>Создадим простой макет с надписью и кнопкой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 нажатии на кнопку будем менять цвет(т.е. свойство </a:t>
            </a:r>
            <a:r>
              <a:rPr lang="en-US" dirty="0"/>
              <a:t>background-color </a:t>
            </a:r>
            <a:r>
              <a:rPr lang="ru-RU" dirty="0"/>
              <a:t>в </a:t>
            </a:r>
            <a:r>
              <a:rPr lang="en-US" dirty="0"/>
              <a:t>body)</a:t>
            </a:r>
          </a:p>
          <a:p>
            <a:r>
              <a:rPr lang="ru-RU" dirty="0"/>
              <a:t>Также будем создавать новый заголовок с информацией о новом цвете.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33ACC2-6B76-4212-B206-CAE4CC9C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1939401"/>
            <a:ext cx="5277742" cy="27165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952E6D-2B1B-4CAE-810D-0CDD35269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74" y="1704593"/>
            <a:ext cx="4383866" cy="47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24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F9700-3E06-4FC4-A311-A8D5149E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1) Обратимся к кнопке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6FFDDB-96E7-45C7-A704-37BBC29B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44" y="1004461"/>
            <a:ext cx="11293200" cy="4958677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Для обращения к элементу по </a:t>
            </a:r>
            <a:r>
              <a:rPr lang="en-US" dirty="0">
                <a:solidFill>
                  <a:schemeClr val="tx1"/>
                </a:solidFill>
              </a:rPr>
              <a:t>id </a:t>
            </a:r>
            <a:r>
              <a:rPr lang="ru-RU" dirty="0">
                <a:solidFill>
                  <a:schemeClr val="tx1"/>
                </a:solidFill>
              </a:rPr>
              <a:t>используется интерфейс </a:t>
            </a: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(“id”)</a:t>
            </a:r>
          </a:p>
          <a:p>
            <a:r>
              <a:rPr lang="ru-RU" dirty="0">
                <a:solidFill>
                  <a:schemeClr val="tx1"/>
                </a:solidFill>
              </a:rPr>
              <a:t>Возвращает </a:t>
            </a:r>
            <a:r>
              <a:rPr lang="ru-RU" altLang="ru-RU" dirty="0">
                <a:solidFill>
                  <a:schemeClr val="tx1"/>
                </a:solidFill>
                <a:cs typeface="Arial" panose="020B0604020202020204" pitchFamily="34" charset="0"/>
              </a:rPr>
              <a:t>ссылку на объект типа </a:t>
            </a:r>
            <a:r>
              <a:rPr lang="en-US" altLang="ru-RU" dirty="0">
                <a:solidFill>
                  <a:schemeClr val="tx1"/>
                </a:solidFill>
                <a:cs typeface="Arial" panose="020B0604020202020204" pitchFamily="34" charset="0"/>
              </a:rPr>
              <a:t>Element</a:t>
            </a:r>
            <a:r>
              <a:rPr lang="ru-RU" altLang="ru-RU" dirty="0">
                <a:solidFill>
                  <a:schemeClr val="tx1"/>
                </a:solidFill>
                <a:cs typeface="Arial" panose="020B0604020202020204" pitchFamily="34" charset="0"/>
              </a:rPr>
              <a:t> соответствующий указанному ID или </a:t>
            </a:r>
            <a:r>
              <a:rPr lang="ru-RU" altLang="ru-RU" dirty="0" err="1">
                <a:solidFill>
                  <a:schemeClr val="tx1"/>
                </a:solidFill>
              </a:rPr>
              <a:t>null</a:t>
            </a:r>
            <a:r>
              <a:rPr lang="ru-RU" altLang="ru-RU" dirty="0">
                <a:solidFill>
                  <a:schemeClr val="tx1"/>
                </a:solidFill>
                <a:cs typeface="Arial" panose="020B0604020202020204" pitchFamily="34" charset="0"/>
              </a:rPr>
              <a:t>, если элемент с указанным ID не найден в документе</a:t>
            </a:r>
          </a:p>
          <a:p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endParaRPr lang="ru-RU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tx1"/>
                </a:solidFill>
              </a:rPr>
              <a:t>Также доступны похожие интерфейсы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document.getElementByTagName</a:t>
            </a:r>
            <a:r>
              <a:rPr lang="en-US" dirty="0">
                <a:solidFill>
                  <a:schemeClr val="tx1"/>
                </a:solidFill>
              </a:rPr>
              <a:t>(“Id”)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document.getElementByClassName</a:t>
            </a:r>
            <a:r>
              <a:rPr lang="en-US" dirty="0">
                <a:solidFill>
                  <a:schemeClr val="tx1"/>
                </a:solidFill>
              </a:rPr>
              <a:t>(“Class”)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document.getElementByName</a:t>
            </a:r>
            <a:r>
              <a:rPr lang="en-US" dirty="0">
                <a:solidFill>
                  <a:schemeClr val="tx1"/>
                </a:solidFill>
              </a:rPr>
              <a:t>(“Name”)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753685-DDA8-4FC6-9324-AD633835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0" y="2787109"/>
            <a:ext cx="10648560" cy="12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88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8CFC5-8A2B-4AE2-AF3C-626788AE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ru-RU" dirty="0"/>
              <a:t>Повесим обработчик на кнопку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4191D-51E1-4A6C-866F-A794BDD4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 err="1"/>
              <a:t>EventTarget.addEventListener</a:t>
            </a:r>
            <a:r>
              <a:rPr lang="en-US" dirty="0"/>
              <a:t>()</a:t>
            </a:r>
            <a:r>
              <a:rPr lang="ru-RU" dirty="0"/>
              <a:t> регистрирует определённый обработчик события</a:t>
            </a:r>
            <a:endParaRPr lang="en-US" dirty="0"/>
          </a:p>
          <a:p>
            <a:r>
              <a:rPr lang="ru-RU" dirty="0"/>
              <a:t>Тип события </a:t>
            </a:r>
            <a:r>
              <a:rPr lang="en-US" dirty="0"/>
              <a:t>“click” </a:t>
            </a:r>
            <a:r>
              <a:rPr lang="ru-RU" dirty="0"/>
              <a:t>вызывает </a:t>
            </a:r>
            <a:r>
              <a:rPr lang="en-US" dirty="0" err="1"/>
              <a:t>EventListener</a:t>
            </a:r>
            <a:r>
              <a:rPr lang="en-US" dirty="0"/>
              <a:t> </a:t>
            </a:r>
            <a:r>
              <a:rPr lang="ru-RU" dirty="0"/>
              <a:t>по клику на </a:t>
            </a:r>
            <a:r>
              <a:rPr lang="en-US" dirty="0" err="1"/>
              <a:t>btn</a:t>
            </a:r>
            <a:r>
              <a:rPr lang="en-US" dirty="0"/>
              <a:t>.</a:t>
            </a:r>
          </a:p>
          <a:p>
            <a:r>
              <a:rPr lang="ru-RU" dirty="0"/>
              <a:t>При клике будет вызвана функция </a:t>
            </a:r>
            <a:r>
              <a:rPr lang="en-US" dirty="0" err="1"/>
              <a:t>backchange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8FB0BE-B0AB-4C2F-93C8-3AF31DDF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40" y="3876086"/>
            <a:ext cx="11293200" cy="133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3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8BBD0-4CF7-4D61-811D-B2E1A63F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backchange</a:t>
            </a:r>
            <a:r>
              <a:rPr lang="ru-RU" dirty="0"/>
              <a:t>()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6EB13-1093-4BE1-B907-31B197CA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941754"/>
            <a:ext cx="11293200" cy="4576459"/>
          </a:xfrm>
        </p:spPr>
        <p:txBody>
          <a:bodyPr/>
          <a:lstStyle/>
          <a:p>
            <a:r>
              <a:rPr lang="en-US" dirty="0" err="1"/>
              <a:t>document.CreateElement</a:t>
            </a:r>
            <a:r>
              <a:rPr lang="en-US" dirty="0"/>
              <a:t>(“Type”) </a:t>
            </a:r>
            <a:r>
              <a:rPr lang="ru-RU" dirty="0"/>
              <a:t>создаёт в </a:t>
            </a:r>
            <a:r>
              <a:rPr lang="en-US" dirty="0"/>
              <a:t>HTML-</a:t>
            </a:r>
            <a:r>
              <a:rPr lang="ru-RU" dirty="0"/>
              <a:t>документе элемент c тем тегом, что указан в аргументе</a:t>
            </a:r>
          </a:p>
          <a:p>
            <a:r>
              <a:rPr lang="en-US" dirty="0" err="1"/>
              <a:t>element.appendChild</a:t>
            </a:r>
            <a:r>
              <a:rPr lang="en-US" dirty="0"/>
              <a:t> </a:t>
            </a:r>
            <a:r>
              <a:rPr lang="ru-RU" dirty="0"/>
              <a:t>добавляет новый узел в конец родительского элемента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8A8177-E6EB-427F-A09C-BF1E1FBDE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3" y="2566323"/>
            <a:ext cx="11041586" cy="323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48C33-B7F3-44E7-81D9-A57CC13D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BC6C966-D32E-4D50-B321-26AD2FE15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62" y="1336431"/>
            <a:ext cx="6674338" cy="3935046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8E672F-F5D5-465A-972D-910005A9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223"/>
            <a:ext cx="5517662" cy="53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266DFD-5E3B-4698-A5A7-DA0323C4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созданного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36672-03A4-4ED0-875A-4D06B8C2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Удаление созданного узла происходит при помощи </a:t>
            </a:r>
            <a:r>
              <a:rPr lang="en-US" dirty="0" err="1"/>
              <a:t>removeChild</a:t>
            </a:r>
            <a:r>
              <a:rPr lang="en-US" dirty="0"/>
              <a:t>()</a:t>
            </a:r>
          </a:p>
          <a:p>
            <a:r>
              <a:rPr lang="ru-RU" dirty="0"/>
              <a:t>Для того, чтобы выбрать все нужные нам узлы, используем </a:t>
            </a:r>
            <a:r>
              <a:rPr lang="en-US" dirty="0" err="1"/>
              <a:t>querySelectorAll</a:t>
            </a:r>
            <a:r>
              <a:rPr lang="en-US" dirty="0"/>
              <a:t>(“type”)</a:t>
            </a:r>
          </a:p>
          <a:p>
            <a:r>
              <a:rPr lang="ru-RU" dirty="0"/>
              <a:t>Поддержка итераций по </a:t>
            </a:r>
            <a:r>
              <a:rPr lang="en-US" dirty="0" err="1"/>
              <a:t>querySelectorAll</a:t>
            </a:r>
            <a:r>
              <a:rPr lang="en-US" dirty="0"/>
              <a:t> </a:t>
            </a:r>
            <a:r>
              <a:rPr lang="ru-RU" dirty="0"/>
              <a:t>добавлена в </a:t>
            </a:r>
            <a:r>
              <a:rPr lang="en-US" dirty="0"/>
              <a:t>ES6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09E20-B568-4243-9D5F-93554803A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9" y="3532921"/>
            <a:ext cx="10636454" cy="166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9D2EB17-7133-49D4-9B24-19D463C31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A5A7-405A-43BD-B2E7-C469320A9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4500" dirty="0"/>
              <a:t>             </a:t>
            </a:r>
            <a:r>
              <a:rPr lang="ru-RU" sz="4500" dirty="0"/>
              <a:t>  </a:t>
            </a:r>
            <a:r>
              <a:rPr lang="en-US" sz="4500" dirty="0"/>
              <a:t> </a:t>
            </a:r>
            <a:r>
              <a:rPr lang="ru-RU" sz="4500" dirty="0"/>
              <a:t>Специфика   </a:t>
            </a:r>
            <a:r>
              <a:rPr lang="en-US" sz="4500" dirty="0">
                <a:latin typeface="Algerian" panose="04020705040A02060702" pitchFamily="82" charset="0"/>
              </a:rPr>
              <a:t>JavaScript </a:t>
            </a:r>
            <a:endParaRPr lang="ru-RU" sz="45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2EC466-DD69-486C-BA3C-AA0D411C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" y="2259000"/>
            <a:ext cx="3492000" cy="3492000"/>
          </a:xfrm>
          <a:prstGeom prst="rect">
            <a:avLst/>
          </a:prstGeom>
        </p:spPr>
      </p:pic>
      <p:graphicFrame>
        <p:nvGraphicFramePr>
          <p:cNvPr id="6" name="Объект 2">
            <a:extLst>
              <a:ext uri="{FF2B5EF4-FFF2-40B4-BE49-F238E27FC236}">
                <a16:creationId xmlns:a16="http://schemas.microsoft.com/office/drawing/2014/main" id="{DA8A7E4F-FBDC-4CB4-9FF3-2DCA4CC1B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28626"/>
              </p:ext>
            </p:extLst>
          </p:nvPr>
        </p:nvGraphicFramePr>
        <p:xfrm>
          <a:off x="4366800" y="1944000"/>
          <a:ext cx="7380000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194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B6BB888-617E-4D93-B6D4-2EB9D9D9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Документ с графиком и ручкой">
            <a:extLst>
              <a:ext uri="{FF2B5EF4-FFF2-40B4-BE49-F238E27FC236}">
                <a16:creationId xmlns:a16="http://schemas.microsoft.com/office/drawing/2014/main" id="{81271DB7-805A-4463-94FB-345828E53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-2" y="0"/>
            <a:ext cx="1219198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412" y="450000"/>
            <a:ext cx="8256588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1000F-4227-4793-A336-62E30AF7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00" y="449990"/>
            <a:ext cx="7380000" cy="523240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600" b="1" u="sng"/>
              <a:t> Возможности JS:</a:t>
            </a:r>
            <a:br>
              <a:rPr lang="en-US" sz="3600" b="1" u="sng"/>
            </a:br>
            <a:r>
              <a:rPr lang="en-US" sz="2600"/>
              <a:t>   </a:t>
            </a:r>
            <a:r>
              <a:rPr lang="en-US" sz="2800" b="1"/>
              <a:t>- контроль работы браузера </a:t>
            </a:r>
            <a:r>
              <a:rPr lang="en-US" sz="2800"/>
              <a:t>(вывод диалоговых окон, закрытие и открытие окон браузера и тд) </a:t>
            </a:r>
            <a:br>
              <a:rPr lang="en-US" sz="2800"/>
            </a:br>
            <a:r>
              <a:rPr lang="en-US" sz="2800" b="1"/>
              <a:t>- взаимодействие с пользователем </a:t>
            </a:r>
            <a:r>
              <a:rPr lang="en-US" sz="2800"/>
              <a:t>(проверка вводимой</a:t>
            </a:r>
            <a:r>
              <a:rPr lang="ru-RU" sz="2800"/>
              <a:t> </a:t>
            </a:r>
            <a:r>
              <a:rPr lang="en-US" sz="2800"/>
              <a:t>инф-ии, возможность определять обработчики событий)</a:t>
            </a:r>
            <a:br>
              <a:rPr lang="en-US" sz="2800"/>
            </a:br>
            <a:r>
              <a:rPr lang="en-US" sz="2800" b="1"/>
              <a:t>-взаимодействие с содержимым документов </a:t>
            </a:r>
            <a:r>
              <a:rPr lang="en-US" sz="2800"/>
              <a:t>(например: чтение и изменение частей HTML-документа)</a:t>
            </a:r>
            <a:br>
              <a:rPr lang="en-US" sz="2800"/>
            </a:br>
            <a:r>
              <a:rPr lang="en-US" sz="2800" b="1"/>
              <a:t>-выполнение произвольных мат.вычислений + средства работы со значениями даты и времени</a:t>
            </a:r>
            <a:endParaRPr lang="en-US" sz="28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78B31-53BC-449D-AFB1-0BD16079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698775"/>
            <a:ext cx="11301984" cy="11412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Код </a:t>
            </a:r>
            <a:r>
              <a:rPr lang="en-US" sz="4800" dirty="0"/>
              <a:t>JavaScript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EDF28-8C7C-4A83-AF12-3B388E36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00" y="1660459"/>
            <a:ext cx="11293200" cy="4847467"/>
          </a:xfrm>
        </p:spPr>
        <p:txBody>
          <a:bodyPr>
            <a:normAutofit/>
          </a:bodyPr>
          <a:lstStyle/>
          <a:p>
            <a:pPr marL="459144" indent="-457200">
              <a:buFont typeface="+mj-lt"/>
              <a:buAutoNum type="arabicPeriod"/>
            </a:pPr>
            <a:r>
              <a:rPr lang="en-US" sz="2400" i="1" dirty="0"/>
              <a:t>JavaScript </a:t>
            </a:r>
            <a:r>
              <a:rPr lang="ru-RU" sz="2400" i="1" dirty="0"/>
              <a:t>является интерпретируемым</a:t>
            </a:r>
            <a:r>
              <a:rPr lang="en-US" sz="2400" i="1" dirty="0"/>
              <a:t> (</a:t>
            </a:r>
            <a:r>
              <a:rPr lang="ru-RU" sz="2400" i="1" dirty="0"/>
              <a:t>или </a:t>
            </a:r>
            <a:r>
              <a:rPr lang="en-US" sz="2400" i="1" dirty="0"/>
              <a:t>JIT-</a:t>
            </a:r>
            <a:r>
              <a:rPr lang="ru-RU" sz="2400" i="1" dirty="0"/>
              <a:t>компилируемым) языком программирования.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400" dirty="0"/>
              <a:t>JS </a:t>
            </a:r>
            <a:r>
              <a:rPr lang="ru-RU" sz="2400" dirty="0"/>
              <a:t>это мультипарадигменный язык с функциями первого класса</a:t>
            </a:r>
            <a:r>
              <a:rPr lang="en-US" sz="2400" dirty="0"/>
              <a:t> (</a:t>
            </a:r>
            <a:r>
              <a:rPr lang="ru-RU" sz="2400" dirty="0"/>
              <a:t>т. е. </a:t>
            </a:r>
            <a:r>
              <a:rPr lang="ru-RU" dirty="0"/>
              <a:t>они трактуются как объекты, могут быть переданы другим функциям и их можно вернуть из функций. Так же их можно присваивать переменным.</a:t>
            </a:r>
            <a:r>
              <a:rPr lang="ru-RU" sz="2400" dirty="0"/>
              <a:t>)</a:t>
            </a:r>
          </a:p>
          <a:p>
            <a:pPr marL="459144" indent="-457200">
              <a:buFont typeface="+mj-lt"/>
              <a:buAutoNum type="arabicPeriod"/>
            </a:pPr>
            <a:r>
              <a:rPr lang="ru-RU" sz="2400" dirty="0"/>
              <a:t>Синтаксис происходит от </a:t>
            </a:r>
            <a:r>
              <a:rPr lang="en-US" sz="2400" dirty="0"/>
              <a:t>C </a:t>
            </a:r>
            <a:r>
              <a:rPr lang="ru-RU" sz="2400" dirty="0"/>
              <a:t>и </a:t>
            </a:r>
            <a:r>
              <a:rPr lang="en-US" sz="2400" dirty="0"/>
              <a:t>Java</a:t>
            </a:r>
            <a:endParaRPr lang="ru-RU" sz="2400" dirty="0"/>
          </a:p>
          <a:p>
            <a:pPr marL="459144" indent="-457200">
              <a:buFont typeface="+mj-lt"/>
              <a:buAutoNum type="arabicPeriod"/>
            </a:pPr>
            <a:r>
              <a:rPr lang="ru-RU" sz="2400" dirty="0"/>
              <a:t>В отличие от большинства языков, </a:t>
            </a:r>
            <a:r>
              <a:rPr lang="ru-RU" sz="2400" dirty="0" err="1"/>
              <a:t>JavaScript</a:t>
            </a:r>
            <a:r>
              <a:rPr lang="ru-RU" sz="2400" dirty="0"/>
              <a:t> не следует концепции ввода (</a:t>
            </a:r>
            <a:r>
              <a:rPr lang="ru-RU" sz="2400" dirty="0" err="1"/>
              <a:t>input</a:t>
            </a:r>
            <a:r>
              <a:rPr lang="ru-RU" sz="2400" dirty="0"/>
              <a:t>) и вывода (</a:t>
            </a:r>
            <a:r>
              <a:rPr lang="ru-RU" sz="2400" dirty="0" err="1"/>
              <a:t>output</a:t>
            </a:r>
            <a:r>
              <a:rPr lang="ru-RU" sz="2400" dirty="0"/>
              <a:t>). Он спроектирован таким образом, чтобы запускаться как язык сценариев, встроенный в среду исполнения. Самая популярная среда исполнения – браузер.</a:t>
            </a:r>
          </a:p>
        </p:txBody>
      </p:sp>
    </p:spTree>
    <p:extLst>
      <p:ext uri="{BB962C8B-B14F-4D97-AF65-F5344CB8AC3E}">
        <p14:creationId xmlns:p14="http://schemas.microsoft.com/office/powerpoint/2010/main" val="69117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8264824-BFB8-4F42-B863-B2A46E2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BD20C-9C08-4CCD-A459-368582FB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59" y="1038600"/>
            <a:ext cx="5018083" cy="1773375"/>
          </a:xfrm>
        </p:spPr>
        <p:txBody>
          <a:bodyPr>
            <a:normAutofit fontScale="90000"/>
          </a:bodyPr>
          <a:lstStyle/>
          <a:p>
            <a: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Внедрение кода </a:t>
            </a:r>
            <a:r>
              <a:rPr kumimoji="0" lang="ru-RU" sz="36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JavaScript</a:t>
            </a:r>
            <a: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в документ HTML можно выполнить двумя способами:</a:t>
            </a:r>
            <a:b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b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Первый - размещение кода непосредственно в </a:t>
            </a:r>
            <a:b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HTML-файле</a:t>
            </a:r>
            <a:b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b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36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Второй - размещение кода в отдельном файле.</a:t>
            </a:r>
            <a:br>
              <a:rPr kumimoji="0" lang="ru-RU" sz="15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br>
              <a:rPr kumimoji="0" lang="ru-RU" sz="15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endParaRPr lang="ru-RU" sz="27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117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Объект 6">
            <a:extLst>
              <a:ext uri="{FF2B5EF4-FFF2-40B4-BE49-F238E27FC236}">
                <a16:creationId xmlns:a16="http://schemas.microsoft.com/office/drawing/2014/main" id="{1E84684E-4D2C-4416-8FD3-51A24B77E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263693"/>
              </p:ext>
            </p:extLst>
          </p:nvPr>
        </p:nvGraphicFramePr>
        <p:xfrm>
          <a:off x="6070667" y="2631612"/>
          <a:ext cx="5782274" cy="2189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4C84202-0FBC-4624-A4BB-94AA0A72FEB1}"/>
              </a:ext>
            </a:extLst>
          </p:cNvPr>
          <p:cNvSpPr txBox="1"/>
          <p:nvPr/>
        </p:nvSpPr>
        <p:spPr>
          <a:xfrm>
            <a:off x="5913804" y="450000"/>
            <a:ext cx="6096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700" b="0" i="1" u="none" strike="noStrike" kern="1200" cap="none" spc="0" normalizeH="0" baseline="0" noProof="0" dirty="0">
                <a:ln>
                  <a:noFill/>
                </a:ln>
                <a:solidFill>
                  <a:srgbClr val="E2E6E8"/>
                </a:solidFill>
                <a:effectLst/>
                <a:uLnTx/>
                <a:uFillTx/>
                <a:ea typeface="+mj-ea"/>
                <a:cs typeface="+mj-cs"/>
              </a:rPr>
              <a:t>При размещении кода внутри </a:t>
            </a:r>
            <a:r>
              <a:rPr kumimoji="0" lang="en-US" sz="2700" b="0" i="1" u="none" strike="noStrike" kern="1200" cap="none" spc="0" normalizeH="0" baseline="0" noProof="0" dirty="0">
                <a:ln>
                  <a:noFill/>
                </a:ln>
                <a:solidFill>
                  <a:srgbClr val="E2E6E8"/>
                </a:solidFill>
                <a:effectLst/>
                <a:uLnTx/>
                <a:uFillTx/>
                <a:latin typeface="Bell MT"/>
                <a:ea typeface="+mj-ea"/>
                <a:cs typeface="+mj-cs"/>
              </a:rPr>
              <a:t>HTML-</a:t>
            </a:r>
            <a:r>
              <a:rPr kumimoji="0" lang="ru-RU" sz="2700" b="0" i="1" u="none" strike="noStrike" kern="1200" cap="none" spc="0" normalizeH="0" baseline="0" noProof="0" dirty="0">
                <a:ln>
                  <a:noFill/>
                </a:ln>
                <a:solidFill>
                  <a:srgbClr val="E2E6E8"/>
                </a:solidFill>
                <a:effectLst/>
                <a:uLnTx/>
                <a:uFillTx/>
                <a:ea typeface="+mj-ea"/>
                <a:cs typeface="+mj-cs"/>
              </a:rPr>
              <a:t>файла код </a:t>
            </a:r>
            <a:r>
              <a:rPr kumimoji="0" lang="en-US" sz="2700" b="0" i="1" u="none" strike="noStrike" kern="1200" cap="none" spc="0" normalizeH="0" baseline="0" noProof="0" dirty="0">
                <a:ln>
                  <a:noFill/>
                </a:ln>
                <a:solidFill>
                  <a:srgbClr val="E2E6E8"/>
                </a:solidFill>
                <a:effectLst/>
                <a:uLnTx/>
                <a:uFillTx/>
                <a:latin typeface="Bell MT"/>
                <a:ea typeface="+mj-ea"/>
                <a:cs typeface="+mj-cs"/>
              </a:rPr>
              <a:t>JavaScript </a:t>
            </a:r>
            <a:r>
              <a:rPr kumimoji="0" lang="ru-RU" sz="2700" b="0" i="1" u="none" strike="noStrike" kern="1200" cap="none" spc="0" normalizeH="0" baseline="0" noProof="0" dirty="0">
                <a:ln>
                  <a:noFill/>
                </a:ln>
                <a:solidFill>
                  <a:srgbClr val="E2E6E8"/>
                </a:solidFill>
                <a:effectLst/>
                <a:uLnTx/>
                <a:uFillTx/>
                <a:ea typeface="+mj-ea"/>
                <a:cs typeface="+mj-cs"/>
              </a:rPr>
              <a:t>обрамляется  тэгом &lt;</a:t>
            </a:r>
            <a:r>
              <a:rPr kumimoji="0" lang="en-US" sz="2700" b="0" i="1" u="none" strike="noStrike" kern="1200" cap="none" spc="0" normalizeH="0" baseline="0" noProof="0" dirty="0">
                <a:ln>
                  <a:noFill/>
                </a:ln>
                <a:solidFill>
                  <a:srgbClr val="E2E6E8"/>
                </a:solidFill>
                <a:effectLst/>
                <a:uLnTx/>
                <a:uFillTx/>
                <a:ea typeface="+mj-ea"/>
                <a:cs typeface="+mj-cs"/>
              </a:rPr>
              <a:t>script&gt;: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18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7A0A1E-1504-4B05-9042-77FA53EB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9AC41-E9DA-4A7B-BCE9-99CCD056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927077"/>
            <a:ext cx="8308318" cy="982800"/>
          </a:xfrm>
        </p:spPr>
        <p:txBody>
          <a:bodyPr anchor="b"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Давайте посмотрим как выглядит код </a:t>
            </a:r>
            <a:r>
              <a:rPr lang="en-US" dirty="0"/>
              <a:t>                                                               </a:t>
            </a:r>
            <a:r>
              <a:rPr lang="ru-RU" dirty="0"/>
              <a:t>такой страницы:</a:t>
            </a:r>
            <a:r>
              <a:rPr lang="en-US" dirty="0"/>
              <a:t>   </a:t>
            </a:r>
            <a:br>
              <a:rPr lang="ru-RU" dirty="0"/>
            </a:br>
            <a:br>
              <a:rPr lang="ru-RU" sz="1500" dirty="0"/>
            </a:br>
            <a:endParaRPr lang="ru-RU" sz="15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73836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BC2EBC3C-B7A8-4C3C-B632-2DFDB2AC3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143440"/>
              </p:ext>
            </p:extLst>
          </p:nvPr>
        </p:nvGraphicFramePr>
        <p:xfrm>
          <a:off x="1504519" y="817085"/>
          <a:ext cx="9182961" cy="5682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08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3E06024-E3D1-4A51-9DED-9805C7A51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23848-E1B7-4E92-9902-26716CF6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6634800" cy="2954655"/>
          </a:xfrm>
        </p:spPr>
        <p:txBody>
          <a:bodyPr vert="horz" wrap="square" lIns="0" tIns="0" rIns="0" bIns="0" rtlCol="0">
            <a:normAutofit/>
          </a:bodyPr>
          <a:lstStyle/>
          <a:p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Теперь</a:t>
            </a:r>
            <a: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рассмотрим</a:t>
            </a:r>
            <a: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пример</a:t>
            </a:r>
            <a: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размещения</a:t>
            </a:r>
            <a: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 JavaScript-</a:t>
            </a:r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кода</a:t>
            </a:r>
            <a: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 в </a:t>
            </a:r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отдельном</a:t>
            </a:r>
            <a: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highlight>
                  <a:srgbClr val="C0C0C0"/>
                </a:highlight>
              </a:rPr>
              <a:t>файле</a:t>
            </a:r>
            <a:b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</a:br>
            <a:br>
              <a:rPr lang="en-US" sz="2600" b="1" dirty="0">
                <a:solidFill>
                  <a:schemeClr val="bg1"/>
                </a:solidFill>
                <a:highlight>
                  <a:srgbClr val="C0C0C0"/>
                </a:highlight>
              </a:rPr>
            </a:br>
            <a:r>
              <a:rPr lang="ru-RU" sz="2600" b="1" dirty="0">
                <a:solidFill>
                  <a:schemeClr val="bg1"/>
                </a:solidFill>
                <a:highlight>
                  <a:srgbClr val="C0C0C0"/>
                </a:highlight>
              </a:rPr>
              <a:t>Мы создадим файл с названием myscript.js и поместим в него наш код: 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dirty="0">
                <a:highlight>
                  <a:srgbClr val="800000"/>
                </a:highlight>
              </a:rPr>
              <a:t>alert("Hello World!");</a:t>
            </a:r>
          </a:p>
        </p:txBody>
      </p:sp>
      <p:pic>
        <p:nvPicPr>
          <p:cNvPr id="4" name="Объект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B2D6042-50F1-422D-95C3-A36FBEC23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1" r="1767" b="1"/>
          <a:stretch/>
        </p:blipFill>
        <p:spPr>
          <a:xfrm>
            <a:off x="449999" y="3646800"/>
            <a:ext cx="6634800" cy="2772000"/>
          </a:xfrm>
          <a:prstGeom prst="rect">
            <a:avLst/>
          </a:prstGeom>
        </p:spPr>
      </p:pic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18">
            <a:extLst>
              <a:ext uri="{FF2B5EF4-FFF2-40B4-BE49-F238E27FC236}">
                <a16:creationId xmlns:a16="http://schemas.microsoft.com/office/drawing/2014/main" id="{9A9A8241-7E68-421E-8D38-2A0C8C8AA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473" y="130568"/>
            <a:ext cx="4280057" cy="1384938"/>
          </a:xfrm>
        </p:spPr>
        <p:txBody>
          <a:bodyPr>
            <a:normAutofit fontScale="25000" lnSpcReduction="20000"/>
          </a:bodyPr>
          <a:lstStyle/>
          <a:p>
            <a:r>
              <a:rPr lang="ru-RU" sz="8800" b="1" i="1" dirty="0">
                <a:solidFill>
                  <a:srgbClr val="242C41"/>
                </a:solidFill>
                <a:highlight>
                  <a:srgbClr val="C0C0C0"/>
                </a:highlight>
              </a:rPr>
              <a:t>А вызов кода из тела основного </a:t>
            </a:r>
            <a:r>
              <a:rPr lang="en-US" sz="8800" b="1" i="1" dirty="0">
                <a:solidFill>
                  <a:srgbClr val="242C41"/>
                </a:solidFill>
                <a:highlight>
                  <a:srgbClr val="C0C0C0"/>
                </a:highlight>
              </a:rPr>
              <a:t>HTML-</a:t>
            </a:r>
            <a:r>
              <a:rPr lang="ru-RU" sz="8800" b="1" i="1" dirty="0">
                <a:solidFill>
                  <a:srgbClr val="242C41"/>
                </a:solidFill>
                <a:highlight>
                  <a:srgbClr val="C0C0C0"/>
                </a:highlight>
              </a:rPr>
              <a:t>файла теперь будет выглядеть вот так:</a:t>
            </a:r>
          </a:p>
          <a:p>
            <a:endParaRPr lang="ru-RU" dirty="0"/>
          </a:p>
          <a:p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3CC9B9F-0BD0-4620-9536-4683F0C3B79D}"/>
              </a:ext>
            </a:extLst>
          </p:cNvPr>
          <p:cNvGrpSpPr/>
          <p:nvPr/>
        </p:nvGrpSpPr>
        <p:grpSpPr>
          <a:xfrm>
            <a:off x="7700473" y="1421701"/>
            <a:ext cx="5364970" cy="6111630"/>
            <a:chOff x="2365408" y="1273148"/>
            <a:chExt cx="8041308" cy="5358052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9240C5E6-20EB-4848-BFC4-80C48A8A6C45}"/>
                </a:ext>
              </a:extLst>
            </p:cNvPr>
            <p:cNvGrpSpPr/>
            <p:nvPr/>
          </p:nvGrpSpPr>
          <p:grpSpPr>
            <a:xfrm>
              <a:off x="2365408" y="1401523"/>
              <a:ext cx="8041308" cy="5229677"/>
              <a:chOff x="-2551838" y="228622"/>
              <a:chExt cx="11510661" cy="5229677"/>
            </a:xfrm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AC399067-33F1-445D-BA62-EB559CFDBA39}"/>
                  </a:ext>
                </a:extLst>
              </p:cNvPr>
              <p:cNvSpPr/>
              <p:nvPr/>
            </p:nvSpPr>
            <p:spPr>
              <a:xfrm>
                <a:off x="-2551838" y="228622"/>
                <a:ext cx="9182961" cy="4591480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Прямоугольник: скругленные углы 4">
                <a:extLst>
                  <a:ext uri="{FF2B5EF4-FFF2-40B4-BE49-F238E27FC236}">
                    <a16:creationId xmlns:a16="http://schemas.microsoft.com/office/drawing/2014/main" id="{8A0A3BDD-01CC-46CE-8AAA-644D15EEF454}"/>
                  </a:ext>
                </a:extLst>
              </p:cNvPr>
              <p:cNvSpPr txBox="1"/>
              <p:nvPr/>
            </p:nvSpPr>
            <p:spPr>
              <a:xfrm>
                <a:off x="224138" y="1315095"/>
                <a:ext cx="8734685" cy="414320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t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400" kern="1200" dirty="0"/>
              </a:p>
              <a:p>
                <a:pPr marL="171450" lvl="1" indent="-171450" algn="l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900" kern="12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EC64CCD-2285-40F7-9F08-8F08A0C3E40E}"/>
                </a:ext>
              </a:extLst>
            </p:cNvPr>
            <p:cNvSpPr txBox="1"/>
            <p:nvPr/>
          </p:nvSpPr>
          <p:spPr>
            <a:xfrm>
              <a:off x="2917033" y="1273148"/>
              <a:ext cx="6022040" cy="4377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  <a:p>
              <a:r>
                <a:rPr lang="en-US" sz="2400" dirty="0"/>
                <a:t>&lt;html&gt;</a:t>
              </a:r>
            </a:p>
            <a:p>
              <a:r>
                <a:rPr lang="en-US" sz="2400" dirty="0"/>
                <a:t>  &lt;head&gt;</a:t>
              </a:r>
            </a:p>
            <a:p>
              <a:r>
                <a:rPr lang="en-US" sz="2400" dirty="0"/>
                <a:t>    &lt;title&gt; </a:t>
              </a:r>
              <a:r>
                <a:rPr lang="ru-RU" sz="2400" dirty="0"/>
                <a:t>Страница с примером кода </a:t>
              </a:r>
              <a:r>
                <a:rPr lang="en-US" sz="2400" dirty="0"/>
                <a:t>JavaScript&lt;/title&gt; </a:t>
              </a:r>
            </a:p>
            <a:p>
              <a:r>
                <a:rPr lang="en-US" sz="2400" dirty="0"/>
                <a:t>    &lt;script </a:t>
              </a:r>
              <a:r>
                <a:rPr lang="en-US" sz="2400" dirty="0" err="1"/>
                <a:t>src</a:t>
              </a:r>
              <a:r>
                <a:rPr lang="en-US" sz="2400" dirty="0"/>
                <a:t>="myscript.js“&gt;</a:t>
              </a:r>
            </a:p>
            <a:p>
              <a:r>
                <a:rPr lang="en-US" sz="2400" dirty="0"/>
                <a:t>&lt;/script&gt;</a:t>
              </a:r>
            </a:p>
            <a:p>
              <a:r>
                <a:rPr lang="en-US" sz="2400" dirty="0"/>
                <a:t>  &lt;/head&gt; </a:t>
              </a:r>
            </a:p>
            <a:p>
              <a:r>
                <a:rPr lang="en-US" sz="2400" dirty="0"/>
                <a:t>  &lt;body&gt;</a:t>
              </a:r>
            </a:p>
            <a:p>
              <a:r>
                <a:rPr lang="en-US" sz="2400" dirty="0"/>
                <a:t>    </a:t>
              </a:r>
              <a:r>
                <a:rPr lang="ru-RU" sz="2400" dirty="0"/>
                <a:t>Это текст основной страницы</a:t>
              </a:r>
            </a:p>
            <a:p>
              <a:r>
                <a:rPr lang="ru-RU" sz="2400" dirty="0"/>
                <a:t>  &lt;/</a:t>
              </a:r>
              <a:r>
                <a:rPr lang="en-US" sz="2400" dirty="0"/>
                <a:t>body&gt; </a:t>
              </a:r>
            </a:p>
            <a:p>
              <a:r>
                <a:rPr lang="en-US" sz="2400" dirty="0"/>
                <a:t>&lt;/html&gt;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05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0EFAC-5734-442B-994A-072AF1B0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console.log()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46692D-46BF-44E3-8D66-27BAC021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Вывод в консоль осуществляется с помощью</a:t>
            </a:r>
            <a:r>
              <a:rPr lang="en-US" dirty="0"/>
              <a:t> </a:t>
            </a:r>
            <a:r>
              <a:rPr lang="ru-RU" dirty="0"/>
              <a:t>метода </a:t>
            </a:r>
            <a:r>
              <a:rPr lang="en-US" dirty="0"/>
              <a:t>console.log()</a:t>
            </a:r>
          </a:p>
          <a:p>
            <a:endParaRPr lang="en-US" dirty="0">
              <a:solidFill>
                <a:schemeClr val="bg2">
                  <a:alpha val="5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tx2"/>
                </a:solidFill>
              </a:rPr>
              <a:t>При выводе строк следует использовать обратные кавычки </a:t>
            </a:r>
            <a:r>
              <a:rPr lang="en-US" dirty="0">
                <a:solidFill>
                  <a:schemeClr val="tx2"/>
                </a:solidFill>
              </a:rPr>
              <a:t>``, </a:t>
            </a:r>
            <a:r>
              <a:rPr lang="ru-RU" dirty="0">
                <a:solidFill>
                  <a:schemeClr val="tx2"/>
                </a:solidFill>
              </a:rPr>
              <a:t>так как только они поддерживают интерполяцию строк.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D2E1E2-BE6B-4D1C-B7D4-E973C709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11" y="2272557"/>
            <a:ext cx="7911489" cy="23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0901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1262</Words>
  <Application>Microsoft Office PowerPoint</Application>
  <PresentationFormat>Широкоэкранный</PresentationFormat>
  <Paragraphs>155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Algerian</vt:lpstr>
      <vt:lpstr>Arial</vt:lpstr>
      <vt:lpstr>Bell MT</vt:lpstr>
      <vt:lpstr>Calibri</vt:lpstr>
      <vt:lpstr>Calibri Light</vt:lpstr>
      <vt:lpstr>ThinLineVTI</vt:lpstr>
      <vt:lpstr>               Министерство образования Республики Беларусь                  Белорусский государственный университет </vt:lpstr>
      <vt:lpstr>        </vt:lpstr>
      <vt:lpstr>                Специфика   JavaScript </vt:lpstr>
      <vt:lpstr> Возможности JS:    - контроль работы браузера (вывод диалоговых окон, закрытие и открытие окон браузера и тд)  - взаимодействие с пользователем (проверка вводимой инф-ии, возможность определять обработчики событий) -взаимодействие с содержимым документов (например: чтение и изменение частей HTML-документа) -выполнение произвольных мат.вычислений + средства работы со значениями даты и времени</vt:lpstr>
      <vt:lpstr>Код JavaScript</vt:lpstr>
      <vt:lpstr>Внедрение кода JavaScript в документ HTML можно выполнить двумя способами:  Первый - размещение кода непосредственно в  HTML-файле  Второй - размещение кода в отдельном файле.  </vt:lpstr>
      <vt:lpstr> Давайте посмотрим как выглядит код                                                                такой страницы:     </vt:lpstr>
      <vt:lpstr>Теперь рассмотрим пример размещения JavaScript-кода в отдельном файле  Мы создадим файл с названием myscript.js и поместим в него наш код:   alert("Hello World!");</vt:lpstr>
      <vt:lpstr>Метод console.log()</vt:lpstr>
      <vt:lpstr>Переменные</vt:lpstr>
      <vt:lpstr>Переменные</vt:lpstr>
      <vt:lpstr>Типы данных в JavaScript</vt:lpstr>
      <vt:lpstr>Презентация PowerPoint</vt:lpstr>
      <vt:lpstr>Логические операторы</vt:lpstr>
      <vt:lpstr>Сравнительная таблица операторов сравнения</vt:lpstr>
      <vt:lpstr>Функции в JavaScript</vt:lpstr>
      <vt:lpstr>Массивы</vt:lpstr>
      <vt:lpstr>Document Object Model (DOM)</vt:lpstr>
      <vt:lpstr>                               Простейший DOM </vt:lpstr>
      <vt:lpstr>Самый внешний тег - &lt;html&gt;, поэтому дерево начинает расти от него. Внутри &lt;html&gt; находятся два узла: &lt;head&gt; и &lt;body&gt; - они становятся дочерними узлами для &lt;html&gt;.  </vt:lpstr>
      <vt:lpstr>Напишем программу, меняющую цвет фона на случайный и выводящую этот цвет</vt:lpstr>
      <vt:lpstr>1) Обратимся к кнопке</vt:lpstr>
      <vt:lpstr>2) Повесим обработчик на кнопку</vt:lpstr>
      <vt:lpstr>Функция backchange()</vt:lpstr>
      <vt:lpstr>Программа работает</vt:lpstr>
      <vt:lpstr>Удаление созданного текста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Елена Полякова</dc:creator>
  <cp:lastModifiedBy>Richard Ragusski</cp:lastModifiedBy>
  <cp:revision>76</cp:revision>
  <dcterms:created xsi:type="dcterms:W3CDTF">2021-03-16T15:31:47Z</dcterms:created>
  <dcterms:modified xsi:type="dcterms:W3CDTF">2021-05-27T10:36:01Z</dcterms:modified>
</cp:coreProperties>
</file>