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3" r:id="rId6"/>
    <p:sldId id="264" r:id="rId7"/>
    <p:sldId id="257" r:id="rId8"/>
    <p:sldId id="258" r:id="rId9"/>
    <p:sldId id="259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E990E-0B6C-4CC6-806B-E7F502591E2C}" v="60" dt="2023-04-06T18:20:30.034"/>
    <p1510:client id="{50456402-694D-4DA7-95A8-7934E3FA498F}" v="27" dt="2023-04-06T20:37:13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Ensembleworks</a:t>
            </a:r>
            <a:r>
              <a:rPr lang="en-US" dirty="0">
                <a:cs typeface="Calibri Light"/>
              </a:rPr>
              <a:t>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Richard Steiger</a:t>
            </a:r>
          </a:p>
          <a:p>
            <a:r>
              <a:rPr lang="en-US" dirty="0">
                <a:cs typeface="Calibri"/>
              </a:rPr>
              <a:t>Ensemble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9452-62E8-3928-38EC-26EC3BD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Ensemble Software Systems?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C8F6-E95F-88E3-5E61-16D99EF7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 is a software development firm originally founded in 1990</a:t>
            </a:r>
          </a:p>
          <a:p>
            <a:pPr lvl="1"/>
            <a:r>
              <a:rPr lang="en-US" dirty="0"/>
              <a:t>Gone through a number of incarnations as legal entities, currently in stealth </a:t>
            </a:r>
          </a:p>
          <a:p>
            <a:r>
              <a:rPr lang="en-US" dirty="0"/>
              <a:t>In ‘90s, developed and marketed enterprise integration Smalltalk products, including ORM, schema design, and distributed Smalltalk environments</a:t>
            </a:r>
          </a:p>
          <a:p>
            <a:r>
              <a:rPr lang="en-US" dirty="0"/>
              <a:t>Provided professional services to numerous Fortune 500 customers</a:t>
            </a:r>
          </a:p>
          <a:p>
            <a:r>
              <a:rPr lang="en-US" dirty="0"/>
              <a:t>With demise of ParcPlace Systems in ‘96, switched focus to Java products</a:t>
            </a:r>
          </a:p>
          <a:p>
            <a:r>
              <a:rPr lang="en-US" dirty="0"/>
              <a:t>Now: focused on developing and marketing EnsembleWorks suite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8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07AD-CFCB-8750-F4F9-7B0CE7A4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EnsembleWorks?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88B4-20E4-4BAD-9422-5B6D30B6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EWorks is an integrated suite of software technologies aimed at radically simplifying development of applications and services, from online-services, to personal usage</a:t>
            </a:r>
          </a:p>
          <a:p>
            <a:r>
              <a:rPr lang="en-US" dirty="0"/>
              <a:t>EWorks comprises </a:t>
            </a:r>
            <a:r>
              <a:rPr lang="en-US"/>
              <a:t>4 product lines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FE82-4F9D-8AB3-1F6F-4264B118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Who's the customer?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6990-EEF5-9550-06FC-676CF60A0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E882-EB8C-93C0-C136-274EE013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does </a:t>
            </a:r>
            <a:r>
              <a:rPr lang="en-US" dirty="0" err="1">
                <a:cs typeface="Calibri Light"/>
              </a:rPr>
              <a:t>EWorks</a:t>
            </a:r>
            <a:r>
              <a:rPr lang="en-US" dirty="0">
                <a:cs typeface="Calibri Light"/>
              </a:rPr>
              <a:t> do for users?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D0A7-BBAA-9A26-1887-02EE13FBA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4DC0-D4EC-98B8-30B4-C639FA71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big is the market?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EFE3-F74A-B200-3A15-21B01F63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2524-74C0-95D2-99E7-6818B068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Who am 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E42D-65E9-6E00-CDB2-66C2EDCC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467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4D89-483D-4C05-3F4E-86948F77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our core values?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1228-F322-ADAD-F82C-597A43B3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F0A2-02C2-58E8-D8AD-76037A5D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 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684B-E782-79A4-3916-4389C3B1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3CCD2664EC7647B89A2C8046C67FAD" ma:contentTypeVersion="2" ma:contentTypeDescription="Create a new document." ma:contentTypeScope="" ma:versionID="d4b6cbce80c7ed320ceceeac328add56">
  <xsd:schema xmlns:xsd="http://www.w3.org/2001/XMLSchema" xmlns:xs="http://www.w3.org/2001/XMLSchema" xmlns:p="http://schemas.microsoft.com/office/2006/metadata/properties" xmlns:ns2="0e7e3548-5760-4c25-804f-3a5aad5795cc" targetNamespace="http://schemas.microsoft.com/office/2006/metadata/properties" ma:root="true" ma:fieldsID="f023811c140dceb9505a87111937314b" ns2:_="">
    <xsd:import namespace="0e7e3548-5760-4c25-804f-3a5aad5795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e3548-5760-4c25-804f-3a5aad579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250D61-66DB-4033-9D9E-EC3179DD0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7e3548-5760-4c25-804f-3a5aad5795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51ACBB-C949-43E8-963B-A6ED4ED5FA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BA960D-516D-4092-BC8C-9B7EE1EDA0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152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Ensembleworks Overview</vt:lpstr>
      <vt:lpstr>What is Ensemble Software Systems?</vt:lpstr>
      <vt:lpstr>What is EnsembleWorks?</vt:lpstr>
      <vt:lpstr>Who's the customer?</vt:lpstr>
      <vt:lpstr>What does EWorks do for users?</vt:lpstr>
      <vt:lpstr>How big is the market?</vt:lpstr>
      <vt:lpstr>Who am I?</vt:lpstr>
      <vt:lpstr>What are our core values?</vt:lpstr>
      <vt:lpstr>Q 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Steiger</dc:creator>
  <cp:lastModifiedBy>Richard Steiger</cp:lastModifiedBy>
  <cp:revision>35</cp:revision>
  <dcterms:created xsi:type="dcterms:W3CDTF">2023-04-06T18:16:10Z</dcterms:created>
  <dcterms:modified xsi:type="dcterms:W3CDTF">2023-04-09T23:00:49Z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0x010100B23CCD2664EC7647B89A2C8046C67FAD</vt:lpwstr>
  </property>
</Properties>
</file>