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1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6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4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4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1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6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3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0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5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1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9DBA8-9976-DA58-ADA9-C1EAD1E2B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71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4600">
                <a:cs typeface="Calibri Light"/>
              </a:rPr>
              <a:t>MetaPlatform Proposal</a:t>
            </a:r>
            <a:endParaRPr lang="en-US" sz="4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Doing more with less time and effort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2935-2A89-B59E-E1D6-091DA84A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There’s a unique opportunity right in front of 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AF24-5119-BA98-94AB-72B6C7F0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Ensemble Software Systems (ESS) has some unique, powerful software technology enabling rapidly building highly-complex systems</a:t>
            </a:r>
          </a:p>
          <a:p>
            <a:r>
              <a:rPr lang="en-US" dirty="0"/>
              <a:t>Uniphore is building out their Platform X technology, and using it to unify their products</a:t>
            </a:r>
          </a:p>
          <a:p>
            <a:r>
              <a:rPr lang="en-US" dirty="0"/>
              <a:t>Proposal: ESS and Uniphore partner on building a powerful </a:t>
            </a:r>
            <a:r>
              <a:rPr lang="en-US" i="1" dirty="0" err="1"/>
              <a:t>metaplatform</a:t>
            </a:r>
            <a:r>
              <a:rPr lang="en-US" i="1" dirty="0"/>
              <a:t> </a:t>
            </a:r>
            <a:r>
              <a:rPr lang="en-US" dirty="0"/>
              <a:t>providing a comprehensive seamless supervisory, command, and control facility that helps pull Platform’s many pieces together</a:t>
            </a:r>
          </a:p>
        </p:txBody>
      </p:sp>
    </p:spTree>
    <p:extLst>
      <p:ext uri="{BB962C8B-B14F-4D97-AF65-F5344CB8AC3E}">
        <p14:creationId xmlns:p14="http://schemas.microsoft.com/office/powerpoint/2010/main" val="88153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D429-98A3-4776-60F3-1F021672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Ensemble brings to the party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D314-FCCE-3B25-9CEE-D9C6F753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EnsembleWorks (EWorks) is an advanced application platform and toolkit, born in 1990, and evolving to now</a:t>
            </a:r>
          </a:p>
          <a:p>
            <a:r>
              <a:rPr lang="en-US" dirty="0"/>
              <a:t>EWorks has a uniquely powerful and flexible object model, and many building blocks and tools </a:t>
            </a:r>
          </a:p>
          <a:p>
            <a:r>
              <a:rPr lang="en-US" dirty="0"/>
              <a:t>EWorks makes possible building rich, seamless, and high-performance applications and systems, that are inherently distributed, and supported by a powerful type system, universal addressing, and many other higher-order software facilities</a:t>
            </a:r>
          </a:p>
          <a:p>
            <a:r>
              <a:rPr lang="en-US" dirty="0"/>
              <a:t>Ensemble is actively seeking partners to bring EWorks to the industry, and the world</a:t>
            </a:r>
          </a:p>
        </p:txBody>
      </p:sp>
    </p:spTree>
    <p:extLst>
      <p:ext uri="{BB962C8B-B14F-4D97-AF65-F5344CB8AC3E}">
        <p14:creationId xmlns:p14="http://schemas.microsoft.com/office/powerpoint/2010/main" val="215930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8236-CEC8-5013-33E2-F9F40E15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Uniphore brings to the party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8730-6A97-C6FD-05CE-C69CC55D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massive opportunity – leveraging Platform to enable Uniphore to dominate its market</a:t>
            </a:r>
          </a:p>
          <a:p>
            <a:r>
              <a:rPr lang="en-US" dirty="0"/>
              <a:t>Many challenges in doing so, including complexity, heterogeneity, and a patchwork of system configuration, management, architectural models, and piecemeal visibility, all of which slow development, lengthen time to market, increase TCO, and the like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3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9D47-1ED4-5239-EBF2-572A3171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together?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A402-36A1-D39E-55E7-3F1F5961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/>
              <a:t>MetaPlatform</a:t>
            </a:r>
            <a:r>
              <a:rPr lang="en-US" dirty="0"/>
              <a:t>: a powerful management, configuration, visualization, and </a:t>
            </a:r>
            <a:r>
              <a:rPr lang="en-US"/>
              <a:t>ops control </a:t>
            </a:r>
            <a:r>
              <a:rPr lang="en-US" dirty="0"/>
              <a:t>meta-layer hovering over Platform X</a:t>
            </a:r>
          </a:p>
          <a:p>
            <a:pPr lvl="1"/>
            <a:r>
              <a:rPr lang="en-US" dirty="0"/>
              <a:t>Pulls together all components into a coherent graph</a:t>
            </a:r>
          </a:p>
          <a:p>
            <a:pPr lvl="1"/>
            <a:r>
              <a:rPr lang="en-US" dirty="0"/>
              <a:t>Provides advanced visualization tools to enable viewing the system at any granularity desired</a:t>
            </a:r>
          </a:p>
          <a:p>
            <a:pPr lvl="1"/>
            <a:r>
              <a:rPr lang="en-US" dirty="0"/>
              <a:t>Allow high-level system design using the same canvas</a:t>
            </a:r>
          </a:p>
          <a:p>
            <a:pPr lvl="1"/>
            <a:r>
              <a:rPr lang="en-US" dirty="0"/>
              <a:t>Build a rigorous, declarative, extensible foundation underlying Platform, and over time, Core Services, Beehive, and product lines </a:t>
            </a:r>
          </a:p>
          <a:p>
            <a:pPr lvl="1"/>
            <a:r>
              <a:rPr lang="en-US" dirty="0"/>
              <a:t>Provide system maps that lucidly show topology, and real-time operational status, for all employees to see</a:t>
            </a:r>
          </a:p>
        </p:txBody>
      </p:sp>
    </p:spTree>
    <p:extLst>
      <p:ext uri="{BB962C8B-B14F-4D97-AF65-F5344CB8AC3E}">
        <p14:creationId xmlns:p14="http://schemas.microsoft.com/office/powerpoint/2010/main" val="103029232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302F1B"/>
      </a:dk2>
      <a:lt2>
        <a:srgbClr val="F0F0F3"/>
      </a:lt2>
      <a:accent1>
        <a:srgbClr val="AAA31E"/>
      </a:accent1>
      <a:accent2>
        <a:srgbClr val="77B013"/>
      </a:accent2>
      <a:accent3>
        <a:srgbClr val="42B721"/>
      </a:accent3>
      <a:accent4>
        <a:srgbClr val="14B835"/>
      </a:accent4>
      <a:accent5>
        <a:srgbClr val="20B47C"/>
      </a:accent5>
      <a:accent6>
        <a:srgbClr val="14B2B7"/>
      </a:accent6>
      <a:hlink>
        <a:srgbClr val="6A6FC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332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PunchcardVTI</vt:lpstr>
      <vt:lpstr>MetaPlatform Proposal</vt:lpstr>
      <vt:lpstr>There’s a unique opportunity right in front of us.</vt:lpstr>
      <vt:lpstr>What Ensemble brings to the party</vt:lpstr>
      <vt:lpstr>What Uniphore brings to the party</vt:lpstr>
      <vt:lpstr>What can we do together?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Steiger</dc:creator>
  <cp:lastModifiedBy>Richard Steiger</cp:lastModifiedBy>
  <cp:revision>12</cp:revision>
  <dcterms:created xsi:type="dcterms:W3CDTF">2022-12-30T20:43:13Z</dcterms:created>
  <dcterms:modified xsi:type="dcterms:W3CDTF">2023-04-19T23:48:02Z</dcterms:modified>
</cp:coreProperties>
</file>