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  <p:sldMasterId id="2147483649" r:id="rId4"/>
  </p:sldMasterIdLst>
  <p:notesMasterIdLst>
    <p:notesMasterId r:id="rId3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C91B62DC-7573-4A50-B6BE-9C0067FE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DDCBC511-BC21-43FD-B448-C2C4D5A211B9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-11798300" y="-11796713"/>
            <a:ext cx="11796712" cy="1249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FABC7CE-0871-4047-BD10-CC69AB8BFCF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532FD59D-B92F-447B-AB69-D92658EF094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529D7BBB-754E-4E6E-BE38-074BCCD9EE4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0B6B09DB-1508-4B3A-8BA9-6E71487EF56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3EB0EA14-5922-45F9-AA74-92294CDD51F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02532364-A804-4804-A98E-B6646D6A778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8C2EF609-D5C9-41D5-AA33-50730F3FF6B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8647AF68-805E-4D1B-BC55-45A6D96989F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527403B9-4F60-4AF2-86D4-50B5C9E97D1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B736384E-9276-40BA-9D49-6D24FE6E789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2A6F06F2-575C-4A9C-BCB6-09DFA08B3AF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B997E3CA-7F7F-4C47-99C5-602F19D199B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A3BA770F-5D58-4B75-9CFF-58E90BA9FED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F2DCD54F-0CA2-41D5-8F88-9DA7904E98E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FEF9288C-763C-4B8E-A49B-44B0194E926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867A050D-1B88-4574-988E-91B6B363E53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EB9EB5FA-4BA9-4998-94B4-CD6DE23FCA4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B095AEE1-EFFA-421F-8D7F-F08CC553E7A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BC9B9257-A334-4170-A47E-25EAED04798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08E45514-6789-407F-A68F-5616FA7A5B0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516EC5CB-32AA-42A3-B0CB-654A6E8A7E6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AC52B027-C5CF-4601-B417-6F6078430C9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7F9B6959-99C6-445F-8A8E-0E85A42A294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AE36EB49-0F60-4A87-8F8D-BF296B35418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93BB8117-9D6E-480D-AB06-93B29E8201F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C9D4E938-F870-482B-9445-BEE5255B657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B16CBE7A-20D2-4C5D-9753-0C734B46BEC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A56CC3DA-A6A4-4697-85CD-A3A3E45B3BA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28712A2E-5EE3-4FD1-BEDC-F2ADE524369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726D4591-1C4C-47EE-B0C2-1319C7E51A2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2BD1E065-837B-4394-ABD2-F1386F477E3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D0DA50C4-AC03-47E2-ACB0-7A4C1330AB2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3558529A-F4EB-4A5A-858A-C8D4534CF22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DE5738BF-BCAA-4C24-8EB5-C70B72DCDE8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D01F6A3D-43E6-44ED-81B3-41E703EABDB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E1B38A32-8CA6-4D2A-88FA-90651645653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524E68B7-03CD-4B03-9230-40122197CF7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E13B20AA-EC12-43CB-9CCB-7F21D51067B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82B53A5A-C87A-4264-A059-4A73E4E7A18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008434B5-FFEE-4898-B7B2-85A76BFFCD4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6A0DFD7C-28D6-47AD-B2F2-F3E00EBC198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D5F7B42F-2DBA-4184-9E87-93267A50259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5BE8EFEA-F453-4D14-A648-8455F34060F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0CAC95B9-797D-4416-A2B7-AA81C57F5A3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09E4D75A-D113-4DF4-8E78-AC7736418E7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FCA90418-5F78-439E-904E-B16F8CABD0F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E212329F-83F0-4C8A-B773-91235AB33A4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92E266A7-D8D4-41AC-B93E-B859651E2B7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29F2C821-6DC6-41F1-8A8B-9BCE956A029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9C7952E4-7B29-40F5-BF93-8F47C8EB737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AA31EA13-7477-4D07-B293-5DCEB9C313E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C6AF232B-64A3-40D9-800F-CEE175DD2D6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3273E644-189F-4370-A386-B8CB845A7F5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9797C3F5-37FA-45C2-A068-5CDC8ED9A44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33DC56E1-56FE-4D3B-B337-1557177025C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5F235F88-34E8-4722-8D9C-9838CA18D9D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466472B7-6B67-484C-B354-A2246D2C2D3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A425C90F-FA0F-48C7-B222-CC0A6787996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1AEB1866-C54C-44D1-926B-B70259C1563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922F71FB-037E-47A2-BE7E-0D45F9DCE81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45749F25-1BB0-422E-AE93-7946BAFB8EB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FA63-9EF1-4A30-B3C9-78B6C61BB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7670B-48C4-499F-A3AF-928441FD6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79872-3A02-4761-AD5E-6FBE45400A0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CD6A862-809C-408D-B517-CCA37F1AC3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17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1734-BA73-4D4F-9184-36E211F1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0CAC5-17A0-4D5D-BD76-302518AEA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18E1F-E1AB-4224-9BA7-AE15AD89962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CEADF78-B27E-4412-A7B2-8209230FF3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29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FB3F4-42F0-4800-A851-091CAC449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7813" y="277813"/>
            <a:ext cx="2055812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3D7CE-E3DA-40EF-8B98-AC717A2AD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8213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B8E11-3E01-4EA8-BEB2-556CBADCA4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CFB8D68-62C3-4A4E-A4E2-FA647C5139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354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D31B-BD93-4F3C-8E03-62955BE6C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813A5-75B9-42A7-8C52-3BE6DFE83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850E7-8F79-4274-8F15-9DE62678208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7AD8A6A-991F-47E9-B71D-6176875E10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4178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3635-4ED1-4B9F-A18F-4BDF766F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E467C-E146-4010-8027-5C4277C5A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AB3EF-5BF5-49F0-9654-1C43C58C47E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F6B20DE-BC03-46C4-A8F7-FD6E84EDDF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21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B342-DF99-40BE-995D-BC6073AD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6BFF3-5D0A-4559-ABD3-22AA988E1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58DC5-0896-4525-B23B-D5A6E815422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53C1F3-0965-4521-8A57-571646688C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2282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12F8-F69D-4DFB-8BB5-983C996A1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56272-9AD9-4723-9F68-21AD3D6F2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7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87B01-311B-40FE-9727-BDBF7227C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7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019D0-CB23-4119-B272-62395DFB81A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E54235D-6C27-482B-B368-02AECF813D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975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D4E4-2866-4FD6-B32B-E2483E691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184D0-F9B4-4E6C-9003-269FB296E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5BF28-9482-4032-BD85-100E037DA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8228A-175F-4A36-B767-7A123BEAC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BFB20-9739-4D67-B518-8C11CE9C8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61228-934D-40F2-B248-D316F0B7243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6247DEC-AE03-489B-9399-F69A2F236F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671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8B76-8544-41F1-A1EC-E78B2FB9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0696A6-70D7-4FF6-99B3-8C86DB7EB64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33D1BAD-1338-471C-B4CA-8418E48871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243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87A62E-F968-4117-8175-6B54BF72EF5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9DA2464-BCCB-4BC6-9729-0A8334D36F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6544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2830-31CE-400F-8E1B-C6BB9F3E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E1FD1-605A-452E-B129-39E096149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46DA7-4DBA-497C-82EA-897D421C3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91B6F-57B5-47F5-8769-70B5A4F2BB3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8E9243E-5913-4F9D-9365-2AB47D9755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12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590E-D3EC-4D1A-B671-6DA49142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04E4-D0BC-4447-BA3B-8059C94E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21A3C-639C-4783-B380-6BBBE63E8F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7B747EF-9311-491F-9E7A-BBF3052775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608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57C39-E7C4-4791-A96A-10639619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8AB34-4798-4311-8722-C090B55C5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EF01D-32FC-409F-A1DD-BA673E422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FADB8-AA21-4D25-A84E-0FFC6FFF2AF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C342B4D-D56E-47EA-8F65-48FB211AAD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7796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0ED4-88E9-4975-941E-481398EF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AFFD7-C467-4703-848D-C1EF65198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85236-D22E-4D6E-A1E4-3A9F963B26B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12608F6-55C9-4E73-B18A-E338C47980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469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21685-3923-41BF-8EAF-CF4FA0688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7813" y="277813"/>
            <a:ext cx="2055812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20148-D59F-452E-A656-F08ED311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8213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AC5FA-F076-4665-B017-BEFD445B25D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CF5AB90-B851-4860-AE80-1B9F94EAF0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15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286B-3D38-404E-A0A7-3245E782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9DA92-1AD0-418F-AB2F-8EB8EF3ED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C1560-1502-411A-86FA-9E06402A510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7C73B92-F246-4891-88DB-12F70174F8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93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6BF9-A512-4D42-8ECE-91B2D6F1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F87C-DDD2-4929-A8CB-F1C6A4583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7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A730D-64B1-41DE-9FAC-4EF993A52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7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B4F13-4444-4246-9F95-2C85F26AC63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B33C2D4-D623-44B6-8363-2ECEC25942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014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5114-4B54-4A3D-BF57-07E0316B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C5E5B-09D2-4656-94CB-A88B97233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65134-0984-465D-856C-648A5DD39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CF438-F82E-44E1-84C1-B84CF7BC8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8D7B1-C6CD-4EBC-8D5B-9826B8176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2B0B2-741C-4FAF-A978-1A10935B7F4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E96508B-B260-4D18-B4E8-32F3B7FA5C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696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248A-672D-4F88-BB64-56FB064F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64B1CB-3C81-4558-87BD-CF270612476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E02D567-6E62-4545-B0F5-C27FAE0201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76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08FFA-59E5-4923-91A7-D4FD608EE5C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599B077-7FC3-4F7E-A2C4-FF21D30E1A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0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018A-8E25-47E2-ADEE-A4B5197C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A4286-C7D1-4E8D-9006-A164EFDD0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1FB21-31C9-4B9F-A26A-48F186357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532EB-46FE-4861-A0B6-58B726F7AA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4CEC9EC-3708-43F3-9376-15E59178E6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20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976A-0C49-442F-94F4-62D0F7BD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18BC5-8400-4444-8CC1-2A8EC9C36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A2B38-E510-4B37-BA89-89E78FFD4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4D247-E6BC-4BBE-83F8-17351C85E84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19441EA-654E-42AB-9C1A-4981EBF332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34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4DA9F961-936B-4712-9976-8A1F3397B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6425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167C31F9-D96F-415D-9FFC-D83BE083AE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28C6E11F-502A-435F-B421-EF1C01D26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845787CC-7252-4A2E-B008-AAB642645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803CA54-6516-4882-8FAD-BD42A6E00C3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30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+mj-lt"/>
              </a:defRPr>
            </a:lvl1pPr>
          </a:lstStyle>
          <a:p>
            <a:fld id="{0D7ECDEC-2FCA-4DC8-B28A-27B4B9B2BB8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A334136B-68B9-4C65-A4CC-F94B7D1BF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G0" fmla="+- 1000 0 0"/>
              <a:gd name="G1" fmla="+- 1 0 0"/>
              <a:gd name="G2" fmla="+- 1 0 0"/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 cap="flat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856E25EE-830C-4C8A-8B61-10398D746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 cap="sq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 kern="1200">
          <a:solidFill>
            <a:srgbClr val="006633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ＭＳ Ｐゴシック" panose="020B0600070205080204" pitchFamily="34" charset="-128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ＭＳ Ｐゴシック" panose="020B0600070205080204" pitchFamily="34" charset="-128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ＭＳ Ｐゴシック" panose="020B0600070205080204" pitchFamily="34" charset="-128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ＭＳ Ｐゴシック" panose="020B0600070205080204" pitchFamily="34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ＭＳ Ｐゴシック" panose="020B0600070205080204" pitchFamily="34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ＭＳ Ｐゴシック" panose="020B0600070205080204" pitchFamily="34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ＭＳ Ｐゴシック" panose="020B0600070205080204" pitchFamily="34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ＭＳ Ｐゴシック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Freeform 1">
            <a:extLst>
              <a:ext uri="{FF2B5EF4-FFF2-40B4-BE49-F238E27FC236}">
                <a16:creationId xmlns:a16="http://schemas.microsoft.com/office/drawing/2014/main" id="{96499FC4-D003-4156-BE07-68C916A49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G0" fmla="+- 1000 0 0"/>
              <a:gd name="G1" fmla="+- 1 0 0"/>
              <a:gd name="G2" fmla="+- 1 0 0"/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560" cap="flat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Line 2">
            <a:extLst>
              <a:ext uri="{FF2B5EF4-FFF2-40B4-BE49-F238E27FC236}">
                <a16:creationId xmlns:a16="http://schemas.microsoft.com/office/drawing/2014/main" id="{3B49B992-ADEB-4AE3-B4F3-A3E3620D2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1588"/>
          </a:xfrm>
          <a:prstGeom prst="line">
            <a:avLst/>
          </a:prstGeom>
          <a:noFill/>
          <a:ln w="19080" cap="sq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E8EF393-208C-4E27-8C29-3941B25675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6425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2ECA505-672F-4779-A848-717D078B3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864129C1-6523-4B8A-8F96-C1BF48884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62364E31-D06D-4760-9A61-C844FF7EF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0F0AEDC-E86D-46CE-8AC8-AC9BB1CD67A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30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+mj-lt"/>
              </a:defRPr>
            </a:lvl1pPr>
          </a:lstStyle>
          <a:p>
            <a:fld id="{520A4850-ED7A-4ABB-92B2-8D852D2B014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 kern="1200">
          <a:solidFill>
            <a:srgbClr val="006633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ＭＳ Ｐゴシック" panose="020B0600070205080204" pitchFamily="34" charset="-128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ＭＳ Ｐゴシック" panose="020B0600070205080204" pitchFamily="34" charset="-128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ＭＳ Ｐゴシック" panose="020B0600070205080204" pitchFamily="34" charset="-128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ＭＳ Ｐゴシック" panose="020B0600070205080204" pitchFamily="34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ＭＳ Ｐゴシック" panose="020B0600070205080204" pitchFamily="34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ＭＳ Ｐゴシック" panose="020B0600070205080204" pitchFamily="34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ＭＳ Ｐゴシック" panose="020B0600070205080204" pitchFamily="34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ＭＳ Ｐゴシック" panose="020B0600070205080204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9EE07CC2-8945-473A-BE68-F4FF29DDF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5000">
                <a:solidFill>
                  <a:srgbClr val="006633"/>
                </a:solidFill>
                <a:latin typeface="Garamond" panose="02020404030301010803" pitchFamily="18" charset="0"/>
              </a:rPr>
              <a:t>Polynomial Addition using Linked lists</a:t>
            </a: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1A2782B1-DC1C-44F2-83DE-447C6CDB6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ts val="700"/>
              </a:spcBef>
              <a:buClrTx/>
              <a:buSzPct val="65000"/>
              <a:buFontTx/>
              <a:buNone/>
            </a:pPr>
            <a:endParaRPr lang="en-IN" altLang="en-US" sz="2800"/>
          </a:p>
          <a:p>
            <a:pPr algn="r">
              <a:spcBef>
                <a:spcPts val="700"/>
              </a:spcBef>
              <a:buClrTx/>
              <a:buSzPct val="65000"/>
              <a:buFontTx/>
              <a:buNone/>
            </a:pPr>
            <a:r>
              <a:rPr lang="en-IN" altLang="en-US" sz="2800"/>
              <a:t>Vani 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D19A835C-4121-45AB-AAB0-9C3C3933D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331788"/>
            <a:ext cx="563086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996600"/>
              </a:buClr>
              <a:buFont typeface="Arial" panose="020B0604020202020204" pitchFamily="34" charset="0"/>
              <a:buChar char="•"/>
            </a:pPr>
            <a:r>
              <a:rPr lang="en-US" altLang="en-US" sz="4000" b="1" u="sng"/>
              <a:t> </a:t>
            </a:r>
            <a:r>
              <a:rPr lang="en-US" altLang="en-US" sz="4000" b="1" u="sng">
                <a:solidFill>
                  <a:srgbClr val="000066"/>
                </a:solidFill>
              </a:rPr>
              <a:t>Polynomial</a:t>
            </a:r>
            <a:r>
              <a:rPr lang="en-US" altLang="en-US" sz="4000" b="1" u="sng"/>
              <a:t> </a:t>
            </a:r>
            <a:r>
              <a:rPr lang="en-US" altLang="en-US" sz="4000" b="1" u="sng">
                <a:solidFill>
                  <a:srgbClr val="000066"/>
                </a:solidFill>
              </a:rPr>
              <a:t>ADT</a:t>
            </a:r>
            <a:r>
              <a:rPr lang="en-US" altLang="en-US" sz="4000" b="1">
                <a:solidFill>
                  <a:srgbClr val="000066"/>
                </a:solidFill>
              </a:rPr>
              <a:t> </a:t>
            </a:r>
            <a:r>
              <a:rPr lang="en-US" altLang="en-US" sz="1600" b="1">
                <a:solidFill>
                  <a:srgbClr val="000066"/>
                </a:solidFill>
              </a:rPr>
              <a:t>(continued)</a:t>
            </a: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479ABEB0-0EFD-4B78-A371-40BD379ED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06500"/>
            <a:ext cx="83820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572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3200"/>
              <a:t> Advantages of using an Array:</a:t>
            </a:r>
          </a:p>
          <a:p>
            <a:pPr lvl="1" indent="0">
              <a:buClrTx/>
              <a:buFontTx/>
              <a:buNone/>
            </a:pPr>
            <a:endParaRPr lang="en-US" altLang="en-US" sz="3200">
              <a:solidFill>
                <a:srgbClr val="000066"/>
              </a:solidFill>
            </a:endParaRPr>
          </a:p>
          <a:p>
            <a:pPr lvl="1" indent="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0066"/>
                </a:solidFill>
              </a:rPr>
              <a:t> only good for non-sparse polynomials.</a:t>
            </a:r>
          </a:p>
          <a:p>
            <a:pPr lvl="1" indent="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0066"/>
                </a:solidFill>
              </a:rPr>
              <a:t> ease of storage and retrieval.</a:t>
            </a:r>
          </a:p>
          <a:p>
            <a:pPr lvl="1" indent="0">
              <a:buClrTx/>
              <a:buFontTx/>
              <a:buNone/>
            </a:pPr>
            <a:endParaRPr lang="en-US" altLang="en-US" sz="3200">
              <a:solidFill>
                <a:srgbClr val="00006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200"/>
              <a:t> Disadvantages of using an Array:</a:t>
            </a:r>
          </a:p>
          <a:p>
            <a:pPr>
              <a:buClrTx/>
              <a:buFontTx/>
              <a:buNone/>
            </a:pPr>
            <a:endParaRPr lang="en-US" altLang="en-US" sz="3200">
              <a:solidFill>
                <a:srgbClr val="000066"/>
              </a:solidFill>
            </a:endParaRPr>
          </a:p>
          <a:p>
            <a:pPr lvl="1" indent="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0066"/>
                </a:solidFill>
              </a:rPr>
              <a:t> have to allocate array size ahead of time.</a:t>
            </a:r>
          </a:p>
          <a:p>
            <a:pPr lvl="1" indent="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0066"/>
                </a:solidFill>
              </a:rPr>
              <a:t> huge array size required for sparse polynomials. Waste of space and runtime.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98F76E9B-7A7E-432D-A46A-FD9880AE3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331788"/>
            <a:ext cx="563086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996600"/>
              </a:buClr>
              <a:buFont typeface="Arial" panose="020B0604020202020204" pitchFamily="34" charset="0"/>
              <a:buChar char="•"/>
            </a:pPr>
            <a:r>
              <a:rPr lang="en-US" altLang="en-US" sz="4000" b="1" u="sng"/>
              <a:t> </a:t>
            </a:r>
            <a:r>
              <a:rPr lang="en-US" altLang="en-US" sz="4000" b="1" u="sng">
                <a:solidFill>
                  <a:srgbClr val="000066"/>
                </a:solidFill>
              </a:rPr>
              <a:t>Polynomial</a:t>
            </a:r>
            <a:r>
              <a:rPr lang="en-US" altLang="en-US" sz="4000" b="1" u="sng"/>
              <a:t> </a:t>
            </a:r>
            <a:r>
              <a:rPr lang="en-US" altLang="en-US" sz="4000" b="1" u="sng">
                <a:solidFill>
                  <a:srgbClr val="000066"/>
                </a:solidFill>
              </a:rPr>
              <a:t>ADT</a:t>
            </a:r>
            <a:r>
              <a:rPr lang="en-US" altLang="en-US" sz="4000" b="1">
                <a:solidFill>
                  <a:srgbClr val="000066"/>
                </a:solidFill>
              </a:rPr>
              <a:t> </a:t>
            </a:r>
            <a:r>
              <a:rPr lang="en-US" altLang="en-US" sz="1600" b="1">
                <a:solidFill>
                  <a:srgbClr val="000066"/>
                </a:solidFill>
              </a:rPr>
              <a:t>(continued)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CD0785ED-3B94-4666-A5C9-FD41E5BA2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altLang="en-US" sz="3200"/>
              <a:t> Linked list Implementation:</a:t>
            </a:r>
          </a:p>
          <a:p>
            <a:pPr>
              <a:buClrTx/>
              <a:buFontTx/>
              <a:buNone/>
            </a:pPr>
            <a:endParaRPr lang="en-IN" altLang="en-US" sz="3200"/>
          </a:p>
          <a:p>
            <a:pPr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IN" altLang="en-US" sz="3200">
                <a:solidFill>
                  <a:srgbClr val="000066"/>
                </a:solidFill>
              </a:rPr>
              <a:t> p1(x) = 23x</a:t>
            </a:r>
            <a:r>
              <a:rPr lang="en-IN" altLang="en-US" sz="3200" b="1" baseline="30000">
                <a:solidFill>
                  <a:srgbClr val="000066"/>
                </a:solidFill>
              </a:rPr>
              <a:t>9</a:t>
            </a:r>
            <a:r>
              <a:rPr lang="en-IN" altLang="en-US" sz="3200">
                <a:solidFill>
                  <a:srgbClr val="000066"/>
                </a:solidFill>
              </a:rPr>
              <a:t> + 18x</a:t>
            </a:r>
            <a:r>
              <a:rPr lang="en-IN" altLang="en-US" sz="3200" b="1" baseline="30000">
                <a:solidFill>
                  <a:srgbClr val="000066"/>
                </a:solidFill>
              </a:rPr>
              <a:t>7</a:t>
            </a:r>
            <a:r>
              <a:rPr lang="en-IN" altLang="en-US" sz="3200">
                <a:solidFill>
                  <a:srgbClr val="000066"/>
                </a:solidFill>
              </a:rPr>
              <a:t> + 41x</a:t>
            </a:r>
            <a:r>
              <a:rPr lang="en-IN" altLang="en-US" sz="3200" b="1" baseline="30000">
                <a:solidFill>
                  <a:srgbClr val="000066"/>
                </a:solidFill>
              </a:rPr>
              <a:t>6</a:t>
            </a:r>
            <a:r>
              <a:rPr lang="en-IN" altLang="en-US" sz="3200">
                <a:solidFill>
                  <a:srgbClr val="000066"/>
                </a:solidFill>
              </a:rPr>
              <a:t> + 163x</a:t>
            </a:r>
            <a:r>
              <a:rPr lang="en-IN" altLang="en-US" sz="3200" b="1" baseline="30000">
                <a:solidFill>
                  <a:srgbClr val="000066"/>
                </a:solidFill>
              </a:rPr>
              <a:t>4</a:t>
            </a:r>
            <a:r>
              <a:rPr lang="en-IN" altLang="en-US" sz="3200">
                <a:solidFill>
                  <a:srgbClr val="000066"/>
                </a:solidFill>
              </a:rPr>
              <a:t> + 3</a:t>
            </a:r>
          </a:p>
          <a:p>
            <a:pPr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IN" altLang="en-US" sz="3200">
                <a:solidFill>
                  <a:srgbClr val="000066"/>
                </a:solidFill>
              </a:rPr>
              <a:t> p2(x) = 4x</a:t>
            </a:r>
            <a:r>
              <a:rPr lang="en-IN" altLang="en-US" sz="3200" b="1" baseline="30000">
                <a:solidFill>
                  <a:srgbClr val="000066"/>
                </a:solidFill>
              </a:rPr>
              <a:t>6</a:t>
            </a:r>
            <a:r>
              <a:rPr lang="en-IN" altLang="en-US" sz="3200">
                <a:solidFill>
                  <a:srgbClr val="000066"/>
                </a:solidFill>
              </a:rPr>
              <a:t> + 10x</a:t>
            </a:r>
            <a:r>
              <a:rPr lang="en-IN" altLang="en-US" sz="3200" b="1" baseline="30000">
                <a:solidFill>
                  <a:srgbClr val="000066"/>
                </a:solidFill>
              </a:rPr>
              <a:t>4</a:t>
            </a:r>
            <a:r>
              <a:rPr lang="en-IN" altLang="en-US" sz="3200">
                <a:solidFill>
                  <a:srgbClr val="000066"/>
                </a:solidFill>
              </a:rPr>
              <a:t> + 12x + 8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360774E-FA51-4422-B1CF-A2B8EB28E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4038600"/>
            <a:ext cx="1295400" cy="6096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Line 4">
            <a:extLst>
              <a:ext uri="{FF2B5EF4-FFF2-40B4-BE49-F238E27FC236}">
                <a16:creationId xmlns:a16="http://schemas.microsoft.com/office/drawing/2014/main" id="{B38F9E50-BD84-4B21-961A-7722896EA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4675" y="4038600"/>
            <a:ext cx="1588" cy="609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Line 5">
            <a:extLst>
              <a:ext uri="{FF2B5EF4-FFF2-40B4-BE49-F238E27FC236}">
                <a16:creationId xmlns:a16="http://schemas.microsoft.com/office/drawing/2014/main" id="{43744272-CFB5-4312-8E13-A1F21FDC07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8875" y="4038600"/>
            <a:ext cx="1588" cy="609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CB636E8C-1A56-4E2B-8DF4-5E55DB20E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5" y="4038600"/>
            <a:ext cx="1295400" cy="6096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id="{0BBA4541-88BB-4CF9-8A60-8CCC55723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8675" y="4038600"/>
            <a:ext cx="1588" cy="609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C4E24F7D-258A-4285-A7AA-94F5B5FE5A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2875" y="4038600"/>
            <a:ext cx="1588" cy="609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B398F64B-CAC9-4C08-BAEA-BC6140F3E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075" y="4038600"/>
            <a:ext cx="1295400" cy="6096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10">
            <a:extLst>
              <a:ext uri="{FF2B5EF4-FFF2-40B4-BE49-F238E27FC236}">
                <a16:creationId xmlns:a16="http://schemas.microsoft.com/office/drawing/2014/main" id="{D89480FA-5FC4-4419-85D3-A385A3C11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2675" y="4038600"/>
            <a:ext cx="1588" cy="609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Line 11">
            <a:extLst>
              <a:ext uri="{FF2B5EF4-FFF2-40B4-BE49-F238E27FC236}">
                <a16:creationId xmlns:a16="http://schemas.microsoft.com/office/drawing/2014/main" id="{51A658E8-3BB6-441C-9F48-E64E584B5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6875" y="4038600"/>
            <a:ext cx="1588" cy="609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Text Box 12">
            <a:extLst>
              <a:ext uri="{FF2B5EF4-FFF2-40B4-BE49-F238E27FC236}">
                <a16:creationId xmlns:a16="http://schemas.microsoft.com/office/drawing/2014/main" id="{43529193-F4C7-4EF3-9A91-2BB0658FA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4202113"/>
            <a:ext cx="379412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23</a:t>
            </a:r>
          </a:p>
        </p:txBody>
      </p:sp>
      <p:sp>
        <p:nvSpPr>
          <p:cNvPr id="14349" name="Text Box 13">
            <a:extLst>
              <a:ext uri="{FF2B5EF4-FFF2-40B4-BE49-F238E27FC236}">
                <a16:creationId xmlns:a16="http://schemas.microsoft.com/office/drawing/2014/main" id="{566D372B-E0CB-4B0A-9F9D-1AE1CACF4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4191000"/>
            <a:ext cx="279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97F3EC2B-147F-4DC5-9FDD-D6AF71EB6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3" y="4191000"/>
            <a:ext cx="379412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18</a:t>
            </a:r>
          </a:p>
        </p:txBody>
      </p:sp>
      <p:sp>
        <p:nvSpPr>
          <p:cNvPr id="14351" name="Text Box 15">
            <a:extLst>
              <a:ext uri="{FF2B5EF4-FFF2-40B4-BE49-F238E27FC236}">
                <a16:creationId xmlns:a16="http://schemas.microsoft.com/office/drawing/2014/main" id="{EE7D85C2-C958-42A4-AAA8-F02F6C2DF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13" y="4191000"/>
            <a:ext cx="279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14352" name="Text Box 16">
            <a:extLst>
              <a:ext uri="{FF2B5EF4-FFF2-40B4-BE49-F238E27FC236}">
                <a16:creationId xmlns:a16="http://schemas.microsoft.com/office/drawing/2014/main" id="{5F27E611-C52C-429F-A3FC-3CA8E19E6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813" y="4191000"/>
            <a:ext cx="379412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41</a:t>
            </a:r>
          </a:p>
        </p:txBody>
      </p:sp>
      <p:sp>
        <p:nvSpPr>
          <p:cNvPr id="14353" name="Text Box 17">
            <a:extLst>
              <a:ext uri="{FF2B5EF4-FFF2-40B4-BE49-F238E27FC236}">
                <a16:creationId xmlns:a16="http://schemas.microsoft.com/office/drawing/2014/main" id="{B3058D27-17CF-4E04-9EDE-E8279A394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1013" y="4191000"/>
            <a:ext cx="279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6</a:t>
            </a:r>
          </a:p>
        </p:txBody>
      </p:sp>
      <p:sp>
        <p:nvSpPr>
          <p:cNvPr id="14354" name="Line 18">
            <a:extLst>
              <a:ext uri="{FF2B5EF4-FFF2-40B4-BE49-F238E27FC236}">
                <a16:creationId xmlns:a16="http://schemas.microsoft.com/office/drawing/2014/main" id="{5D9418D4-71E0-48B5-BD3D-051912B61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7075" y="4343400"/>
            <a:ext cx="3810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Line 19">
            <a:extLst>
              <a:ext uri="{FF2B5EF4-FFF2-40B4-BE49-F238E27FC236}">
                <a16:creationId xmlns:a16="http://schemas.microsoft.com/office/drawing/2014/main" id="{613A58B4-B9DE-4C7D-AB41-5010F287D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4343400"/>
            <a:ext cx="3810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Rectangle 20">
            <a:extLst>
              <a:ext uri="{FF2B5EF4-FFF2-40B4-BE49-F238E27FC236}">
                <a16:creationId xmlns:a16="http://schemas.microsoft.com/office/drawing/2014/main" id="{036AA729-223D-4029-9724-5BF1CDEA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5" y="4038600"/>
            <a:ext cx="1295400" cy="6096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21">
            <a:extLst>
              <a:ext uri="{FF2B5EF4-FFF2-40B4-BE49-F238E27FC236}">
                <a16:creationId xmlns:a16="http://schemas.microsoft.com/office/drawing/2014/main" id="{99565B3F-B8F9-4D5D-AED0-CE63DCE7B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4038600"/>
            <a:ext cx="1588" cy="609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Line 22">
            <a:extLst>
              <a:ext uri="{FF2B5EF4-FFF2-40B4-BE49-F238E27FC236}">
                <a16:creationId xmlns:a16="http://schemas.microsoft.com/office/drawing/2014/main" id="{99632699-1FAC-42BA-9795-CB6B274D0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875" y="4038600"/>
            <a:ext cx="1588" cy="609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9" name="Text Box 23">
            <a:extLst>
              <a:ext uri="{FF2B5EF4-FFF2-40B4-BE49-F238E27FC236}">
                <a16:creationId xmlns:a16="http://schemas.microsoft.com/office/drawing/2014/main" id="{BF051D9A-CD23-4E88-A2A8-1B03A2B9A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400" y="4191000"/>
            <a:ext cx="47783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N" altLang="en-US" sz="1400" b="1"/>
              <a:t>163</a:t>
            </a:r>
          </a:p>
        </p:txBody>
      </p:sp>
      <p:sp>
        <p:nvSpPr>
          <p:cNvPr id="14360" name="Text Box 24">
            <a:extLst>
              <a:ext uri="{FF2B5EF4-FFF2-40B4-BE49-F238E27FC236}">
                <a16:creationId xmlns:a16="http://schemas.microsoft.com/office/drawing/2014/main" id="{4CB4B1DA-4414-44DC-A270-E002E095C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013" y="4191000"/>
            <a:ext cx="279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N" altLang="en-US" sz="1400" b="1"/>
              <a:t>4</a:t>
            </a:r>
          </a:p>
        </p:txBody>
      </p:sp>
      <p:sp>
        <p:nvSpPr>
          <p:cNvPr id="14361" name="Line 25">
            <a:extLst>
              <a:ext uri="{FF2B5EF4-FFF2-40B4-BE49-F238E27FC236}">
                <a16:creationId xmlns:a16="http://schemas.microsoft.com/office/drawing/2014/main" id="{9AC0A849-AE40-41A0-91F2-42E6610808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075" y="4343400"/>
            <a:ext cx="3810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2" name="Line 26">
            <a:extLst>
              <a:ext uri="{FF2B5EF4-FFF2-40B4-BE49-F238E27FC236}">
                <a16:creationId xmlns:a16="http://schemas.microsoft.com/office/drawing/2014/main" id="{706CF9CE-7043-4F41-856C-56EEBF9CC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9075" y="4343400"/>
            <a:ext cx="3810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3" name="Rectangle 27">
            <a:extLst>
              <a:ext uri="{FF2B5EF4-FFF2-40B4-BE49-F238E27FC236}">
                <a16:creationId xmlns:a16="http://schemas.microsoft.com/office/drawing/2014/main" id="{33A3DA07-7153-452C-86A8-DAB5426B2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075" y="4038600"/>
            <a:ext cx="1295400" cy="6096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Line 28">
            <a:extLst>
              <a:ext uri="{FF2B5EF4-FFF2-40B4-BE49-F238E27FC236}">
                <a16:creationId xmlns:a16="http://schemas.microsoft.com/office/drawing/2014/main" id="{6AE07C52-8D7C-4304-828D-90E1E736D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0675" y="4038600"/>
            <a:ext cx="1588" cy="609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5" name="Line 29">
            <a:extLst>
              <a:ext uri="{FF2B5EF4-FFF2-40B4-BE49-F238E27FC236}">
                <a16:creationId xmlns:a16="http://schemas.microsoft.com/office/drawing/2014/main" id="{B1A8FBD7-6BCE-4AFC-A83A-825FE6FD62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4875" y="4038600"/>
            <a:ext cx="1588" cy="609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6" name="Text Box 30">
            <a:extLst>
              <a:ext uri="{FF2B5EF4-FFF2-40B4-BE49-F238E27FC236}">
                <a16:creationId xmlns:a16="http://schemas.microsoft.com/office/drawing/2014/main" id="{2C25621C-C988-4E50-A64D-3D72C976A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013" y="4191000"/>
            <a:ext cx="279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14367" name="Text Box 31">
            <a:extLst>
              <a:ext uri="{FF2B5EF4-FFF2-40B4-BE49-F238E27FC236}">
                <a16:creationId xmlns:a16="http://schemas.microsoft.com/office/drawing/2014/main" id="{9F41D696-962E-44C2-8550-14AFC1952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013" y="4191000"/>
            <a:ext cx="279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14368" name="Line 32">
            <a:extLst>
              <a:ext uri="{FF2B5EF4-FFF2-40B4-BE49-F238E27FC236}">
                <a16:creationId xmlns:a16="http://schemas.microsoft.com/office/drawing/2014/main" id="{F1839F19-C349-448E-A838-1A001ADF5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4343400"/>
            <a:ext cx="1588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9" name="Rectangle 33">
            <a:extLst>
              <a:ext uri="{FF2B5EF4-FFF2-40B4-BE49-F238E27FC236}">
                <a16:creationId xmlns:a16="http://schemas.microsoft.com/office/drawing/2014/main" id="{2EBEAC35-7ADF-424D-B009-52000F198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5181600"/>
            <a:ext cx="1295400" cy="6096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0" name="Line 34">
            <a:extLst>
              <a:ext uri="{FF2B5EF4-FFF2-40B4-BE49-F238E27FC236}">
                <a16:creationId xmlns:a16="http://schemas.microsoft.com/office/drawing/2014/main" id="{E5C72E01-E990-485B-8504-F5E7E9693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4675" y="5181600"/>
            <a:ext cx="1588" cy="609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1" name="Line 35">
            <a:extLst>
              <a:ext uri="{FF2B5EF4-FFF2-40B4-BE49-F238E27FC236}">
                <a16:creationId xmlns:a16="http://schemas.microsoft.com/office/drawing/2014/main" id="{7A93F2E7-BA17-4127-B282-09CB0D23B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8875" y="5181600"/>
            <a:ext cx="1588" cy="609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2" name="Rectangle 36">
            <a:extLst>
              <a:ext uri="{FF2B5EF4-FFF2-40B4-BE49-F238E27FC236}">
                <a16:creationId xmlns:a16="http://schemas.microsoft.com/office/drawing/2014/main" id="{6DC3A640-9A1E-404E-B365-B91F2F0BB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5" y="5181600"/>
            <a:ext cx="1295400" cy="6096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Line 37">
            <a:extLst>
              <a:ext uri="{FF2B5EF4-FFF2-40B4-BE49-F238E27FC236}">
                <a16:creationId xmlns:a16="http://schemas.microsoft.com/office/drawing/2014/main" id="{179CF5D2-EC43-4F1A-8A9D-3CED8E602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8675" y="5181600"/>
            <a:ext cx="1588" cy="609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4" name="Line 38">
            <a:extLst>
              <a:ext uri="{FF2B5EF4-FFF2-40B4-BE49-F238E27FC236}">
                <a16:creationId xmlns:a16="http://schemas.microsoft.com/office/drawing/2014/main" id="{62DD6EF7-3628-4ABE-9274-20EE9500A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2875" y="5181600"/>
            <a:ext cx="1588" cy="609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5" name="Rectangle 39">
            <a:extLst>
              <a:ext uri="{FF2B5EF4-FFF2-40B4-BE49-F238E27FC236}">
                <a16:creationId xmlns:a16="http://schemas.microsoft.com/office/drawing/2014/main" id="{891E3009-8D9E-4B30-9100-6A2CE3EF1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075" y="5181600"/>
            <a:ext cx="1295400" cy="6096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6" name="Line 40">
            <a:extLst>
              <a:ext uri="{FF2B5EF4-FFF2-40B4-BE49-F238E27FC236}">
                <a16:creationId xmlns:a16="http://schemas.microsoft.com/office/drawing/2014/main" id="{AFA84EF8-83BB-4114-9729-0AB0B3881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2675" y="5181600"/>
            <a:ext cx="1588" cy="609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7" name="Line 41">
            <a:extLst>
              <a:ext uri="{FF2B5EF4-FFF2-40B4-BE49-F238E27FC236}">
                <a16:creationId xmlns:a16="http://schemas.microsoft.com/office/drawing/2014/main" id="{F3C63438-5D13-448B-A8ED-2712DEEA7C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6875" y="5181600"/>
            <a:ext cx="1588" cy="609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8" name="Text Box 42">
            <a:extLst>
              <a:ext uri="{FF2B5EF4-FFF2-40B4-BE49-F238E27FC236}">
                <a16:creationId xmlns:a16="http://schemas.microsoft.com/office/drawing/2014/main" id="{DD0EE314-5162-4D5A-9D32-167BE6C43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5345113"/>
            <a:ext cx="2794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14379" name="Text Box 43">
            <a:extLst>
              <a:ext uri="{FF2B5EF4-FFF2-40B4-BE49-F238E27FC236}">
                <a16:creationId xmlns:a16="http://schemas.microsoft.com/office/drawing/2014/main" id="{D8390D86-0365-4DD3-9C84-5B6C25374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5334000"/>
            <a:ext cx="279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6</a:t>
            </a:r>
          </a:p>
        </p:txBody>
      </p:sp>
      <p:sp>
        <p:nvSpPr>
          <p:cNvPr id="14380" name="Text Box 44">
            <a:extLst>
              <a:ext uri="{FF2B5EF4-FFF2-40B4-BE49-F238E27FC236}">
                <a16:creationId xmlns:a16="http://schemas.microsoft.com/office/drawing/2014/main" id="{EE4DF77E-BE07-4496-9257-C6261FE9E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3" y="5334000"/>
            <a:ext cx="379412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14381" name="Text Box 45">
            <a:extLst>
              <a:ext uri="{FF2B5EF4-FFF2-40B4-BE49-F238E27FC236}">
                <a16:creationId xmlns:a16="http://schemas.microsoft.com/office/drawing/2014/main" id="{8BA7F065-906C-48FD-95B8-B3A1D6178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13" y="5334000"/>
            <a:ext cx="279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14382" name="Text Box 46">
            <a:extLst>
              <a:ext uri="{FF2B5EF4-FFF2-40B4-BE49-F238E27FC236}">
                <a16:creationId xmlns:a16="http://schemas.microsoft.com/office/drawing/2014/main" id="{6628F9C4-F03C-4B9A-9058-83A75E2AF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813" y="5334000"/>
            <a:ext cx="379412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12</a:t>
            </a:r>
          </a:p>
        </p:txBody>
      </p:sp>
      <p:sp>
        <p:nvSpPr>
          <p:cNvPr id="14383" name="Text Box 47">
            <a:extLst>
              <a:ext uri="{FF2B5EF4-FFF2-40B4-BE49-F238E27FC236}">
                <a16:creationId xmlns:a16="http://schemas.microsoft.com/office/drawing/2014/main" id="{D004CD25-6278-4C94-8CDD-B01B5EAB4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1013" y="5334000"/>
            <a:ext cx="279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14384" name="Line 48">
            <a:extLst>
              <a:ext uri="{FF2B5EF4-FFF2-40B4-BE49-F238E27FC236}">
                <a16:creationId xmlns:a16="http://schemas.microsoft.com/office/drawing/2014/main" id="{F424B5C7-4823-4DEC-BBEA-56DB70B19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7075" y="5486400"/>
            <a:ext cx="3810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5" name="Line 49">
            <a:extLst>
              <a:ext uri="{FF2B5EF4-FFF2-40B4-BE49-F238E27FC236}">
                <a16:creationId xmlns:a16="http://schemas.microsoft.com/office/drawing/2014/main" id="{8FFA6CD0-DEE1-4051-9E97-480B524DF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5486400"/>
            <a:ext cx="3810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6" name="Rectangle 50">
            <a:extLst>
              <a:ext uri="{FF2B5EF4-FFF2-40B4-BE49-F238E27FC236}">
                <a16:creationId xmlns:a16="http://schemas.microsoft.com/office/drawing/2014/main" id="{8C21DB40-7894-4213-9549-02A3E60AF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5" y="5181600"/>
            <a:ext cx="1295400" cy="6096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7" name="Line 51">
            <a:extLst>
              <a:ext uri="{FF2B5EF4-FFF2-40B4-BE49-F238E27FC236}">
                <a16:creationId xmlns:a16="http://schemas.microsoft.com/office/drawing/2014/main" id="{EE87CD70-79D8-4D28-8D3C-4ADABDC41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5181600"/>
            <a:ext cx="1588" cy="609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8" name="Line 52">
            <a:extLst>
              <a:ext uri="{FF2B5EF4-FFF2-40B4-BE49-F238E27FC236}">
                <a16:creationId xmlns:a16="http://schemas.microsoft.com/office/drawing/2014/main" id="{05386BFE-06E0-46E6-974B-E29AB1A7E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875" y="5181600"/>
            <a:ext cx="1588" cy="609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9" name="Text Box 53">
            <a:extLst>
              <a:ext uri="{FF2B5EF4-FFF2-40B4-BE49-F238E27FC236}">
                <a16:creationId xmlns:a16="http://schemas.microsoft.com/office/drawing/2014/main" id="{6C7EA1E8-3F93-4D1D-8630-9B113F4D2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013" y="5334000"/>
            <a:ext cx="279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14390" name="Text Box 54">
            <a:extLst>
              <a:ext uri="{FF2B5EF4-FFF2-40B4-BE49-F238E27FC236}">
                <a16:creationId xmlns:a16="http://schemas.microsoft.com/office/drawing/2014/main" id="{73C46681-6A86-4F26-BD14-C837500EA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013" y="5334000"/>
            <a:ext cx="279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0</a:t>
            </a:r>
          </a:p>
        </p:txBody>
      </p:sp>
      <p:sp>
        <p:nvSpPr>
          <p:cNvPr id="14391" name="Line 55">
            <a:extLst>
              <a:ext uri="{FF2B5EF4-FFF2-40B4-BE49-F238E27FC236}">
                <a16:creationId xmlns:a16="http://schemas.microsoft.com/office/drawing/2014/main" id="{8D7D7EF8-0DAC-4B27-9A3D-115F2BB1A3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075" y="5486400"/>
            <a:ext cx="3810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2" name="Text Box 56">
            <a:extLst>
              <a:ext uri="{FF2B5EF4-FFF2-40B4-BE49-F238E27FC236}">
                <a16:creationId xmlns:a16="http://schemas.microsoft.com/office/drawing/2014/main" id="{6F44B923-56DB-4C50-B435-5552F1D98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8" y="4114800"/>
            <a:ext cx="5524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P1</a:t>
            </a:r>
          </a:p>
        </p:txBody>
      </p:sp>
      <p:sp>
        <p:nvSpPr>
          <p:cNvPr id="14393" name="Text Box 57">
            <a:extLst>
              <a:ext uri="{FF2B5EF4-FFF2-40B4-BE49-F238E27FC236}">
                <a16:creationId xmlns:a16="http://schemas.microsoft.com/office/drawing/2014/main" id="{6A974654-48A4-4529-818E-6D6B2968B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8" y="5257800"/>
            <a:ext cx="5524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P2</a:t>
            </a:r>
          </a:p>
        </p:txBody>
      </p:sp>
      <p:sp>
        <p:nvSpPr>
          <p:cNvPr id="14394" name="Line 58">
            <a:extLst>
              <a:ext uri="{FF2B5EF4-FFF2-40B4-BE49-F238E27FC236}">
                <a16:creationId xmlns:a16="http://schemas.microsoft.com/office/drawing/2014/main" id="{2953795B-06FF-43DB-9BBF-3E9218DCD0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74025" y="4343400"/>
            <a:ext cx="46355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5" name="Line 59">
            <a:extLst>
              <a:ext uri="{FF2B5EF4-FFF2-40B4-BE49-F238E27FC236}">
                <a16:creationId xmlns:a16="http://schemas.microsoft.com/office/drawing/2014/main" id="{D4C99FC3-CCD3-4D73-B5DE-A9236832D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4648200"/>
            <a:ext cx="3048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6" name="Line 60">
            <a:extLst>
              <a:ext uri="{FF2B5EF4-FFF2-40B4-BE49-F238E27FC236}">
                <a16:creationId xmlns:a16="http://schemas.microsoft.com/office/drawing/2014/main" id="{919B549F-CB31-44DA-8A0A-C9EBABCA7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4724400"/>
            <a:ext cx="1524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7" name="Line 61">
            <a:extLst>
              <a:ext uri="{FF2B5EF4-FFF2-40B4-BE49-F238E27FC236}">
                <a16:creationId xmlns:a16="http://schemas.microsoft.com/office/drawing/2014/main" id="{3B277417-C803-4B1D-A54B-D378CA3075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486400"/>
            <a:ext cx="1588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8" name="Line 62">
            <a:extLst>
              <a:ext uri="{FF2B5EF4-FFF2-40B4-BE49-F238E27FC236}">
                <a16:creationId xmlns:a16="http://schemas.microsoft.com/office/drawing/2014/main" id="{F9079274-97B2-49DB-822C-965889CE1F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0025" y="5486400"/>
            <a:ext cx="46355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9" name="Line 63">
            <a:extLst>
              <a:ext uri="{FF2B5EF4-FFF2-40B4-BE49-F238E27FC236}">
                <a16:creationId xmlns:a16="http://schemas.microsoft.com/office/drawing/2014/main" id="{E3973BD0-55A4-42DB-9DA5-050528C1D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791200"/>
            <a:ext cx="3048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00" name="Line 64">
            <a:extLst>
              <a:ext uri="{FF2B5EF4-FFF2-40B4-BE49-F238E27FC236}">
                <a16:creationId xmlns:a16="http://schemas.microsoft.com/office/drawing/2014/main" id="{40F08AB2-C690-438E-808D-2759FD6112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867400"/>
            <a:ext cx="1524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01" name="Line 65">
            <a:extLst>
              <a:ext uri="{FF2B5EF4-FFF2-40B4-BE49-F238E27FC236}">
                <a16:creationId xmlns:a16="http://schemas.microsoft.com/office/drawing/2014/main" id="{2360D697-A820-4DC9-A120-8326E612C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6019800"/>
            <a:ext cx="9906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02" name="Line 66">
            <a:extLst>
              <a:ext uri="{FF2B5EF4-FFF2-40B4-BE49-F238E27FC236}">
                <a16:creationId xmlns:a16="http://schemas.microsoft.com/office/drawing/2014/main" id="{40AEE3D8-08D8-40FA-BF72-8273C7CE25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5864225"/>
            <a:ext cx="1588" cy="1587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03" name="Line 67">
            <a:extLst>
              <a:ext uri="{FF2B5EF4-FFF2-40B4-BE49-F238E27FC236}">
                <a16:creationId xmlns:a16="http://schemas.microsoft.com/office/drawing/2014/main" id="{94289582-5CCB-409D-85AF-4B0000501D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864225"/>
            <a:ext cx="1588" cy="1587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04" name="Line 68">
            <a:extLst>
              <a:ext uri="{FF2B5EF4-FFF2-40B4-BE49-F238E27FC236}">
                <a16:creationId xmlns:a16="http://schemas.microsoft.com/office/drawing/2014/main" id="{FE8A20FD-08F3-4610-8920-9570D032F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6019800"/>
            <a:ext cx="228600" cy="228600"/>
          </a:xfrm>
          <a:prstGeom prst="line">
            <a:avLst/>
          </a:prstGeom>
          <a:noFill/>
          <a:ln w="9360" cap="sq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05" name="Line 69">
            <a:extLst>
              <a:ext uri="{FF2B5EF4-FFF2-40B4-BE49-F238E27FC236}">
                <a16:creationId xmlns:a16="http://schemas.microsoft.com/office/drawing/2014/main" id="{1F2303C6-5D4C-499A-AEC3-D4FE024A1E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026025"/>
            <a:ext cx="1588" cy="825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06" name="Line 70">
            <a:extLst>
              <a:ext uri="{FF2B5EF4-FFF2-40B4-BE49-F238E27FC236}">
                <a16:creationId xmlns:a16="http://schemas.microsoft.com/office/drawing/2014/main" id="{B710405E-0800-439F-855B-DF1609A06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029200"/>
            <a:ext cx="3048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07" name="Line 71">
            <a:extLst>
              <a:ext uri="{FF2B5EF4-FFF2-40B4-BE49-F238E27FC236}">
                <a16:creationId xmlns:a16="http://schemas.microsoft.com/office/drawing/2014/main" id="{1B640940-8A0B-47D0-8FF0-29679F67E7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5026025"/>
            <a:ext cx="1588" cy="825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08" name="Line 72">
            <a:extLst>
              <a:ext uri="{FF2B5EF4-FFF2-40B4-BE49-F238E27FC236}">
                <a16:creationId xmlns:a16="http://schemas.microsoft.com/office/drawing/2014/main" id="{14A74A47-E4B4-4746-9BAC-1396F3053E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4949825"/>
            <a:ext cx="304800" cy="82550"/>
          </a:xfrm>
          <a:prstGeom prst="line">
            <a:avLst/>
          </a:prstGeom>
          <a:noFill/>
          <a:ln w="9360" cap="sq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09" name="Text Box 73">
            <a:extLst>
              <a:ext uri="{FF2B5EF4-FFF2-40B4-BE49-F238E27FC236}">
                <a16:creationId xmlns:a16="http://schemas.microsoft.com/office/drawing/2014/main" id="{4D9A8C8A-5045-430F-AA64-BEAA7CAA2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175" y="6172200"/>
            <a:ext cx="42148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solidFill>
                  <a:srgbClr val="009900"/>
                </a:solidFill>
              </a:rPr>
              <a:t>NODE (contains coefficient &amp; exponent)</a:t>
            </a:r>
          </a:p>
        </p:txBody>
      </p:sp>
      <p:sp>
        <p:nvSpPr>
          <p:cNvPr id="14410" name="Text Box 74">
            <a:extLst>
              <a:ext uri="{FF2B5EF4-FFF2-40B4-BE49-F238E27FC236}">
                <a16:creationId xmlns:a16="http://schemas.microsoft.com/office/drawing/2014/main" id="{B940B764-98E6-4436-8F78-A8ABFBAD7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5" y="4724400"/>
            <a:ext cx="248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solidFill>
                  <a:srgbClr val="009900"/>
                </a:solidFill>
              </a:rPr>
              <a:t>TAIL (contains pointer)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50E7BC53-3F34-476B-8B87-28811627F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331788"/>
            <a:ext cx="563086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996600"/>
              </a:buClr>
              <a:buFont typeface="Arial" panose="020B0604020202020204" pitchFamily="34" charset="0"/>
              <a:buChar char="•"/>
            </a:pPr>
            <a:r>
              <a:rPr lang="en-US" altLang="en-US" sz="4000" b="1" u="sng"/>
              <a:t> </a:t>
            </a:r>
            <a:r>
              <a:rPr lang="en-US" altLang="en-US" sz="4000" b="1" u="sng">
                <a:solidFill>
                  <a:srgbClr val="000066"/>
                </a:solidFill>
              </a:rPr>
              <a:t>Polynomial</a:t>
            </a:r>
            <a:r>
              <a:rPr lang="en-US" altLang="en-US" sz="4000" b="1" u="sng"/>
              <a:t> </a:t>
            </a:r>
            <a:r>
              <a:rPr lang="en-US" altLang="en-US" sz="4000" b="1" u="sng">
                <a:solidFill>
                  <a:srgbClr val="000066"/>
                </a:solidFill>
              </a:rPr>
              <a:t>ADT</a:t>
            </a:r>
            <a:r>
              <a:rPr lang="en-US" altLang="en-US" sz="4000" b="1">
                <a:solidFill>
                  <a:srgbClr val="000066"/>
                </a:solidFill>
              </a:rPr>
              <a:t> </a:t>
            </a:r>
            <a:r>
              <a:rPr lang="en-US" altLang="en-US" sz="1600" b="1">
                <a:solidFill>
                  <a:srgbClr val="000066"/>
                </a:solidFill>
              </a:rPr>
              <a:t>(continued)</a:t>
            </a: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3D63891C-49B8-4294-BEF6-94F8E8601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86106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572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3200"/>
              <a:t> Advantages of using a Linked list:</a:t>
            </a:r>
          </a:p>
          <a:p>
            <a:pPr lvl="1" indent="0">
              <a:buClrTx/>
              <a:buFontTx/>
              <a:buNone/>
            </a:pPr>
            <a:r>
              <a:rPr lang="en-US" altLang="en-US" sz="3200">
                <a:solidFill>
                  <a:srgbClr val="000066"/>
                </a:solidFill>
              </a:rPr>
              <a:t> save space (don</a:t>
            </a:r>
            <a:r>
              <a:rPr lang="ja-JP" altLang="en-US" sz="3200">
                <a:solidFill>
                  <a:srgbClr val="000066"/>
                </a:solidFill>
              </a:rPr>
              <a:t>’</a:t>
            </a:r>
            <a:r>
              <a:rPr lang="en-US" altLang="en-US" sz="3200">
                <a:solidFill>
                  <a:srgbClr val="000066"/>
                </a:solidFill>
              </a:rPr>
              <a:t>t have to worry about sparse polynomials) and easy to maintain</a:t>
            </a:r>
          </a:p>
          <a:p>
            <a:pPr lvl="1" indent="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0066"/>
                </a:solidFill>
              </a:rPr>
              <a:t> don</a:t>
            </a:r>
            <a:r>
              <a:rPr lang="ja-JP" altLang="en-US" sz="3200">
                <a:solidFill>
                  <a:srgbClr val="000066"/>
                </a:solidFill>
              </a:rPr>
              <a:t>’</a:t>
            </a:r>
            <a:r>
              <a:rPr lang="en-US" altLang="en-US" sz="3200">
                <a:solidFill>
                  <a:srgbClr val="000066"/>
                </a:solidFill>
              </a:rPr>
              <a:t>t need to allocate list size and can declare nodes (terms) only as needed</a:t>
            </a:r>
          </a:p>
          <a:p>
            <a:pPr lvl="1" indent="0">
              <a:buClr>
                <a:srgbClr val="000066"/>
              </a:buClr>
              <a:buFont typeface="Arial" panose="020B0604020202020204" pitchFamily="34" charset="0"/>
              <a:buNone/>
            </a:pPr>
            <a:endParaRPr lang="en-US" altLang="en-US" sz="3200">
              <a:solidFill>
                <a:srgbClr val="00006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200"/>
              <a:t> Disadvantages of using a Linked list :</a:t>
            </a:r>
          </a:p>
          <a:p>
            <a:pPr lvl="1" indent="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0066"/>
                </a:solidFill>
              </a:rPr>
              <a:t> can</a:t>
            </a:r>
            <a:r>
              <a:rPr lang="ja-JP" altLang="en-US" sz="3200">
                <a:solidFill>
                  <a:srgbClr val="000066"/>
                </a:solidFill>
              </a:rPr>
              <a:t>’</a:t>
            </a:r>
            <a:r>
              <a:rPr lang="en-US" altLang="en-US" sz="3200">
                <a:solidFill>
                  <a:srgbClr val="000066"/>
                </a:solidFill>
              </a:rPr>
              <a:t>t go backwards through the list</a:t>
            </a:r>
          </a:p>
          <a:p>
            <a:pPr lvl="1" indent="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0066"/>
                </a:solidFill>
              </a:rPr>
              <a:t> can</a:t>
            </a:r>
            <a:r>
              <a:rPr lang="ja-JP" altLang="en-US" sz="3200">
                <a:solidFill>
                  <a:srgbClr val="000066"/>
                </a:solidFill>
              </a:rPr>
              <a:t>’</a:t>
            </a:r>
            <a:r>
              <a:rPr lang="en-US" altLang="en-US" sz="3200">
                <a:solidFill>
                  <a:srgbClr val="000066"/>
                </a:solidFill>
              </a:rPr>
              <a:t>t jump to the beginning of the list from the end.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FBD38364-E93D-4247-8B70-1D7D7F4E6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331788"/>
            <a:ext cx="563086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996600"/>
              </a:buClr>
              <a:buFont typeface="Arial" panose="020B0604020202020204" pitchFamily="34" charset="0"/>
              <a:buChar char="•"/>
            </a:pPr>
            <a:r>
              <a:rPr lang="en-US" altLang="en-US" sz="4000" b="1" u="sng"/>
              <a:t> </a:t>
            </a:r>
            <a:r>
              <a:rPr lang="en-US" altLang="en-US" sz="4000" b="1" u="sng">
                <a:solidFill>
                  <a:srgbClr val="000066"/>
                </a:solidFill>
              </a:rPr>
              <a:t>Polynomial</a:t>
            </a:r>
            <a:r>
              <a:rPr lang="en-US" altLang="en-US" sz="4000" b="1" u="sng"/>
              <a:t> </a:t>
            </a:r>
            <a:r>
              <a:rPr lang="en-US" altLang="en-US" sz="4000" b="1" u="sng">
                <a:solidFill>
                  <a:srgbClr val="000066"/>
                </a:solidFill>
              </a:rPr>
              <a:t>ADT</a:t>
            </a:r>
            <a:r>
              <a:rPr lang="en-US" altLang="en-US" sz="4000" b="1">
                <a:solidFill>
                  <a:srgbClr val="000066"/>
                </a:solidFill>
              </a:rPr>
              <a:t> </a:t>
            </a:r>
            <a:r>
              <a:rPr lang="en-US" altLang="en-US" sz="1600" b="1">
                <a:solidFill>
                  <a:srgbClr val="000066"/>
                </a:solidFill>
              </a:rPr>
              <a:t>(continued)</a:t>
            </a: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C16E75C6-35B8-4ED9-A1E1-4AAC65FF3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8610600" cy="545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572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3200"/>
              <a:t> Adding polynomials using a Linked list representation: (storing the result in p3)</a:t>
            </a:r>
          </a:p>
          <a:p>
            <a:pPr>
              <a:buClrTx/>
              <a:buFontTx/>
              <a:buNone/>
            </a:pPr>
            <a:endParaRPr lang="en-US" altLang="en-US" sz="3200">
              <a:solidFill>
                <a:srgbClr val="000066"/>
              </a:solidFill>
            </a:endParaRPr>
          </a:p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00066"/>
                </a:solidFill>
              </a:rPr>
              <a:t>To do this, we have to break the process down to cases:</a:t>
            </a:r>
          </a:p>
          <a:p>
            <a:pPr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0066"/>
                </a:solidFill>
              </a:rPr>
              <a:t> Case 1: exponent of p1 &gt; exponent of p2</a:t>
            </a:r>
          </a:p>
          <a:p>
            <a:pPr lvl="1" indent="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0066"/>
                </a:solidFill>
              </a:rPr>
              <a:t> Copy node of p1 to end of p3.</a:t>
            </a:r>
          </a:p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545454"/>
                </a:solidFill>
              </a:rPr>
              <a:t>[go to next node]</a:t>
            </a:r>
          </a:p>
          <a:p>
            <a:pPr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0066"/>
                </a:solidFill>
              </a:rPr>
              <a:t> Case 2: exponent of p1 &lt; exponent of p2</a:t>
            </a:r>
          </a:p>
          <a:p>
            <a:pPr lvl="1" indent="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0066"/>
                </a:solidFill>
              </a:rPr>
              <a:t> Copy node of p2 to end of p3.</a:t>
            </a:r>
          </a:p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545454"/>
                </a:solidFill>
              </a:rPr>
              <a:t>[go to next node]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5AA3432B-18FD-43D2-95F5-7307BB8DC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331788"/>
            <a:ext cx="563086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996600"/>
              </a:buClr>
              <a:buFont typeface="Arial" panose="020B0604020202020204" pitchFamily="34" charset="0"/>
              <a:buChar char="•"/>
            </a:pPr>
            <a:r>
              <a:rPr lang="en-US" altLang="en-US" sz="4000" b="1" u="sng"/>
              <a:t> </a:t>
            </a:r>
            <a:r>
              <a:rPr lang="en-US" altLang="en-US" sz="4000" b="1" u="sng">
                <a:solidFill>
                  <a:srgbClr val="000066"/>
                </a:solidFill>
              </a:rPr>
              <a:t>Polynomial</a:t>
            </a:r>
            <a:r>
              <a:rPr lang="en-US" altLang="en-US" sz="4000" b="1" u="sng"/>
              <a:t> </a:t>
            </a:r>
            <a:r>
              <a:rPr lang="en-US" altLang="en-US" sz="4000" b="1" u="sng">
                <a:solidFill>
                  <a:srgbClr val="000066"/>
                </a:solidFill>
              </a:rPr>
              <a:t>ADT</a:t>
            </a:r>
            <a:r>
              <a:rPr lang="en-US" altLang="en-US" sz="4000" b="1">
                <a:solidFill>
                  <a:srgbClr val="000066"/>
                </a:solidFill>
              </a:rPr>
              <a:t> </a:t>
            </a:r>
            <a:r>
              <a:rPr lang="en-US" altLang="en-US" sz="1600" b="1">
                <a:solidFill>
                  <a:srgbClr val="000066"/>
                </a:solidFill>
              </a:rPr>
              <a:t>(continued)</a:t>
            </a: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10EEF997-B1AE-49C4-8A99-655DB453A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83058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572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0066"/>
                </a:solidFill>
              </a:rPr>
              <a:t> Case 3: exponent of p1 = exponent of p2</a:t>
            </a:r>
          </a:p>
          <a:p>
            <a:pPr lvl="1" indent="0"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0066"/>
                </a:solidFill>
              </a:rPr>
              <a:t> Create a new node in p3 with the same exponent and with the sum of the coefficients of p1 and p2.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0F2221E7-03D7-4662-A656-224053627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200">
                <a:solidFill>
                  <a:srgbClr val="006633"/>
                </a:solidFill>
                <a:latin typeface="Garamond" panose="02020404030301010803" pitchFamily="18" charset="0"/>
              </a:rPr>
              <a:t>Polynomials</a:t>
            </a:r>
          </a:p>
        </p:txBody>
      </p:sp>
      <p:graphicFrame>
        <p:nvGraphicFramePr>
          <p:cNvPr id="18434" name="Object 2">
            <a:extLst>
              <a:ext uri="{FF2B5EF4-FFF2-40B4-BE49-F238E27FC236}">
                <a16:creationId xmlns:a16="http://schemas.microsoft.com/office/drawing/2014/main" id="{680BBC54-667E-43A2-92A0-E8823674C7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447800"/>
          <a:ext cx="7391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r:id="rId4" imgW="2512080" imgH="240120" progId="">
                  <p:embed/>
                </p:oleObj>
              </mc:Choice>
              <mc:Fallback>
                <p:oleObj r:id="rId4" imgW="2512080" imgH="2401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47800"/>
                        <a:ext cx="7391400" cy="812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3">
            <a:extLst>
              <a:ext uri="{FF2B5EF4-FFF2-40B4-BE49-F238E27FC236}">
                <a16:creationId xmlns:a16="http://schemas.microsoft.com/office/drawing/2014/main" id="{B221AE2A-57E4-4F1C-9F90-B35C580FE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14600"/>
            <a:ext cx="8039100" cy="397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b="1">
                <a:solidFill>
                  <a:srgbClr val="6600FF"/>
                </a:solidFill>
                <a:ea typeface="新細明體" panose="02020500000000000000" pitchFamily="18" charset="-120"/>
              </a:rPr>
              <a:t>Representation</a:t>
            </a:r>
          </a:p>
          <a:p>
            <a:pPr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</a:p>
          <a:p>
            <a:pPr>
              <a:lnSpc>
                <a:spcPct val="70000"/>
              </a:lnSpc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struct polynode {</a:t>
            </a:r>
          </a:p>
          <a:p>
            <a:pPr>
              <a:lnSpc>
                <a:spcPct val="70000"/>
              </a:lnSpc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      int coef;</a:t>
            </a:r>
          </a:p>
          <a:p>
            <a:pPr>
              <a:lnSpc>
                <a:spcPct val="70000"/>
              </a:lnSpc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      int exp;</a:t>
            </a:r>
          </a:p>
          <a:p>
            <a:pPr>
              <a:lnSpc>
                <a:spcPct val="70000"/>
              </a:lnSpc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      struct polynode * next;</a:t>
            </a:r>
          </a:p>
          <a:p>
            <a:pPr>
              <a:lnSpc>
                <a:spcPct val="70000"/>
              </a:lnSpc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  };</a:t>
            </a:r>
          </a:p>
          <a:p>
            <a:pPr>
              <a:lnSpc>
                <a:spcPct val="70000"/>
              </a:lnSpc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  </a:t>
            </a:r>
          </a:p>
          <a:p>
            <a:pPr>
              <a:lnSpc>
                <a:spcPct val="70000"/>
              </a:lnSpc>
              <a:buClrTx/>
              <a:buFontTx/>
              <a:buNone/>
            </a:pPr>
            <a:r>
              <a:rPr lang="en-US" altLang="en-US" b="1">
                <a:latin typeface="Times New Roman" panose="02020603050405020304" pitchFamily="18" charset="0"/>
                <a:ea typeface="新細明體" panose="02020500000000000000" pitchFamily="18" charset="-120"/>
              </a:rPr>
              <a:t>typedef struct polynode *polyptr</a:t>
            </a: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</a:p>
          <a:p>
            <a:pPr>
              <a:lnSpc>
                <a:spcPct val="70000"/>
              </a:lnSpc>
              <a:buClrTx/>
              <a:buFontTx/>
              <a:buNone/>
            </a:pPr>
            <a:endParaRPr lang="en-US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18436" name="Group 4">
            <a:extLst>
              <a:ext uri="{FF2B5EF4-FFF2-40B4-BE49-F238E27FC236}">
                <a16:creationId xmlns:a16="http://schemas.microsoft.com/office/drawing/2014/main" id="{1FD57C96-3E82-43AF-B889-F7C146F44492}"/>
              </a:ext>
            </a:extLst>
          </p:cNvPr>
          <p:cNvGrpSpPr>
            <a:grpSpLocks/>
          </p:cNvGrpSpPr>
          <p:nvPr/>
        </p:nvGrpSpPr>
        <p:grpSpPr bwMode="auto">
          <a:xfrm>
            <a:off x="1838325" y="5408613"/>
            <a:ext cx="5924550" cy="511175"/>
            <a:chOff x="1158" y="3407"/>
            <a:chExt cx="3732" cy="322"/>
          </a:xfrm>
        </p:grpSpPr>
        <p:sp>
          <p:nvSpPr>
            <p:cNvPr id="18437" name="Rectangle 5">
              <a:extLst>
                <a:ext uri="{FF2B5EF4-FFF2-40B4-BE49-F238E27FC236}">
                  <a16:creationId xmlns:a16="http://schemas.microsoft.com/office/drawing/2014/main" id="{D915FE34-2657-4167-9842-F25C24B3F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" y="3411"/>
              <a:ext cx="3732" cy="315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8" name="Line 6">
              <a:extLst>
                <a:ext uri="{FF2B5EF4-FFF2-40B4-BE49-F238E27FC236}">
                  <a16:creationId xmlns:a16="http://schemas.microsoft.com/office/drawing/2014/main" id="{B148200C-57EE-402A-9860-DA0DBF039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3" y="3407"/>
              <a:ext cx="0" cy="32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39" name="Line 7">
              <a:extLst>
                <a:ext uri="{FF2B5EF4-FFF2-40B4-BE49-F238E27FC236}">
                  <a16:creationId xmlns:a16="http://schemas.microsoft.com/office/drawing/2014/main" id="{E31C77DB-8A46-41A1-85F4-C7FD0D30B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5" y="3407"/>
              <a:ext cx="0" cy="32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Rectangle 8">
              <a:extLst>
                <a:ext uri="{FF2B5EF4-FFF2-40B4-BE49-F238E27FC236}">
                  <a16:creationId xmlns:a16="http://schemas.microsoft.com/office/drawing/2014/main" id="{982901A1-998F-4418-93A1-11356591C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" y="3438"/>
              <a:ext cx="29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ea typeface="新細明體" panose="02020500000000000000" pitchFamily="18" charset="-120"/>
                </a:rPr>
                <a:t>coef                   exp                    next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112702CB-1871-436F-9FC7-FA5FFDA82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200">
                <a:solidFill>
                  <a:srgbClr val="006633"/>
                </a:solidFill>
                <a:latin typeface="Garamond" panose="02020404030301010803" pitchFamily="18" charset="0"/>
              </a:rPr>
              <a:t>Example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DC77DC08-1D80-42A4-9172-7532B73A9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3030538"/>
            <a:ext cx="102235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3     14</a:t>
            </a:r>
          </a:p>
        </p:txBody>
      </p:sp>
      <p:grpSp>
        <p:nvGrpSpPr>
          <p:cNvPr id="19459" name="Group 3">
            <a:extLst>
              <a:ext uri="{FF2B5EF4-FFF2-40B4-BE49-F238E27FC236}">
                <a16:creationId xmlns:a16="http://schemas.microsoft.com/office/drawing/2014/main" id="{25277D7A-8C0E-462D-827F-E46F28D16A82}"/>
              </a:ext>
            </a:extLst>
          </p:cNvPr>
          <p:cNvGrpSpPr>
            <a:grpSpLocks/>
          </p:cNvGrpSpPr>
          <p:nvPr/>
        </p:nvGrpSpPr>
        <p:grpSpPr bwMode="auto">
          <a:xfrm>
            <a:off x="1733550" y="2994025"/>
            <a:ext cx="6253163" cy="477838"/>
            <a:chOff x="1092" y="1886"/>
            <a:chExt cx="3939" cy="301"/>
          </a:xfrm>
        </p:grpSpPr>
        <p:sp>
          <p:nvSpPr>
            <p:cNvPr id="19460" name="Rectangle 4">
              <a:extLst>
                <a:ext uri="{FF2B5EF4-FFF2-40B4-BE49-F238E27FC236}">
                  <a16:creationId xmlns:a16="http://schemas.microsoft.com/office/drawing/2014/main" id="{A9F6198D-62A4-47B2-B325-48076B9A2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1894"/>
              <a:ext cx="1071" cy="283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1" name="Line 5">
              <a:extLst>
                <a:ext uri="{FF2B5EF4-FFF2-40B4-BE49-F238E27FC236}">
                  <a16:creationId xmlns:a16="http://schemas.microsoft.com/office/drawing/2014/main" id="{306FF1CE-C1E0-4DCF-90BA-B9EB9B971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0" y="1890"/>
              <a:ext cx="0" cy="29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2" name="Line 6">
              <a:extLst>
                <a:ext uri="{FF2B5EF4-FFF2-40B4-BE49-F238E27FC236}">
                  <a16:creationId xmlns:a16="http://schemas.microsoft.com/office/drawing/2014/main" id="{7CA5D529-F29C-425A-B58D-127F919D6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4" y="1889"/>
              <a:ext cx="0" cy="298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Rectangle 7">
              <a:extLst>
                <a:ext uri="{FF2B5EF4-FFF2-40B4-BE49-F238E27FC236}">
                  <a16:creationId xmlns:a16="http://schemas.microsoft.com/office/drawing/2014/main" id="{4635B5E3-4BFA-442E-BCB2-6F839E26C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1891"/>
              <a:ext cx="1071" cy="283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Line 8">
              <a:extLst>
                <a:ext uri="{FF2B5EF4-FFF2-40B4-BE49-F238E27FC236}">
                  <a16:creationId xmlns:a16="http://schemas.microsoft.com/office/drawing/2014/main" id="{7C7ECC78-7C4E-4448-8542-2ADCD1513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5" y="1887"/>
              <a:ext cx="0" cy="29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Line 9">
              <a:extLst>
                <a:ext uri="{FF2B5EF4-FFF2-40B4-BE49-F238E27FC236}">
                  <a16:creationId xmlns:a16="http://schemas.microsoft.com/office/drawing/2014/main" id="{AE4C35DB-AF53-4385-9637-A4BD9635D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9" y="1886"/>
              <a:ext cx="0" cy="298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Rectangle 10">
              <a:extLst>
                <a:ext uri="{FF2B5EF4-FFF2-40B4-BE49-F238E27FC236}">
                  <a16:creationId xmlns:a16="http://schemas.microsoft.com/office/drawing/2014/main" id="{BF5BF938-768A-4596-8220-0DABF86ED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1892"/>
              <a:ext cx="1071" cy="283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Line 11">
              <a:extLst>
                <a:ext uri="{FF2B5EF4-FFF2-40B4-BE49-F238E27FC236}">
                  <a16:creationId xmlns:a16="http://schemas.microsoft.com/office/drawing/2014/main" id="{BF103A44-5C9D-47FC-A62F-E4230D9FA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8" y="1888"/>
              <a:ext cx="0" cy="29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Line 12">
              <a:extLst>
                <a:ext uri="{FF2B5EF4-FFF2-40B4-BE49-F238E27FC236}">
                  <a16:creationId xmlns:a16="http://schemas.microsoft.com/office/drawing/2014/main" id="{9E9DC762-93A8-4D30-B4FD-48FA2CB79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" y="1887"/>
              <a:ext cx="0" cy="298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9" name="Line 13">
            <a:extLst>
              <a:ext uri="{FF2B5EF4-FFF2-40B4-BE49-F238E27FC236}">
                <a16:creationId xmlns:a16="http://schemas.microsoft.com/office/drawing/2014/main" id="{C9375257-B12A-4612-A8D4-D0BB8C0B7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2625" y="3238500"/>
            <a:ext cx="788988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14">
            <a:extLst>
              <a:ext uri="{FF2B5EF4-FFF2-40B4-BE49-F238E27FC236}">
                <a16:creationId xmlns:a16="http://schemas.microsoft.com/office/drawing/2014/main" id="{218CCABD-8CA0-48E4-87CD-796D13724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4650" y="3235325"/>
            <a:ext cx="7874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Rectangle 15">
            <a:extLst>
              <a:ext uri="{FF2B5EF4-FFF2-40B4-BE49-F238E27FC236}">
                <a16:creationId xmlns:a16="http://schemas.microsoft.com/office/drawing/2014/main" id="{1FF0448C-F7F7-477F-9A45-5E527A3C3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563" y="3041650"/>
            <a:ext cx="871537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2     8</a:t>
            </a:r>
          </a:p>
        </p:txBody>
      </p:sp>
      <p:sp>
        <p:nvSpPr>
          <p:cNvPr id="19472" name="Rectangle 16">
            <a:extLst>
              <a:ext uri="{FF2B5EF4-FFF2-40B4-BE49-F238E27FC236}">
                <a16:creationId xmlns:a16="http://schemas.microsoft.com/office/drawing/2014/main" id="{FE80649C-2218-4D5C-9FF9-F72C457A8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88" y="3028950"/>
            <a:ext cx="871537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1     0</a:t>
            </a:r>
          </a:p>
        </p:txBody>
      </p:sp>
      <p:sp>
        <p:nvSpPr>
          <p:cNvPr id="19473" name="Line 17">
            <a:extLst>
              <a:ext uri="{FF2B5EF4-FFF2-40B4-BE49-F238E27FC236}">
                <a16:creationId xmlns:a16="http://schemas.microsoft.com/office/drawing/2014/main" id="{BB210C27-7C41-46E1-93EB-9310727001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2375" y="3227388"/>
            <a:ext cx="490538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Rectangle 18">
            <a:extLst>
              <a:ext uri="{FF2B5EF4-FFF2-40B4-BE49-F238E27FC236}">
                <a16:creationId xmlns:a16="http://schemas.microsoft.com/office/drawing/2014/main" id="{A491AA10-B393-4E4D-8064-59FEFEDFE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743200"/>
            <a:ext cx="32067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19475" name="Rectangle 19">
            <a:extLst>
              <a:ext uri="{FF2B5EF4-FFF2-40B4-BE49-F238E27FC236}">
                <a16:creationId xmlns:a16="http://schemas.microsoft.com/office/drawing/2014/main" id="{F8219A86-0D6E-4330-82DF-6E2C4AE4C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5051425"/>
            <a:ext cx="102235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8     14</a:t>
            </a:r>
          </a:p>
        </p:txBody>
      </p:sp>
      <p:grpSp>
        <p:nvGrpSpPr>
          <p:cNvPr id="19476" name="Group 20">
            <a:extLst>
              <a:ext uri="{FF2B5EF4-FFF2-40B4-BE49-F238E27FC236}">
                <a16:creationId xmlns:a16="http://schemas.microsoft.com/office/drawing/2014/main" id="{7C246468-7C3C-4596-8E75-CE5BCDC34BD0}"/>
              </a:ext>
            </a:extLst>
          </p:cNvPr>
          <p:cNvGrpSpPr>
            <a:grpSpLocks/>
          </p:cNvGrpSpPr>
          <p:nvPr/>
        </p:nvGrpSpPr>
        <p:grpSpPr bwMode="auto">
          <a:xfrm>
            <a:off x="1782763" y="5019675"/>
            <a:ext cx="1700212" cy="473075"/>
            <a:chOff x="1123" y="3162"/>
            <a:chExt cx="1071" cy="298"/>
          </a:xfrm>
        </p:grpSpPr>
        <p:sp>
          <p:nvSpPr>
            <p:cNvPr id="19477" name="Rectangle 21">
              <a:extLst>
                <a:ext uri="{FF2B5EF4-FFF2-40B4-BE49-F238E27FC236}">
                  <a16:creationId xmlns:a16="http://schemas.microsoft.com/office/drawing/2014/main" id="{9632D83B-DAC8-4E38-8CB5-603742B47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" y="3167"/>
              <a:ext cx="1071" cy="283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Line 22">
              <a:extLst>
                <a:ext uri="{FF2B5EF4-FFF2-40B4-BE49-F238E27FC236}">
                  <a16:creationId xmlns:a16="http://schemas.microsoft.com/office/drawing/2014/main" id="{ED3E0697-4740-451E-B71B-D109946CC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2" y="3163"/>
              <a:ext cx="0" cy="29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Line 23">
              <a:extLst>
                <a:ext uri="{FF2B5EF4-FFF2-40B4-BE49-F238E27FC236}">
                  <a16:creationId xmlns:a16="http://schemas.microsoft.com/office/drawing/2014/main" id="{ECB34378-33C9-4465-8851-30199836E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5" y="3162"/>
              <a:ext cx="0" cy="298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80" name="Group 24">
            <a:extLst>
              <a:ext uri="{FF2B5EF4-FFF2-40B4-BE49-F238E27FC236}">
                <a16:creationId xmlns:a16="http://schemas.microsoft.com/office/drawing/2014/main" id="{F989D499-158B-4949-B2B6-54ECF027C417}"/>
              </a:ext>
            </a:extLst>
          </p:cNvPr>
          <p:cNvGrpSpPr>
            <a:grpSpLocks/>
          </p:cNvGrpSpPr>
          <p:nvPr/>
        </p:nvGrpSpPr>
        <p:grpSpPr bwMode="auto">
          <a:xfrm>
            <a:off x="4076700" y="5014913"/>
            <a:ext cx="1701800" cy="473075"/>
            <a:chOff x="2568" y="3159"/>
            <a:chExt cx="1072" cy="298"/>
          </a:xfrm>
        </p:grpSpPr>
        <p:sp>
          <p:nvSpPr>
            <p:cNvPr id="19481" name="Rectangle 25">
              <a:extLst>
                <a:ext uri="{FF2B5EF4-FFF2-40B4-BE49-F238E27FC236}">
                  <a16:creationId xmlns:a16="http://schemas.microsoft.com/office/drawing/2014/main" id="{3ED213D8-E0C0-4CB2-B4A7-38FC2A09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3164"/>
              <a:ext cx="1072" cy="283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Line 26">
              <a:extLst>
                <a:ext uri="{FF2B5EF4-FFF2-40B4-BE49-F238E27FC236}">
                  <a16:creationId xmlns:a16="http://schemas.microsoft.com/office/drawing/2014/main" id="{BE2A4497-02FD-4F05-BE32-A6809591A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3160"/>
              <a:ext cx="0" cy="29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3" name="Line 27">
              <a:extLst>
                <a:ext uri="{FF2B5EF4-FFF2-40B4-BE49-F238E27FC236}">
                  <a16:creationId xmlns:a16="http://schemas.microsoft.com/office/drawing/2014/main" id="{55317371-3774-401D-92A8-A5EEA733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" y="3159"/>
              <a:ext cx="0" cy="298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84" name="Group 28">
            <a:extLst>
              <a:ext uri="{FF2B5EF4-FFF2-40B4-BE49-F238E27FC236}">
                <a16:creationId xmlns:a16="http://schemas.microsoft.com/office/drawing/2014/main" id="{7831CD25-AF45-45AC-9566-77014CDA2B64}"/>
              </a:ext>
            </a:extLst>
          </p:cNvPr>
          <p:cNvGrpSpPr>
            <a:grpSpLocks/>
          </p:cNvGrpSpPr>
          <p:nvPr/>
        </p:nvGrpSpPr>
        <p:grpSpPr bwMode="auto">
          <a:xfrm>
            <a:off x="6335713" y="5016500"/>
            <a:ext cx="1700212" cy="473075"/>
            <a:chOff x="3991" y="3160"/>
            <a:chExt cx="1071" cy="298"/>
          </a:xfrm>
        </p:grpSpPr>
        <p:sp>
          <p:nvSpPr>
            <p:cNvPr id="19485" name="Rectangle 29">
              <a:extLst>
                <a:ext uri="{FF2B5EF4-FFF2-40B4-BE49-F238E27FC236}">
                  <a16:creationId xmlns:a16="http://schemas.microsoft.com/office/drawing/2014/main" id="{7014188F-8D6A-4B5C-A6C9-FEE73EBBC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" y="3165"/>
              <a:ext cx="1071" cy="283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Line 30">
              <a:extLst>
                <a:ext uri="{FF2B5EF4-FFF2-40B4-BE49-F238E27FC236}">
                  <a16:creationId xmlns:a16="http://schemas.microsoft.com/office/drawing/2014/main" id="{9818040F-582A-4A6D-A383-CF0F490E4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3161"/>
              <a:ext cx="0" cy="29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7" name="Line 31">
              <a:extLst>
                <a:ext uri="{FF2B5EF4-FFF2-40B4-BE49-F238E27FC236}">
                  <a16:creationId xmlns:a16="http://schemas.microsoft.com/office/drawing/2014/main" id="{19D37F15-AD46-4731-9B92-1E4404FCB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3160"/>
              <a:ext cx="0" cy="298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88" name="Line 32">
            <a:extLst>
              <a:ext uri="{FF2B5EF4-FFF2-40B4-BE49-F238E27FC236}">
                <a16:creationId xmlns:a16="http://schemas.microsoft.com/office/drawing/2014/main" id="{3DDB66C2-3798-441B-94B4-896EDEBAF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3425" y="5259388"/>
            <a:ext cx="787400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9" name="Line 33">
            <a:extLst>
              <a:ext uri="{FF2B5EF4-FFF2-40B4-BE49-F238E27FC236}">
                <a16:creationId xmlns:a16="http://schemas.microsoft.com/office/drawing/2014/main" id="{F058B4CF-7552-49B8-87EB-8C0D6E5E1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3863" y="5256213"/>
            <a:ext cx="787400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0" name="Rectangle 34">
            <a:extLst>
              <a:ext uri="{FF2B5EF4-FFF2-40B4-BE49-F238E27FC236}">
                <a16:creationId xmlns:a16="http://schemas.microsoft.com/office/drawing/2014/main" id="{DC5AC585-A4B6-4F23-8C11-51B30736F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775" y="5062538"/>
            <a:ext cx="896938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-3  10</a:t>
            </a:r>
          </a:p>
        </p:txBody>
      </p:sp>
      <p:sp>
        <p:nvSpPr>
          <p:cNvPr id="19491" name="Rectangle 35">
            <a:extLst>
              <a:ext uri="{FF2B5EF4-FFF2-40B4-BE49-F238E27FC236}">
                <a16:creationId xmlns:a16="http://schemas.microsoft.com/office/drawing/2014/main" id="{5593301C-D0B1-4D60-815E-751C1A462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0" y="5073650"/>
            <a:ext cx="94773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10    6</a:t>
            </a:r>
          </a:p>
        </p:txBody>
      </p:sp>
      <p:sp>
        <p:nvSpPr>
          <p:cNvPr id="19492" name="Line 36">
            <a:extLst>
              <a:ext uri="{FF2B5EF4-FFF2-40B4-BE49-F238E27FC236}">
                <a16:creationId xmlns:a16="http://schemas.microsoft.com/office/drawing/2014/main" id="{798397DC-3C0D-4DBC-A235-0020D60E6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3175" y="5248275"/>
            <a:ext cx="490538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3" name="Rectangle 37">
            <a:extLst>
              <a:ext uri="{FF2B5EF4-FFF2-40B4-BE49-F238E27FC236}">
                <a16:creationId xmlns:a16="http://schemas.microsoft.com/office/drawing/2014/main" id="{F934188B-3ED2-408B-A23A-661D40C5A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838" y="4814888"/>
            <a:ext cx="33655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b</a:t>
            </a:r>
          </a:p>
        </p:txBody>
      </p:sp>
      <p:graphicFrame>
        <p:nvGraphicFramePr>
          <p:cNvPr id="19494" name="Object 38">
            <a:extLst>
              <a:ext uri="{FF2B5EF4-FFF2-40B4-BE49-F238E27FC236}">
                <a16:creationId xmlns:a16="http://schemas.microsoft.com/office/drawing/2014/main" id="{03E70E5C-9007-4752-A0A4-D2E07C74E9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8413" y="4149725"/>
          <a:ext cx="423068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r:id="rId4" imgW="1402920" imgH="192240" progId="">
                  <p:embed/>
                </p:oleObj>
              </mc:Choice>
              <mc:Fallback>
                <p:oleObj r:id="rId4" imgW="1402920" imgH="192240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4149725"/>
                        <a:ext cx="4230687" cy="5413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5" name="Text Box 39">
            <a:extLst>
              <a:ext uri="{FF2B5EF4-FFF2-40B4-BE49-F238E27FC236}">
                <a16:creationId xmlns:a16="http://schemas.microsoft.com/office/drawing/2014/main" id="{2EA05657-500E-4D9E-833E-C3038F754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8225" y="3011488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19496" name="Text Box 40">
            <a:extLst>
              <a:ext uri="{FF2B5EF4-FFF2-40B4-BE49-F238E27FC236}">
                <a16:creationId xmlns:a16="http://schemas.microsoft.com/office/drawing/2014/main" id="{DE2AA90B-6B24-45F3-8A36-D93EDE22A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0613" y="5040313"/>
            <a:ext cx="6556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null</a:t>
            </a:r>
          </a:p>
        </p:txBody>
      </p:sp>
      <p:graphicFrame>
        <p:nvGraphicFramePr>
          <p:cNvPr id="19497" name="Object 41">
            <a:extLst>
              <a:ext uri="{FF2B5EF4-FFF2-40B4-BE49-F238E27FC236}">
                <a16:creationId xmlns:a16="http://schemas.microsoft.com/office/drawing/2014/main" id="{37877855-FCDB-432B-AD3D-0384BFA635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676400"/>
          <a:ext cx="4343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r:id="rId6" imgW="1092600" imgH="192240" progId="">
                  <p:embed/>
                </p:oleObj>
              </mc:Choice>
              <mc:Fallback>
                <p:oleObj r:id="rId6" imgW="1092600" imgH="192240" progId="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6400"/>
                        <a:ext cx="4343400" cy="698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C516E578-EC21-4322-BE15-332DD213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200">
                <a:solidFill>
                  <a:srgbClr val="006633"/>
                </a:solidFill>
                <a:latin typeface="Garamond" panose="02020404030301010803" pitchFamily="18" charset="0"/>
              </a:rPr>
              <a:t>Adding Polynomials</a:t>
            </a: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99E278CA-8787-465D-BF2F-E1A63FB97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F3B0CA3-61CD-4B4F-A486-88C377CA5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1993900"/>
            <a:ext cx="143827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3    14</a:t>
            </a:r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84247406-8965-450F-A132-5036CB79C4BB}"/>
              </a:ext>
            </a:extLst>
          </p:cNvPr>
          <p:cNvGrpSpPr>
            <a:grpSpLocks/>
          </p:cNvGrpSpPr>
          <p:nvPr/>
        </p:nvGrpSpPr>
        <p:grpSpPr bwMode="auto">
          <a:xfrm>
            <a:off x="1065213" y="2005013"/>
            <a:ext cx="6032500" cy="342900"/>
            <a:chOff x="671" y="1263"/>
            <a:chExt cx="3800" cy="216"/>
          </a:xfrm>
        </p:grpSpPr>
        <p:sp>
          <p:nvSpPr>
            <p:cNvPr id="20485" name="Rectangle 5">
              <a:extLst>
                <a:ext uri="{FF2B5EF4-FFF2-40B4-BE49-F238E27FC236}">
                  <a16:creationId xmlns:a16="http://schemas.microsoft.com/office/drawing/2014/main" id="{77627344-F908-415B-B766-2FE1CE219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1270"/>
              <a:ext cx="1033" cy="201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6" name="Line 6">
              <a:extLst>
                <a:ext uri="{FF2B5EF4-FFF2-40B4-BE49-F238E27FC236}">
                  <a16:creationId xmlns:a16="http://schemas.microsoft.com/office/drawing/2014/main" id="{A219B51D-A74A-4608-92DD-705B216ED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8" y="1266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7" name="Line 7">
              <a:extLst>
                <a:ext uri="{FF2B5EF4-FFF2-40B4-BE49-F238E27FC236}">
                  <a16:creationId xmlns:a16="http://schemas.microsoft.com/office/drawing/2014/main" id="{3E56A544-CCE2-42A1-BB54-313AD3F9E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8" y="1265"/>
              <a:ext cx="0" cy="21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8" name="Rectangle 8">
              <a:extLst>
                <a:ext uri="{FF2B5EF4-FFF2-40B4-BE49-F238E27FC236}">
                  <a16:creationId xmlns:a16="http://schemas.microsoft.com/office/drawing/2014/main" id="{D6CABE7D-D720-4960-80EB-4C74C8167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1268"/>
              <a:ext cx="1034" cy="201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Line 9">
              <a:extLst>
                <a:ext uri="{FF2B5EF4-FFF2-40B4-BE49-F238E27FC236}">
                  <a16:creationId xmlns:a16="http://schemas.microsoft.com/office/drawing/2014/main" id="{E7663A4F-1326-42B4-BAAB-08E99985F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2" y="1264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Line 10">
              <a:extLst>
                <a:ext uri="{FF2B5EF4-FFF2-40B4-BE49-F238E27FC236}">
                  <a16:creationId xmlns:a16="http://schemas.microsoft.com/office/drawing/2014/main" id="{C6210A3C-3F63-4217-9D21-81D7E2BAA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3" y="1263"/>
              <a:ext cx="0" cy="21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Rectangle 11">
              <a:extLst>
                <a:ext uri="{FF2B5EF4-FFF2-40B4-BE49-F238E27FC236}">
                  <a16:creationId xmlns:a16="http://schemas.microsoft.com/office/drawing/2014/main" id="{539515E9-5094-44F7-95D7-0B5E1107D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1268"/>
              <a:ext cx="1033" cy="201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12">
              <a:extLst>
                <a:ext uri="{FF2B5EF4-FFF2-40B4-BE49-F238E27FC236}">
                  <a16:creationId xmlns:a16="http://schemas.microsoft.com/office/drawing/2014/main" id="{A0F7C3B3-F5A2-4957-8442-F2578F5B8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1264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Line 13">
              <a:extLst>
                <a:ext uri="{FF2B5EF4-FFF2-40B4-BE49-F238E27FC236}">
                  <a16:creationId xmlns:a16="http://schemas.microsoft.com/office/drawing/2014/main" id="{45C6BF7E-BCA3-4E1F-A9B8-3F491F8E3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" y="1264"/>
              <a:ext cx="0" cy="21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94" name="Line 14">
            <a:extLst>
              <a:ext uri="{FF2B5EF4-FFF2-40B4-BE49-F238E27FC236}">
                <a16:creationId xmlns:a16="http://schemas.microsoft.com/office/drawing/2014/main" id="{B838730A-D7D6-4C5C-B47A-3EAAB26D7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2189163"/>
            <a:ext cx="758825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15">
            <a:extLst>
              <a:ext uri="{FF2B5EF4-FFF2-40B4-BE49-F238E27FC236}">
                <a16:creationId xmlns:a16="http://schemas.microsoft.com/office/drawing/2014/main" id="{5C6D27DC-91D7-4D3F-8EE2-72673B0C3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525" y="2198688"/>
            <a:ext cx="760413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6">
            <a:extLst>
              <a:ext uri="{FF2B5EF4-FFF2-40B4-BE49-F238E27FC236}">
                <a16:creationId xmlns:a16="http://schemas.microsoft.com/office/drawing/2014/main" id="{16D1BDE1-1AD3-458D-94A6-3185637F0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0238" y="2178050"/>
            <a:ext cx="696912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Line 17">
            <a:extLst>
              <a:ext uri="{FF2B5EF4-FFF2-40B4-BE49-F238E27FC236}">
                <a16:creationId xmlns:a16="http://schemas.microsoft.com/office/drawing/2014/main" id="{DFA0CBB0-FDF5-475F-9AB8-D0B286C7E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7150" y="2178050"/>
            <a:ext cx="1588" cy="32385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>
            <a:extLst>
              <a:ext uri="{FF2B5EF4-FFF2-40B4-BE49-F238E27FC236}">
                <a16:creationId xmlns:a16="http://schemas.microsoft.com/office/drawing/2014/main" id="{45FF4127-30DC-4159-B14C-12315E5AFC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5063" y="2476500"/>
            <a:ext cx="347662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19">
            <a:extLst>
              <a:ext uri="{FF2B5EF4-FFF2-40B4-BE49-F238E27FC236}">
                <a16:creationId xmlns:a16="http://schemas.microsoft.com/office/drawing/2014/main" id="{0571FBF7-627B-4189-BCBB-B22A57968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5550" y="2524125"/>
            <a:ext cx="173038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Line 20">
            <a:extLst>
              <a:ext uri="{FF2B5EF4-FFF2-40B4-BE49-F238E27FC236}">
                <a16:creationId xmlns:a16="http://schemas.microsoft.com/office/drawing/2014/main" id="{1797780C-AA66-4FE2-BE98-F2A61F5BB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3338" y="2571750"/>
            <a:ext cx="49212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1" name="Rectangle 21">
            <a:extLst>
              <a:ext uri="{FF2B5EF4-FFF2-40B4-BE49-F238E27FC236}">
                <a16:creationId xmlns:a16="http://schemas.microsoft.com/office/drawing/2014/main" id="{C9574416-A6FA-42ED-A737-9F8523F6E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1979613"/>
            <a:ext cx="138747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2    8</a:t>
            </a:r>
          </a:p>
        </p:txBody>
      </p:sp>
      <p:sp>
        <p:nvSpPr>
          <p:cNvPr id="20502" name="Rectangle 22">
            <a:extLst>
              <a:ext uri="{FF2B5EF4-FFF2-40B4-BE49-F238E27FC236}">
                <a16:creationId xmlns:a16="http://schemas.microsoft.com/office/drawing/2014/main" id="{485AF105-EC2E-474A-BA2C-C83FEFE90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1992313"/>
            <a:ext cx="12080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1    0</a:t>
            </a:r>
          </a:p>
        </p:txBody>
      </p:sp>
      <p:sp>
        <p:nvSpPr>
          <p:cNvPr id="20503" name="Line 23">
            <a:extLst>
              <a:ext uri="{FF2B5EF4-FFF2-40B4-BE49-F238E27FC236}">
                <a16:creationId xmlns:a16="http://schemas.microsoft.com/office/drawing/2014/main" id="{691AEAFA-F24F-474D-8D26-D68E48A10A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04988" y="2354263"/>
            <a:ext cx="1587" cy="315912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4" name="Rectangle 24">
            <a:extLst>
              <a:ext uri="{FF2B5EF4-FFF2-40B4-BE49-F238E27FC236}">
                <a16:creationId xmlns:a16="http://schemas.microsoft.com/office/drawing/2014/main" id="{B4344FC5-5FF8-461B-8347-CE90C9DD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2339975"/>
            <a:ext cx="33337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20505" name="Rectangle 25">
            <a:extLst>
              <a:ext uri="{FF2B5EF4-FFF2-40B4-BE49-F238E27FC236}">
                <a16:creationId xmlns:a16="http://schemas.microsoft.com/office/drawing/2014/main" id="{725E160E-5EC2-47D8-95CE-A2C6D5EE5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" y="2773363"/>
            <a:ext cx="1347788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8    14</a:t>
            </a:r>
          </a:p>
        </p:txBody>
      </p:sp>
      <p:grpSp>
        <p:nvGrpSpPr>
          <p:cNvPr id="20506" name="Group 26">
            <a:extLst>
              <a:ext uri="{FF2B5EF4-FFF2-40B4-BE49-F238E27FC236}">
                <a16:creationId xmlns:a16="http://schemas.microsoft.com/office/drawing/2014/main" id="{E1E42910-FE43-4E2A-AA35-98A53087BE53}"/>
              </a:ext>
            </a:extLst>
          </p:cNvPr>
          <p:cNvGrpSpPr>
            <a:grpSpLocks/>
          </p:cNvGrpSpPr>
          <p:nvPr/>
        </p:nvGrpSpPr>
        <p:grpSpPr bwMode="auto">
          <a:xfrm>
            <a:off x="1063625" y="2790825"/>
            <a:ext cx="1639888" cy="339725"/>
            <a:chOff x="670" y="1758"/>
            <a:chExt cx="1033" cy="214"/>
          </a:xfrm>
        </p:grpSpPr>
        <p:sp>
          <p:nvSpPr>
            <p:cNvPr id="20507" name="Rectangle 27">
              <a:extLst>
                <a:ext uri="{FF2B5EF4-FFF2-40B4-BE49-F238E27FC236}">
                  <a16:creationId xmlns:a16="http://schemas.microsoft.com/office/drawing/2014/main" id="{F572CB4D-405A-484B-9252-22ED5B770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" y="1763"/>
              <a:ext cx="1033" cy="201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Line 28">
              <a:extLst>
                <a:ext uri="{FF2B5EF4-FFF2-40B4-BE49-F238E27FC236}">
                  <a16:creationId xmlns:a16="http://schemas.microsoft.com/office/drawing/2014/main" id="{846DCCC2-57A8-49EC-B858-BA5D5BC0C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" y="1759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9" name="Line 29">
              <a:extLst>
                <a:ext uri="{FF2B5EF4-FFF2-40B4-BE49-F238E27FC236}">
                  <a16:creationId xmlns:a16="http://schemas.microsoft.com/office/drawing/2014/main" id="{75BC9C49-7CD9-4F5D-8C03-70E86FD8C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7" y="1758"/>
              <a:ext cx="0" cy="21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10" name="Group 30">
            <a:extLst>
              <a:ext uri="{FF2B5EF4-FFF2-40B4-BE49-F238E27FC236}">
                <a16:creationId xmlns:a16="http://schemas.microsoft.com/office/drawing/2014/main" id="{0099CA10-187D-4177-8672-71D3E2B1EB43}"/>
              </a:ext>
            </a:extLst>
          </p:cNvPr>
          <p:cNvGrpSpPr>
            <a:grpSpLocks/>
          </p:cNvGrpSpPr>
          <p:nvPr/>
        </p:nvGrpSpPr>
        <p:grpSpPr bwMode="auto">
          <a:xfrm>
            <a:off x="3292475" y="2786063"/>
            <a:ext cx="1639888" cy="339725"/>
            <a:chOff x="2074" y="1755"/>
            <a:chExt cx="1033" cy="214"/>
          </a:xfrm>
        </p:grpSpPr>
        <p:sp>
          <p:nvSpPr>
            <p:cNvPr id="20511" name="Rectangle 31">
              <a:extLst>
                <a:ext uri="{FF2B5EF4-FFF2-40B4-BE49-F238E27FC236}">
                  <a16:creationId xmlns:a16="http://schemas.microsoft.com/office/drawing/2014/main" id="{F40BB297-FEBD-4037-A212-F83458F9A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760"/>
              <a:ext cx="1033" cy="201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Line 32">
              <a:extLst>
                <a:ext uri="{FF2B5EF4-FFF2-40B4-BE49-F238E27FC236}">
                  <a16:creationId xmlns:a16="http://schemas.microsoft.com/office/drawing/2014/main" id="{1382CB79-158C-4FC9-8422-489538D0B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756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3" name="Line 33">
              <a:extLst>
                <a:ext uri="{FF2B5EF4-FFF2-40B4-BE49-F238E27FC236}">
                  <a16:creationId xmlns:a16="http://schemas.microsoft.com/office/drawing/2014/main" id="{0BC9444F-84A2-4241-B03E-A3C92B2B0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1" y="1755"/>
              <a:ext cx="0" cy="21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14" name="Group 34">
            <a:extLst>
              <a:ext uri="{FF2B5EF4-FFF2-40B4-BE49-F238E27FC236}">
                <a16:creationId xmlns:a16="http://schemas.microsoft.com/office/drawing/2014/main" id="{31C041FE-578E-4AAC-BAA2-4229AEAED0EF}"/>
              </a:ext>
            </a:extLst>
          </p:cNvPr>
          <p:cNvGrpSpPr>
            <a:grpSpLocks/>
          </p:cNvGrpSpPr>
          <p:nvPr/>
        </p:nvGrpSpPr>
        <p:grpSpPr bwMode="auto">
          <a:xfrm>
            <a:off x="5473700" y="2800350"/>
            <a:ext cx="1639888" cy="339725"/>
            <a:chOff x="3448" y="1764"/>
            <a:chExt cx="1033" cy="214"/>
          </a:xfrm>
        </p:grpSpPr>
        <p:sp>
          <p:nvSpPr>
            <p:cNvPr id="20515" name="Rectangle 35">
              <a:extLst>
                <a:ext uri="{FF2B5EF4-FFF2-40B4-BE49-F238E27FC236}">
                  <a16:creationId xmlns:a16="http://schemas.microsoft.com/office/drawing/2014/main" id="{D4F5D1D0-FFF7-4BC7-8B38-F0FFE7BA8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" y="1769"/>
              <a:ext cx="1033" cy="201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6" name="Line 36">
              <a:extLst>
                <a:ext uri="{FF2B5EF4-FFF2-40B4-BE49-F238E27FC236}">
                  <a16:creationId xmlns:a16="http://schemas.microsoft.com/office/drawing/2014/main" id="{62728504-EB10-46AD-B55A-F61FE7DF0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4" y="1765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7" name="Line 37">
              <a:extLst>
                <a:ext uri="{FF2B5EF4-FFF2-40B4-BE49-F238E27FC236}">
                  <a16:creationId xmlns:a16="http://schemas.microsoft.com/office/drawing/2014/main" id="{780BBED8-7EDD-46D5-9C51-0B0BD4782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5" y="1764"/>
              <a:ext cx="0" cy="21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18" name="Line 38">
            <a:extLst>
              <a:ext uri="{FF2B5EF4-FFF2-40B4-BE49-F238E27FC236}">
                <a16:creationId xmlns:a16="http://schemas.microsoft.com/office/drawing/2014/main" id="{96C8F597-D01F-458C-B0ED-6D07ABA04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4288" y="2947988"/>
            <a:ext cx="758825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9" name="Line 39">
            <a:extLst>
              <a:ext uri="{FF2B5EF4-FFF2-40B4-BE49-F238E27FC236}">
                <a16:creationId xmlns:a16="http://schemas.microsoft.com/office/drawing/2014/main" id="{C4C8B628-F46C-4FA7-8E2E-65BBEEB7F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1225" y="2967038"/>
            <a:ext cx="758825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0" name="Line 40">
            <a:extLst>
              <a:ext uri="{FF2B5EF4-FFF2-40B4-BE49-F238E27FC236}">
                <a16:creationId xmlns:a16="http://schemas.microsoft.com/office/drawing/2014/main" id="{64F2D1F3-9741-4D59-A62D-032BEDFA4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8338" y="2970213"/>
            <a:ext cx="696912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1" name="Line 41">
            <a:extLst>
              <a:ext uri="{FF2B5EF4-FFF2-40B4-BE49-F238E27FC236}">
                <a16:creationId xmlns:a16="http://schemas.microsoft.com/office/drawing/2014/main" id="{EC56C63F-ECD3-4208-9F48-1310B46304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7950" y="2952750"/>
            <a:ext cx="1588" cy="3063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2" name="Line 42">
            <a:extLst>
              <a:ext uri="{FF2B5EF4-FFF2-40B4-BE49-F238E27FC236}">
                <a16:creationId xmlns:a16="http://schemas.microsoft.com/office/drawing/2014/main" id="{5C172BAE-C631-4270-9888-DF983FD69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6975" y="3268663"/>
            <a:ext cx="347663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3" name="Line 43">
            <a:extLst>
              <a:ext uri="{FF2B5EF4-FFF2-40B4-BE49-F238E27FC236}">
                <a16:creationId xmlns:a16="http://schemas.microsoft.com/office/drawing/2014/main" id="{30B0A2CF-45AA-40F3-BBDB-15508D7B2F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7463" y="3316288"/>
            <a:ext cx="173037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4" name="Line 44">
            <a:extLst>
              <a:ext uri="{FF2B5EF4-FFF2-40B4-BE49-F238E27FC236}">
                <a16:creationId xmlns:a16="http://schemas.microsoft.com/office/drawing/2014/main" id="{49B6D4DD-D38E-4280-A34F-5079C8ABE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5250" y="3363913"/>
            <a:ext cx="49213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5" name="Rectangle 45">
            <a:extLst>
              <a:ext uri="{FF2B5EF4-FFF2-40B4-BE49-F238E27FC236}">
                <a16:creationId xmlns:a16="http://schemas.microsoft.com/office/drawing/2014/main" id="{73257B66-B6FF-41B3-9E34-0D2BE0BF1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050" y="2762250"/>
            <a:ext cx="11826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-3  10</a:t>
            </a:r>
          </a:p>
        </p:txBody>
      </p:sp>
      <p:sp>
        <p:nvSpPr>
          <p:cNvPr id="20526" name="Rectangle 46">
            <a:extLst>
              <a:ext uri="{FF2B5EF4-FFF2-40B4-BE49-F238E27FC236}">
                <a16:creationId xmlns:a16="http://schemas.microsoft.com/office/drawing/2014/main" id="{165835B5-D41F-4D30-B15D-CA97E6ABF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8" y="2771775"/>
            <a:ext cx="133826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10    6</a:t>
            </a:r>
          </a:p>
        </p:txBody>
      </p:sp>
      <p:sp>
        <p:nvSpPr>
          <p:cNvPr id="20527" name="Line 47">
            <a:extLst>
              <a:ext uri="{FF2B5EF4-FFF2-40B4-BE49-F238E27FC236}">
                <a16:creationId xmlns:a16="http://schemas.microsoft.com/office/drawing/2014/main" id="{E0F8B661-C822-4EDB-A213-66C1ED05A3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43088" y="3140075"/>
            <a:ext cx="20637" cy="31273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8" name="Rectangle 48">
            <a:extLst>
              <a:ext uri="{FF2B5EF4-FFF2-40B4-BE49-F238E27FC236}">
                <a16:creationId xmlns:a16="http://schemas.microsoft.com/office/drawing/2014/main" id="{4182ED27-CFFB-452F-8190-951F4A438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38" y="3135313"/>
            <a:ext cx="3524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20529" name="Rectangle 49">
            <a:extLst>
              <a:ext uri="{FF2B5EF4-FFF2-40B4-BE49-F238E27FC236}">
                <a16:creationId xmlns:a16="http://schemas.microsoft.com/office/drawing/2014/main" id="{620DA02D-713D-4AB0-B92F-69E422595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3524250"/>
            <a:ext cx="144145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11  14</a:t>
            </a:r>
          </a:p>
        </p:txBody>
      </p:sp>
      <p:grpSp>
        <p:nvGrpSpPr>
          <p:cNvPr id="20530" name="Group 50">
            <a:extLst>
              <a:ext uri="{FF2B5EF4-FFF2-40B4-BE49-F238E27FC236}">
                <a16:creationId xmlns:a16="http://schemas.microsoft.com/office/drawing/2014/main" id="{7EF1F0CA-FE4A-4CAF-9620-3CD6A8F2630E}"/>
              </a:ext>
            </a:extLst>
          </p:cNvPr>
          <p:cNvGrpSpPr>
            <a:grpSpLocks/>
          </p:cNvGrpSpPr>
          <p:nvPr/>
        </p:nvGrpSpPr>
        <p:grpSpPr bwMode="auto">
          <a:xfrm>
            <a:off x="1074738" y="3573463"/>
            <a:ext cx="1639887" cy="339725"/>
            <a:chOff x="677" y="2251"/>
            <a:chExt cx="1033" cy="214"/>
          </a:xfrm>
        </p:grpSpPr>
        <p:sp>
          <p:nvSpPr>
            <p:cNvPr id="20531" name="Rectangle 51">
              <a:extLst>
                <a:ext uri="{FF2B5EF4-FFF2-40B4-BE49-F238E27FC236}">
                  <a16:creationId xmlns:a16="http://schemas.microsoft.com/office/drawing/2014/main" id="{AE79CDDE-28A1-4A27-B9EF-19F10401E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" y="2256"/>
              <a:ext cx="1033" cy="201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2" name="Line 52">
              <a:extLst>
                <a:ext uri="{FF2B5EF4-FFF2-40B4-BE49-F238E27FC236}">
                  <a16:creationId xmlns:a16="http://schemas.microsoft.com/office/drawing/2014/main" id="{DEF69655-9801-4A18-BB06-1F857492D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" y="2252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3" name="Line 53">
              <a:extLst>
                <a:ext uri="{FF2B5EF4-FFF2-40B4-BE49-F238E27FC236}">
                  <a16:creationId xmlns:a16="http://schemas.microsoft.com/office/drawing/2014/main" id="{2649B734-D5C6-4698-B5F3-F2D8FED54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2251"/>
              <a:ext cx="0" cy="21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34" name="Line 54">
            <a:extLst>
              <a:ext uri="{FF2B5EF4-FFF2-40B4-BE49-F238E27FC236}">
                <a16:creationId xmlns:a16="http://schemas.microsoft.com/office/drawing/2014/main" id="{263A9739-15CA-4DE8-A92D-A272E65C8C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81188" y="3925888"/>
            <a:ext cx="7937" cy="327025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5" name="Line 55">
            <a:extLst>
              <a:ext uri="{FF2B5EF4-FFF2-40B4-BE49-F238E27FC236}">
                <a16:creationId xmlns:a16="http://schemas.microsoft.com/office/drawing/2014/main" id="{D3FE4F15-D57C-4904-8DC1-12B05C0C9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8413" y="3741738"/>
            <a:ext cx="696912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6" name="Line 56">
            <a:extLst>
              <a:ext uri="{FF2B5EF4-FFF2-40B4-BE49-F238E27FC236}">
                <a16:creationId xmlns:a16="http://schemas.microsoft.com/office/drawing/2014/main" id="{F21FA635-E890-4301-8559-CDE9B1DC3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8025" y="3724275"/>
            <a:ext cx="1588" cy="3063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7" name="Line 57">
            <a:extLst>
              <a:ext uri="{FF2B5EF4-FFF2-40B4-BE49-F238E27FC236}">
                <a16:creationId xmlns:a16="http://schemas.microsoft.com/office/drawing/2014/main" id="{025F32F5-66BD-4B82-98D9-7B4D98293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5463" y="4040188"/>
            <a:ext cx="349250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8" name="Line 58">
            <a:extLst>
              <a:ext uri="{FF2B5EF4-FFF2-40B4-BE49-F238E27FC236}">
                <a16:creationId xmlns:a16="http://schemas.microsoft.com/office/drawing/2014/main" id="{07F055F3-B56D-4503-B718-B914090194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7538" y="4087813"/>
            <a:ext cx="173037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9" name="Line 59">
            <a:extLst>
              <a:ext uri="{FF2B5EF4-FFF2-40B4-BE49-F238E27FC236}">
                <a16:creationId xmlns:a16="http://schemas.microsoft.com/office/drawing/2014/main" id="{008E1288-32F3-4E3A-ABA3-661084D96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5325" y="4135438"/>
            <a:ext cx="49213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0" name="Rectangle 60">
            <a:extLst>
              <a:ext uri="{FF2B5EF4-FFF2-40B4-BE49-F238E27FC236}">
                <a16:creationId xmlns:a16="http://schemas.microsoft.com/office/drawing/2014/main" id="{B12BD463-6CC1-4ECE-9953-1CAB0C07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38" y="3925888"/>
            <a:ext cx="33655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20541" name="Rectangle 61">
            <a:extLst>
              <a:ext uri="{FF2B5EF4-FFF2-40B4-BE49-F238E27FC236}">
                <a16:creationId xmlns:a16="http://schemas.microsoft.com/office/drawing/2014/main" id="{F3051DCC-8DD0-4BBF-ABBB-0BA4299B1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0" y="3551238"/>
            <a:ext cx="3843338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CC33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a-&gt;expon == b-&gt;expon</a:t>
            </a:r>
          </a:p>
        </p:txBody>
      </p:sp>
      <p:sp>
        <p:nvSpPr>
          <p:cNvPr id="20542" name="Rectangle 62">
            <a:extLst>
              <a:ext uri="{FF2B5EF4-FFF2-40B4-BE49-F238E27FC236}">
                <a16:creationId xmlns:a16="http://schemas.microsoft.com/office/drawing/2014/main" id="{5F789AC2-98EC-47C7-B490-C350A0393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4529138"/>
            <a:ext cx="1436688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3    14</a:t>
            </a:r>
          </a:p>
        </p:txBody>
      </p:sp>
      <p:grpSp>
        <p:nvGrpSpPr>
          <p:cNvPr id="20543" name="Group 63">
            <a:extLst>
              <a:ext uri="{FF2B5EF4-FFF2-40B4-BE49-F238E27FC236}">
                <a16:creationId xmlns:a16="http://schemas.microsoft.com/office/drawing/2014/main" id="{70750F5C-723C-4587-A363-801A732F17C6}"/>
              </a:ext>
            </a:extLst>
          </p:cNvPr>
          <p:cNvGrpSpPr>
            <a:grpSpLocks/>
          </p:cNvGrpSpPr>
          <p:nvPr/>
        </p:nvGrpSpPr>
        <p:grpSpPr bwMode="auto">
          <a:xfrm>
            <a:off x="1047750" y="4540250"/>
            <a:ext cx="6032500" cy="342900"/>
            <a:chOff x="660" y="2860"/>
            <a:chExt cx="3800" cy="216"/>
          </a:xfrm>
        </p:grpSpPr>
        <p:sp>
          <p:nvSpPr>
            <p:cNvPr id="20544" name="Rectangle 64">
              <a:extLst>
                <a:ext uri="{FF2B5EF4-FFF2-40B4-BE49-F238E27FC236}">
                  <a16:creationId xmlns:a16="http://schemas.microsoft.com/office/drawing/2014/main" id="{F7657F7C-549A-403D-AB8B-69BC07634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" y="2867"/>
              <a:ext cx="1034" cy="201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5" name="Line 65">
              <a:extLst>
                <a:ext uri="{FF2B5EF4-FFF2-40B4-BE49-F238E27FC236}">
                  <a16:creationId xmlns:a16="http://schemas.microsoft.com/office/drawing/2014/main" id="{FD9DACA6-522C-4C3D-8728-486C32953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2863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6" name="Line 66">
              <a:extLst>
                <a:ext uri="{FF2B5EF4-FFF2-40B4-BE49-F238E27FC236}">
                  <a16:creationId xmlns:a16="http://schemas.microsoft.com/office/drawing/2014/main" id="{A51090A2-E828-42DB-8DA9-031726A95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7" y="2862"/>
              <a:ext cx="0" cy="21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7" name="Rectangle 67">
              <a:extLst>
                <a:ext uri="{FF2B5EF4-FFF2-40B4-BE49-F238E27FC236}">
                  <a16:creationId xmlns:a16="http://schemas.microsoft.com/office/drawing/2014/main" id="{C30D8D54-89C4-4B3B-8C71-FFCB728AD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865"/>
              <a:ext cx="1033" cy="201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8" name="Line 68">
              <a:extLst>
                <a:ext uri="{FF2B5EF4-FFF2-40B4-BE49-F238E27FC236}">
                  <a16:creationId xmlns:a16="http://schemas.microsoft.com/office/drawing/2014/main" id="{1F71D4FB-3A9F-4464-851B-2F43D06AE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2861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9" name="Line 69">
              <a:extLst>
                <a:ext uri="{FF2B5EF4-FFF2-40B4-BE49-F238E27FC236}">
                  <a16:creationId xmlns:a16="http://schemas.microsoft.com/office/drawing/2014/main" id="{A2186092-B73D-4356-BDF2-6589CCB29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2" y="2860"/>
              <a:ext cx="0" cy="21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0" name="Rectangle 70">
              <a:extLst>
                <a:ext uri="{FF2B5EF4-FFF2-40B4-BE49-F238E27FC236}">
                  <a16:creationId xmlns:a16="http://schemas.microsoft.com/office/drawing/2014/main" id="{BA19A53F-B91E-4710-869B-2C8F5CDE2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" y="2865"/>
              <a:ext cx="1033" cy="201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1" name="Line 71">
              <a:extLst>
                <a:ext uri="{FF2B5EF4-FFF2-40B4-BE49-F238E27FC236}">
                  <a16:creationId xmlns:a16="http://schemas.microsoft.com/office/drawing/2014/main" id="{954A896A-BE85-4180-A0A6-DC684381D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" y="2861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2" name="Line 72">
              <a:extLst>
                <a:ext uri="{FF2B5EF4-FFF2-40B4-BE49-F238E27FC236}">
                  <a16:creationId xmlns:a16="http://schemas.microsoft.com/office/drawing/2014/main" id="{32AE5B27-28FB-4938-9B90-127051A1DF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" y="2861"/>
              <a:ext cx="0" cy="21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53" name="Line 73">
            <a:extLst>
              <a:ext uri="{FF2B5EF4-FFF2-40B4-BE49-F238E27FC236}">
                <a16:creationId xmlns:a16="http://schemas.microsoft.com/office/drawing/2014/main" id="{07A34808-08F8-4717-9B72-E6139B116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8413" y="4724400"/>
            <a:ext cx="760412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4" name="Line 74">
            <a:extLst>
              <a:ext uri="{FF2B5EF4-FFF2-40B4-BE49-F238E27FC236}">
                <a16:creationId xmlns:a16="http://schemas.microsoft.com/office/drawing/2014/main" id="{20E20FFB-1012-450D-AF74-705BC73F0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063" y="4733925"/>
            <a:ext cx="760412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5" name="Line 75">
            <a:extLst>
              <a:ext uri="{FF2B5EF4-FFF2-40B4-BE49-F238E27FC236}">
                <a16:creationId xmlns:a16="http://schemas.microsoft.com/office/drawing/2014/main" id="{958B7149-782F-4A89-BD69-5200D0274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2775" y="4713288"/>
            <a:ext cx="696913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6" name="Line 76">
            <a:extLst>
              <a:ext uri="{FF2B5EF4-FFF2-40B4-BE49-F238E27FC236}">
                <a16:creationId xmlns:a16="http://schemas.microsoft.com/office/drawing/2014/main" id="{D857D908-6688-49E8-A26B-20DAB46314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9688" y="4713288"/>
            <a:ext cx="1587" cy="32385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7" name="Line 77">
            <a:extLst>
              <a:ext uri="{FF2B5EF4-FFF2-40B4-BE49-F238E27FC236}">
                <a16:creationId xmlns:a16="http://schemas.microsoft.com/office/drawing/2014/main" id="{F8EE033F-F123-4E49-A32B-52EAE7454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011738"/>
            <a:ext cx="349250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8" name="Line 78">
            <a:extLst>
              <a:ext uri="{FF2B5EF4-FFF2-40B4-BE49-F238E27FC236}">
                <a16:creationId xmlns:a16="http://schemas.microsoft.com/office/drawing/2014/main" id="{24AC0027-773F-4DF8-8E22-01B3EA9B7F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8088" y="5059363"/>
            <a:ext cx="174625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9" name="Line 79">
            <a:extLst>
              <a:ext uri="{FF2B5EF4-FFF2-40B4-BE49-F238E27FC236}">
                <a16:creationId xmlns:a16="http://schemas.microsoft.com/office/drawing/2014/main" id="{97D748E5-9195-4C7C-BF83-38484CA22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75" y="5106988"/>
            <a:ext cx="49213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0" name="Rectangle 80">
            <a:extLst>
              <a:ext uri="{FF2B5EF4-FFF2-40B4-BE49-F238E27FC236}">
                <a16:creationId xmlns:a16="http://schemas.microsoft.com/office/drawing/2014/main" id="{B5F07723-F06F-4F8E-8C9F-E3D7829D7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275" y="4514850"/>
            <a:ext cx="138747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2    8</a:t>
            </a:r>
          </a:p>
        </p:txBody>
      </p:sp>
      <p:sp>
        <p:nvSpPr>
          <p:cNvPr id="20561" name="Rectangle 81">
            <a:extLst>
              <a:ext uri="{FF2B5EF4-FFF2-40B4-BE49-F238E27FC236}">
                <a16:creationId xmlns:a16="http://schemas.microsoft.com/office/drawing/2014/main" id="{FB9409A4-D6A4-47B0-A83C-D1D371516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527550"/>
            <a:ext cx="12080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1    0</a:t>
            </a:r>
          </a:p>
        </p:txBody>
      </p:sp>
      <p:sp>
        <p:nvSpPr>
          <p:cNvPr id="20562" name="Line 82">
            <a:extLst>
              <a:ext uri="{FF2B5EF4-FFF2-40B4-BE49-F238E27FC236}">
                <a16:creationId xmlns:a16="http://schemas.microsoft.com/office/drawing/2014/main" id="{62D9FF94-2E27-48E5-8040-614DA3E391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06850" y="4902200"/>
            <a:ext cx="1588" cy="315913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3" name="Rectangle 83">
            <a:extLst>
              <a:ext uri="{FF2B5EF4-FFF2-40B4-BE49-F238E27FC236}">
                <a16:creationId xmlns:a16="http://schemas.microsoft.com/office/drawing/2014/main" id="{0F0E6F39-CC8B-4A6C-B8C0-16C4A85A2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013" y="4887913"/>
            <a:ext cx="334962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20564" name="Rectangle 84">
            <a:extLst>
              <a:ext uri="{FF2B5EF4-FFF2-40B4-BE49-F238E27FC236}">
                <a16:creationId xmlns:a16="http://schemas.microsoft.com/office/drawing/2014/main" id="{FC49B4FF-4979-4B9A-975C-EB748C0EC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838" y="5308600"/>
            <a:ext cx="1347787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8    14</a:t>
            </a:r>
          </a:p>
        </p:txBody>
      </p:sp>
      <p:grpSp>
        <p:nvGrpSpPr>
          <p:cNvPr id="20565" name="Group 85">
            <a:extLst>
              <a:ext uri="{FF2B5EF4-FFF2-40B4-BE49-F238E27FC236}">
                <a16:creationId xmlns:a16="http://schemas.microsoft.com/office/drawing/2014/main" id="{81D06B23-9028-4051-835C-8ABAF23529F1}"/>
              </a:ext>
            </a:extLst>
          </p:cNvPr>
          <p:cNvGrpSpPr>
            <a:grpSpLocks/>
          </p:cNvGrpSpPr>
          <p:nvPr/>
        </p:nvGrpSpPr>
        <p:grpSpPr bwMode="auto">
          <a:xfrm>
            <a:off x="1046163" y="5326063"/>
            <a:ext cx="1639887" cy="339725"/>
            <a:chOff x="659" y="3355"/>
            <a:chExt cx="1033" cy="214"/>
          </a:xfrm>
        </p:grpSpPr>
        <p:sp>
          <p:nvSpPr>
            <p:cNvPr id="20566" name="Rectangle 86">
              <a:extLst>
                <a:ext uri="{FF2B5EF4-FFF2-40B4-BE49-F238E27FC236}">
                  <a16:creationId xmlns:a16="http://schemas.microsoft.com/office/drawing/2014/main" id="{DC9CD529-599F-4150-90BC-F0B15C028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3360"/>
              <a:ext cx="1033" cy="201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7" name="Line 87">
              <a:extLst>
                <a:ext uri="{FF2B5EF4-FFF2-40B4-BE49-F238E27FC236}">
                  <a16:creationId xmlns:a16="http://schemas.microsoft.com/office/drawing/2014/main" id="{E7DD3999-391B-4B4C-937E-7EBFD4A4C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" y="3356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8" name="Line 88">
              <a:extLst>
                <a:ext uri="{FF2B5EF4-FFF2-40B4-BE49-F238E27FC236}">
                  <a16:creationId xmlns:a16="http://schemas.microsoft.com/office/drawing/2014/main" id="{78CE5F1E-CB4E-4C67-AEC9-858EA9203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6" y="3355"/>
              <a:ext cx="0" cy="21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69" name="Group 89">
            <a:extLst>
              <a:ext uri="{FF2B5EF4-FFF2-40B4-BE49-F238E27FC236}">
                <a16:creationId xmlns:a16="http://schemas.microsoft.com/office/drawing/2014/main" id="{E84A236E-6A98-4D6B-8E3F-FEB19B003CFD}"/>
              </a:ext>
            </a:extLst>
          </p:cNvPr>
          <p:cNvGrpSpPr>
            <a:grpSpLocks/>
          </p:cNvGrpSpPr>
          <p:nvPr/>
        </p:nvGrpSpPr>
        <p:grpSpPr bwMode="auto">
          <a:xfrm>
            <a:off x="3275013" y="5321300"/>
            <a:ext cx="1639887" cy="339725"/>
            <a:chOff x="2063" y="3352"/>
            <a:chExt cx="1033" cy="214"/>
          </a:xfrm>
        </p:grpSpPr>
        <p:sp>
          <p:nvSpPr>
            <p:cNvPr id="20570" name="Rectangle 90">
              <a:extLst>
                <a:ext uri="{FF2B5EF4-FFF2-40B4-BE49-F238E27FC236}">
                  <a16:creationId xmlns:a16="http://schemas.microsoft.com/office/drawing/2014/main" id="{EB423C47-9AB9-4A89-B374-5269F8AF3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3357"/>
              <a:ext cx="1033" cy="201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1" name="Line 91">
              <a:extLst>
                <a:ext uri="{FF2B5EF4-FFF2-40B4-BE49-F238E27FC236}">
                  <a16:creationId xmlns:a16="http://schemas.microsoft.com/office/drawing/2014/main" id="{65ECCB9E-5927-4917-AD20-A3F718899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0" y="3353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2" name="Line 92">
              <a:extLst>
                <a:ext uri="{FF2B5EF4-FFF2-40B4-BE49-F238E27FC236}">
                  <a16:creationId xmlns:a16="http://schemas.microsoft.com/office/drawing/2014/main" id="{AE12F69E-A03C-42E0-9243-C910F9C74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0" y="3352"/>
              <a:ext cx="0" cy="21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73" name="Group 93">
            <a:extLst>
              <a:ext uri="{FF2B5EF4-FFF2-40B4-BE49-F238E27FC236}">
                <a16:creationId xmlns:a16="http://schemas.microsoft.com/office/drawing/2014/main" id="{A763E603-A1A5-4FDA-93EB-6941F6D74CE6}"/>
              </a:ext>
            </a:extLst>
          </p:cNvPr>
          <p:cNvGrpSpPr>
            <a:grpSpLocks/>
          </p:cNvGrpSpPr>
          <p:nvPr/>
        </p:nvGrpSpPr>
        <p:grpSpPr bwMode="auto">
          <a:xfrm>
            <a:off x="5456238" y="5335588"/>
            <a:ext cx="1639887" cy="339725"/>
            <a:chOff x="3437" y="3361"/>
            <a:chExt cx="1033" cy="214"/>
          </a:xfrm>
        </p:grpSpPr>
        <p:sp>
          <p:nvSpPr>
            <p:cNvPr id="20574" name="Rectangle 94">
              <a:extLst>
                <a:ext uri="{FF2B5EF4-FFF2-40B4-BE49-F238E27FC236}">
                  <a16:creationId xmlns:a16="http://schemas.microsoft.com/office/drawing/2014/main" id="{2DF5FC29-D2F3-43B9-98AA-134D48D5E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" y="3366"/>
              <a:ext cx="1033" cy="201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5" name="Line 95">
              <a:extLst>
                <a:ext uri="{FF2B5EF4-FFF2-40B4-BE49-F238E27FC236}">
                  <a16:creationId xmlns:a16="http://schemas.microsoft.com/office/drawing/2014/main" id="{DAFAA5FC-9DF1-42C3-B0D6-BB609A171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3" y="3362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6" name="Line 96">
              <a:extLst>
                <a:ext uri="{FF2B5EF4-FFF2-40B4-BE49-F238E27FC236}">
                  <a16:creationId xmlns:a16="http://schemas.microsoft.com/office/drawing/2014/main" id="{C56FAE91-300D-4CD1-99EE-12AF60FEC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4" y="3361"/>
              <a:ext cx="0" cy="21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77" name="Line 97">
            <a:extLst>
              <a:ext uri="{FF2B5EF4-FFF2-40B4-BE49-F238E27FC236}">
                <a16:creationId xmlns:a16="http://schemas.microsoft.com/office/drawing/2014/main" id="{1B5E58CF-0B13-458E-AF65-B39C18A65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6825" y="5483225"/>
            <a:ext cx="760413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8" name="Line 98">
            <a:extLst>
              <a:ext uri="{FF2B5EF4-FFF2-40B4-BE49-F238E27FC236}">
                <a16:creationId xmlns:a16="http://schemas.microsoft.com/office/drawing/2014/main" id="{8CDAED64-3F1A-457C-9A97-2F1FDF6ADA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3763" y="5502275"/>
            <a:ext cx="760412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9" name="Line 99">
            <a:extLst>
              <a:ext uri="{FF2B5EF4-FFF2-40B4-BE49-F238E27FC236}">
                <a16:creationId xmlns:a16="http://schemas.microsoft.com/office/drawing/2014/main" id="{DA47463C-7E56-43E0-8056-800A876B8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5" y="5505450"/>
            <a:ext cx="696913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0" name="Line 100">
            <a:extLst>
              <a:ext uri="{FF2B5EF4-FFF2-40B4-BE49-F238E27FC236}">
                <a16:creationId xmlns:a16="http://schemas.microsoft.com/office/drawing/2014/main" id="{BEA3D1C9-0B06-4EC4-858E-E9CBEADA0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075" y="5487988"/>
            <a:ext cx="1588" cy="3063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1" name="Line 101">
            <a:extLst>
              <a:ext uri="{FF2B5EF4-FFF2-40B4-BE49-F238E27FC236}">
                <a16:creationId xmlns:a16="http://schemas.microsoft.com/office/drawing/2014/main" id="{9DADA2D7-A123-4F35-90D8-BAC5D4EA2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9513" y="5803900"/>
            <a:ext cx="34925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2" name="Line 102">
            <a:extLst>
              <a:ext uri="{FF2B5EF4-FFF2-40B4-BE49-F238E27FC236}">
                <a16:creationId xmlns:a16="http://schemas.microsoft.com/office/drawing/2014/main" id="{B49F1F95-4D3A-4264-9C17-62FBBD84F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5851525"/>
            <a:ext cx="174625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3" name="Line 103">
            <a:extLst>
              <a:ext uri="{FF2B5EF4-FFF2-40B4-BE49-F238E27FC236}">
                <a16:creationId xmlns:a16="http://schemas.microsoft.com/office/drawing/2014/main" id="{8C374744-3C40-4E7E-8E9F-C129EA4AF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7788" y="5899150"/>
            <a:ext cx="49212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4" name="Rectangle 104">
            <a:extLst>
              <a:ext uri="{FF2B5EF4-FFF2-40B4-BE49-F238E27FC236}">
                <a16:creationId xmlns:a16="http://schemas.microsoft.com/office/drawing/2014/main" id="{238EDB4E-DEDF-4B68-99DC-5FFED33F2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588" y="5297488"/>
            <a:ext cx="11826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-3  10</a:t>
            </a:r>
          </a:p>
        </p:txBody>
      </p:sp>
      <p:sp>
        <p:nvSpPr>
          <p:cNvPr id="20585" name="Rectangle 105">
            <a:extLst>
              <a:ext uri="{FF2B5EF4-FFF2-40B4-BE49-F238E27FC236}">
                <a16:creationId xmlns:a16="http://schemas.microsoft.com/office/drawing/2014/main" id="{B7C5CD5E-CF85-4EB7-9D26-75FB3787B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825" y="5307013"/>
            <a:ext cx="1338263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10    6</a:t>
            </a:r>
          </a:p>
        </p:txBody>
      </p:sp>
      <p:sp>
        <p:nvSpPr>
          <p:cNvPr id="20586" name="Line 106">
            <a:extLst>
              <a:ext uri="{FF2B5EF4-FFF2-40B4-BE49-F238E27FC236}">
                <a16:creationId xmlns:a16="http://schemas.microsoft.com/office/drawing/2014/main" id="{ED62A2B3-093B-4458-9667-77B8A45B89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0663" y="5651500"/>
            <a:ext cx="20637" cy="31273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7" name="Rectangle 107">
            <a:extLst>
              <a:ext uri="{FF2B5EF4-FFF2-40B4-BE49-F238E27FC236}">
                <a16:creationId xmlns:a16="http://schemas.microsoft.com/office/drawing/2014/main" id="{6EE2A73A-DF11-4DFA-9DDA-0427B455E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5683250"/>
            <a:ext cx="3524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20588" name="Rectangle 108">
            <a:extLst>
              <a:ext uri="{FF2B5EF4-FFF2-40B4-BE49-F238E27FC236}">
                <a16:creationId xmlns:a16="http://schemas.microsoft.com/office/drawing/2014/main" id="{E71C853E-6CCA-45C1-ABB4-EE76D9CA3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263" y="5999163"/>
            <a:ext cx="144145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11  14</a:t>
            </a:r>
          </a:p>
        </p:txBody>
      </p:sp>
      <p:grpSp>
        <p:nvGrpSpPr>
          <p:cNvPr id="20589" name="Group 109">
            <a:extLst>
              <a:ext uri="{FF2B5EF4-FFF2-40B4-BE49-F238E27FC236}">
                <a16:creationId xmlns:a16="http://schemas.microsoft.com/office/drawing/2014/main" id="{435116AF-6F8E-414A-941D-4A72ED322BF1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6048375"/>
            <a:ext cx="1639888" cy="339725"/>
            <a:chOff x="658" y="3810"/>
            <a:chExt cx="1033" cy="214"/>
          </a:xfrm>
        </p:grpSpPr>
        <p:sp>
          <p:nvSpPr>
            <p:cNvPr id="20590" name="Rectangle 110">
              <a:extLst>
                <a:ext uri="{FF2B5EF4-FFF2-40B4-BE49-F238E27FC236}">
                  <a16:creationId xmlns:a16="http://schemas.microsoft.com/office/drawing/2014/main" id="{DAE10128-86B0-4443-8D74-DBF589E86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3815"/>
              <a:ext cx="1033" cy="201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1" name="Line 111">
              <a:extLst>
                <a:ext uri="{FF2B5EF4-FFF2-40B4-BE49-F238E27FC236}">
                  <a16:creationId xmlns:a16="http://schemas.microsoft.com/office/drawing/2014/main" id="{2B8BF917-90C4-47EA-B059-45217A5CF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5" y="3811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2" name="Line 112">
              <a:extLst>
                <a:ext uri="{FF2B5EF4-FFF2-40B4-BE49-F238E27FC236}">
                  <a16:creationId xmlns:a16="http://schemas.microsoft.com/office/drawing/2014/main" id="{CC9CDBAE-5874-4E9D-912F-DC4745BEB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3810"/>
              <a:ext cx="0" cy="21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93" name="Line 113">
            <a:extLst>
              <a:ext uri="{FF2B5EF4-FFF2-40B4-BE49-F238E27FC236}">
                <a16:creationId xmlns:a16="http://schemas.microsoft.com/office/drawing/2014/main" id="{7A91E7E2-6EC2-409E-9CA3-28CD9521D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938" y="6211888"/>
            <a:ext cx="715962" cy="635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94" name="Line 114">
            <a:extLst>
              <a:ext uri="{FF2B5EF4-FFF2-40B4-BE49-F238E27FC236}">
                <a16:creationId xmlns:a16="http://schemas.microsoft.com/office/drawing/2014/main" id="{C036F1F3-C7C9-40DD-8843-9012EF858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2413" y="6491288"/>
            <a:ext cx="349250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95" name="Line 115">
            <a:extLst>
              <a:ext uri="{FF2B5EF4-FFF2-40B4-BE49-F238E27FC236}">
                <a16:creationId xmlns:a16="http://schemas.microsoft.com/office/drawing/2014/main" id="{89DAA584-3B56-43E9-AF24-64D8CBB7B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4488" y="6538913"/>
            <a:ext cx="173037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96" name="Line 116">
            <a:extLst>
              <a:ext uri="{FF2B5EF4-FFF2-40B4-BE49-F238E27FC236}">
                <a16:creationId xmlns:a16="http://schemas.microsoft.com/office/drawing/2014/main" id="{2265C158-7D9A-43C7-B111-124D50415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0688" y="6586538"/>
            <a:ext cx="50800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97" name="Rectangle 117">
            <a:extLst>
              <a:ext uri="{FF2B5EF4-FFF2-40B4-BE49-F238E27FC236}">
                <a16:creationId xmlns:a16="http://schemas.microsoft.com/office/drawing/2014/main" id="{1F95906D-5DB2-4B63-B3D7-8C155540F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5997575"/>
            <a:ext cx="144145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-3  10</a:t>
            </a:r>
          </a:p>
        </p:txBody>
      </p:sp>
      <p:grpSp>
        <p:nvGrpSpPr>
          <p:cNvPr id="20598" name="Group 118">
            <a:extLst>
              <a:ext uri="{FF2B5EF4-FFF2-40B4-BE49-F238E27FC236}">
                <a16:creationId xmlns:a16="http://schemas.microsoft.com/office/drawing/2014/main" id="{E1DF9BD8-FB98-4756-8937-0D7FB1D3A8B3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6046788"/>
            <a:ext cx="1639887" cy="339725"/>
            <a:chOff x="2071" y="3809"/>
            <a:chExt cx="1033" cy="214"/>
          </a:xfrm>
        </p:grpSpPr>
        <p:sp>
          <p:nvSpPr>
            <p:cNvPr id="20599" name="Rectangle 119">
              <a:extLst>
                <a:ext uri="{FF2B5EF4-FFF2-40B4-BE49-F238E27FC236}">
                  <a16:creationId xmlns:a16="http://schemas.microsoft.com/office/drawing/2014/main" id="{7F663F3E-3501-43B9-8F5F-E722A96BE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" y="3814"/>
              <a:ext cx="1033" cy="201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0" name="Line 120">
              <a:extLst>
                <a:ext uri="{FF2B5EF4-FFF2-40B4-BE49-F238E27FC236}">
                  <a16:creationId xmlns:a16="http://schemas.microsoft.com/office/drawing/2014/main" id="{DCDF2FF2-F075-405E-82AB-304C67034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7" y="3810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1" name="Line 121">
              <a:extLst>
                <a:ext uri="{FF2B5EF4-FFF2-40B4-BE49-F238E27FC236}">
                  <a16:creationId xmlns:a16="http://schemas.microsoft.com/office/drawing/2014/main" id="{CC299D20-C73D-4D5D-8880-BDB91E78F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8" y="3809"/>
              <a:ext cx="0" cy="21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02" name="Line 122">
            <a:extLst>
              <a:ext uri="{FF2B5EF4-FFF2-40B4-BE49-F238E27FC236}">
                <a16:creationId xmlns:a16="http://schemas.microsoft.com/office/drawing/2014/main" id="{D20D8C98-B36E-4CC6-B7C9-A3FC5CE739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94163" y="6399213"/>
            <a:ext cx="7937" cy="327025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3" name="Line 123">
            <a:extLst>
              <a:ext uri="{FF2B5EF4-FFF2-40B4-BE49-F238E27FC236}">
                <a16:creationId xmlns:a16="http://schemas.microsoft.com/office/drawing/2014/main" id="{39FD9747-42C5-433C-AE18-85ADED068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9963" y="6218238"/>
            <a:ext cx="696912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4" name="Line 124">
            <a:extLst>
              <a:ext uri="{FF2B5EF4-FFF2-40B4-BE49-F238E27FC236}">
                <a16:creationId xmlns:a16="http://schemas.microsoft.com/office/drawing/2014/main" id="{60CAFE34-032D-42CF-896F-9EC02F7B8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1163" y="6200775"/>
            <a:ext cx="1587" cy="3063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5" name="Rectangle 125">
            <a:extLst>
              <a:ext uri="{FF2B5EF4-FFF2-40B4-BE49-F238E27FC236}">
                <a16:creationId xmlns:a16="http://schemas.microsoft.com/office/drawing/2014/main" id="{23710983-C2E4-49E8-96FC-AD69B14E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975" y="6096000"/>
            <a:ext cx="23574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solidFill>
                  <a:srgbClr val="CC3300"/>
                </a:solidFill>
                <a:ea typeface="新細明體" panose="02020500000000000000" pitchFamily="18" charset="-120"/>
              </a:rPr>
              <a:t>a-&gt;expon &lt; b-&gt;expon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AF19BCCF-4C78-4EC8-B37B-8CDBFBCCA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83E03469-D820-4589-8CF8-D7B7AF26B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973A881-2D5F-4869-B6EE-0F4DB6679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2324100"/>
            <a:ext cx="143827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3    14</a:t>
            </a:r>
          </a:p>
        </p:txBody>
      </p:sp>
      <p:grpSp>
        <p:nvGrpSpPr>
          <p:cNvPr id="21508" name="Group 4">
            <a:extLst>
              <a:ext uri="{FF2B5EF4-FFF2-40B4-BE49-F238E27FC236}">
                <a16:creationId xmlns:a16="http://schemas.microsoft.com/office/drawing/2014/main" id="{44E2F241-5760-4264-8E6C-7D0A2B52F329}"/>
              </a:ext>
            </a:extLst>
          </p:cNvPr>
          <p:cNvGrpSpPr>
            <a:grpSpLocks/>
          </p:cNvGrpSpPr>
          <p:nvPr/>
        </p:nvGrpSpPr>
        <p:grpSpPr bwMode="auto">
          <a:xfrm>
            <a:off x="1620838" y="2335213"/>
            <a:ext cx="6032500" cy="342900"/>
            <a:chOff x="1021" y="1471"/>
            <a:chExt cx="3800" cy="216"/>
          </a:xfrm>
        </p:grpSpPr>
        <p:sp>
          <p:nvSpPr>
            <p:cNvPr id="21509" name="Rectangle 5">
              <a:extLst>
                <a:ext uri="{FF2B5EF4-FFF2-40B4-BE49-F238E27FC236}">
                  <a16:creationId xmlns:a16="http://schemas.microsoft.com/office/drawing/2014/main" id="{03C31668-3DB3-402F-B285-DFF60B810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1478"/>
              <a:ext cx="1033" cy="201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0" name="Line 6">
              <a:extLst>
                <a:ext uri="{FF2B5EF4-FFF2-40B4-BE49-F238E27FC236}">
                  <a16:creationId xmlns:a16="http://schemas.microsoft.com/office/drawing/2014/main" id="{CB20726C-8555-4112-9B9C-9D085DB1F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7" y="1474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Line 7">
              <a:extLst>
                <a:ext uri="{FF2B5EF4-FFF2-40B4-BE49-F238E27FC236}">
                  <a16:creationId xmlns:a16="http://schemas.microsoft.com/office/drawing/2014/main" id="{29BAF83D-C28B-4C27-803A-8B44E4D6F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8" y="1473"/>
              <a:ext cx="0" cy="21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Rectangle 8">
              <a:extLst>
                <a:ext uri="{FF2B5EF4-FFF2-40B4-BE49-F238E27FC236}">
                  <a16:creationId xmlns:a16="http://schemas.microsoft.com/office/drawing/2014/main" id="{301B2C23-E0A6-4309-96DA-E881B382F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" y="1476"/>
              <a:ext cx="1034" cy="201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Line 9">
              <a:extLst>
                <a:ext uri="{FF2B5EF4-FFF2-40B4-BE49-F238E27FC236}">
                  <a16:creationId xmlns:a16="http://schemas.microsoft.com/office/drawing/2014/main" id="{77FA8AE8-F6A5-4AAD-BCCA-1B5F3EADC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2" y="1472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Line 10">
              <a:extLst>
                <a:ext uri="{FF2B5EF4-FFF2-40B4-BE49-F238E27FC236}">
                  <a16:creationId xmlns:a16="http://schemas.microsoft.com/office/drawing/2014/main" id="{257EBCA9-E0CC-44BC-8CA2-6049B8046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2" y="1471"/>
              <a:ext cx="0" cy="21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Rectangle 11">
              <a:extLst>
                <a:ext uri="{FF2B5EF4-FFF2-40B4-BE49-F238E27FC236}">
                  <a16:creationId xmlns:a16="http://schemas.microsoft.com/office/drawing/2014/main" id="{E259B308-0B38-4133-945A-ABA7205A1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1476"/>
              <a:ext cx="1033" cy="201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2">
              <a:extLst>
                <a:ext uri="{FF2B5EF4-FFF2-40B4-BE49-F238E27FC236}">
                  <a16:creationId xmlns:a16="http://schemas.microsoft.com/office/drawing/2014/main" id="{12416A4F-A0FF-4A23-9EAA-033F775A1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" y="1472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Line 13">
              <a:extLst>
                <a:ext uri="{FF2B5EF4-FFF2-40B4-BE49-F238E27FC236}">
                  <a16:creationId xmlns:a16="http://schemas.microsoft.com/office/drawing/2014/main" id="{8EA7BA45-DB84-4F28-938C-4CFEFB92E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5" y="1472"/>
              <a:ext cx="0" cy="21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8" name="Line 14">
            <a:extLst>
              <a:ext uri="{FF2B5EF4-FFF2-40B4-BE49-F238E27FC236}">
                <a16:creationId xmlns:a16="http://schemas.microsoft.com/office/drawing/2014/main" id="{CC68FCA7-53F3-4965-8D9E-81A51C5D77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1500" y="2519363"/>
            <a:ext cx="758825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15">
            <a:extLst>
              <a:ext uri="{FF2B5EF4-FFF2-40B4-BE49-F238E27FC236}">
                <a16:creationId xmlns:a16="http://schemas.microsoft.com/office/drawing/2014/main" id="{B48DDDF3-E805-4CF3-9259-E10EEF5C3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4150" y="2528888"/>
            <a:ext cx="760413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6">
            <a:extLst>
              <a:ext uri="{FF2B5EF4-FFF2-40B4-BE49-F238E27FC236}">
                <a16:creationId xmlns:a16="http://schemas.microsoft.com/office/drawing/2014/main" id="{A788BC2C-13DE-44C5-95DD-A8813196D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5863" y="2508250"/>
            <a:ext cx="696912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Line 17">
            <a:extLst>
              <a:ext uri="{FF2B5EF4-FFF2-40B4-BE49-F238E27FC236}">
                <a16:creationId xmlns:a16="http://schemas.microsoft.com/office/drawing/2014/main" id="{3B6DA449-07C9-4EDD-8DB8-328E13EF6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2775" y="2508250"/>
            <a:ext cx="1588" cy="32385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Line 18">
            <a:extLst>
              <a:ext uri="{FF2B5EF4-FFF2-40B4-BE49-F238E27FC236}">
                <a16:creationId xmlns:a16="http://schemas.microsoft.com/office/drawing/2014/main" id="{F6AE6548-7C02-4671-ADA8-5435C07FD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9100" y="2806700"/>
            <a:ext cx="34925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Line 19">
            <a:extLst>
              <a:ext uri="{FF2B5EF4-FFF2-40B4-BE49-F238E27FC236}">
                <a16:creationId xmlns:a16="http://schemas.microsoft.com/office/drawing/2014/main" id="{1B82A75D-ED65-4F3D-BBD7-9E2CE1895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1175" y="2854325"/>
            <a:ext cx="173038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Line 20">
            <a:extLst>
              <a:ext uri="{FF2B5EF4-FFF2-40B4-BE49-F238E27FC236}">
                <a16:creationId xmlns:a16="http://schemas.microsoft.com/office/drawing/2014/main" id="{E18F03CD-6661-4F90-B6C4-8356FC8FA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8963" y="2901950"/>
            <a:ext cx="49212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Rectangle 21">
            <a:extLst>
              <a:ext uri="{FF2B5EF4-FFF2-40B4-BE49-F238E27FC236}">
                <a16:creationId xmlns:a16="http://schemas.microsoft.com/office/drawing/2014/main" id="{7D0EA5B6-7B86-4928-9FF8-01F8857E6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363" y="2309813"/>
            <a:ext cx="138747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2    8</a:t>
            </a:r>
          </a:p>
        </p:txBody>
      </p:sp>
      <p:sp>
        <p:nvSpPr>
          <p:cNvPr id="21526" name="Rectangle 22">
            <a:extLst>
              <a:ext uri="{FF2B5EF4-FFF2-40B4-BE49-F238E27FC236}">
                <a16:creationId xmlns:a16="http://schemas.microsoft.com/office/drawing/2014/main" id="{F91F46CE-86CA-4627-ABC6-0C5CBBFB0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2322513"/>
            <a:ext cx="12080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1    0</a:t>
            </a:r>
          </a:p>
        </p:txBody>
      </p:sp>
      <p:sp>
        <p:nvSpPr>
          <p:cNvPr id="21527" name="Line 23">
            <a:extLst>
              <a:ext uri="{FF2B5EF4-FFF2-40B4-BE49-F238E27FC236}">
                <a16:creationId xmlns:a16="http://schemas.microsoft.com/office/drawing/2014/main" id="{7F5B1934-5CBC-41E2-8561-ABB21E2498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9938" y="2697163"/>
            <a:ext cx="1587" cy="315912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8" name="Rectangle 24">
            <a:extLst>
              <a:ext uri="{FF2B5EF4-FFF2-40B4-BE49-F238E27FC236}">
                <a16:creationId xmlns:a16="http://schemas.microsoft.com/office/drawing/2014/main" id="{AAA7CF01-F4AD-4A79-BA01-9BA44B899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2682875"/>
            <a:ext cx="33337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21529" name="Rectangle 25">
            <a:extLst>
              <a:ext uri="{FF2B5EF4-FFF2-40B4-BE49-F238E27FC236}">
                <a16:creationId xmlns:a16="http://schemas.microsoft.com/office/drawing/2014/main" id="{4F6EC584-F72A-47AC-A36A-A874C9138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338" y="3103563"/>
            <a:ext cx="134937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8    14</a:t>
            </a:r>
          </a:p>
        </p:txBody>
      </p:sp>
      <p:grpSp>
        <p:nvGrpSpPr>
          <p:cNvPr id="21530" name="Group 26">
            <a:extLst>
              <a:ext uri="{FF2B5EF4-FFF2-40B4-BE49-F238E27FC236}">
                <a16:creationId xmlns:a16="http://schemas.microsoft.com/office/drawing/2014/main" id="{614A896F-A97B-4C8A-B9AE-9A335DD84856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3121025"/>
            <a:ext cx="1639888" cy="339725"/>
            <a:chOff x="1020" y="1966"/>
            <a:chExt cx="1033" cy="214"/>
          </a:xfrm>
        </p:grpSpPr>
        <p:sp>
          <p:nvSpPr>
            <p:cNvPr id="21531" name="Rectangle 27">
              <a:extLst>
                <a:ext uri="{FF2B5EF4-FFF2-40B4-BE49-F238E27FC236}">
                  <a16:creationId xmlns:a16="http://schemas.microsoft.com/office/drawing/2014/main" id="{EDE8942A-DBA3-4635-9D0E-1C66A0C6E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971"/>
              <a:ext cx="1033" cy="201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Line 28">
              <a:extLst>
                <a:ext uri="{FF2B5EF4-FFF2-40B4-BE49-F238E27FC236}">
                  <a16:creationId xmlns:a16="http://schemas.microsoft.com/office/drawing/2014/main" id="{83870A8C-8F51-446C-99FD-F08C0880E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6" y="1967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Line 29">
              <a:extLst>
                <a:ext uri="{FF2B5EF4-FFF2-40B4-BE49-F238E27FC236}">
                  <a16:creationId xmlns:a16="http://schemas.microsoft.com/office/drawing/2014/main" id="{7A8D78CB-BEEF-45DB-8B05-F090A70FB7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7" y="1966"/>
              <a:ext cx="0" cy="21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34" name="Group 30">
            <a:extLst>
              <a:ext uri="{FF2B5EF4-FFF2-40B4-BE49-F238E27FC236}">
                <a16:creationId xmlns:a16="http://schemas.microsoft.com/office/drawing/2014/main" id="{7AEF77FD-22DF-4D12-A69A-1AFAB1CD1C6D}"/>
              </a:ext>
            </a:extLst>
          </p:cNvPr>
          <p:cNvGrpSpPr>
            <a:grpSpLocks/>
          </p:cNvGrpSpPr>
          <p:nvPr/>
        </p:nvGrpSpPr>
        <p:grpSpPr bwMode="auto">
          <a:xfrm>
            <a:off x="3848100" y="3116263"/>
            <a:ext cx="1639888" cy="339725"/>
            <a:chOff x="2424" y="1963"/>
            <a:chExt cx="1033" cy="214"/>
          </a:xfrm>
        </p:grpSpPr>
        <p:sp>
          <p:nvSpPr>
            <p:cNvPr id="21535" name="Rectangle 31">
              <a:extLst>
                <a:ext uri="{FF2B5EF4-FFF2-40B4-BE49-F238E27FC236}">
                  <a16:creationId xmlns:a16="http://schemas.microsoft.com/office/drawing/2014/main" id="{20551839-B457-4021-B81F-72B0207BC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1968"/>
              <a:ext cx="1033" cy="201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Line 32">
              <a:extLst>
                <a:ext uri="{FF2B5EF4-FFF2-40B4-BE49-F238E27FC236}">
                  <a16:creationId xmlns:a16="http://schemas.microsoft.com/office/drawing/2014/main" id="{D5F0CC50-DE32-4EDD-B0DE-072CEBC13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0" y="1964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Line 33">
              <a:extLst>
                <a:ext uri="{FF2B5EF4-FFF2-40B4-BE49-F238E27FC236}">
                  <a16:creationId xmlns:a16="http://schemas.microsoft.com/office/drawing/2014/main" id="{4ACB8FD3-33AA-4563-86DA-4AD0DF489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1" y="1963"/>
              <a:ext cx="0" cy="21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38" name="Group 34">
            <a:extLst>
              <a:ext uri="{FF2B5EF4-FFF2-40B4-BE49-F238E27FC236}">
                <a16:creationId xmlns:a16="http://schemas.microsoft.com/office/drawing/2014/main" id="{79E8BE92-0FC8-467A-83BE-FAA11883A132}"/>
              </a:ext>
            </a:extLst>
          </p:cNvPr>
          <p:cNvGrpSpPr>
            <a:grpSpLocks/>
          </p:cNvGrpSpPr>
          <p:nvPr/>
        </p:nvGrpSpPr>
        <p:grpSpPr bwMode="auto">
          <a:xfrm>
            <a:off x="6029325" y="3130550"/>
            <a:ext cx="1639888" cy="339725"/>
            <a:chOff x="3798" y="1972"/>
            <a:chExt cx="1033" cy="214"/>
          </a:xfrm>
        </p:grpSpPr>
        <p:sp>
          <p:nvSpPr>
            <p:cNvPr id="21539" name="Rectangle 35">
              <a:extLst>
                <a:ext uri="{FF2B5EF4-FFF2-40B4-BE49-F238E27FC236}">
                  <a16:creationId xmlns:a16="http://schemas.microsoft.com/office/drawing/2014/main" id="{DCCF99C9-E2C2-49A6-B313-621F7E472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1977"/>
              <a:ext cx="1033" cy="201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Line 36">
              <a:extLst>
                <a:ext uri="{FF2B5EF4-FFF2-40B4-BE49-F238E27FC236}">
                  <a16:creationId xmlns:a16="http://schemas.microsoft.com/office/drawing/2014/main" id="{32509846-0D3E-4D75-A306-2CAAB0F8F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4" y="1973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Line 37">
              <a:extLst>
                <a:ext uri="{FF2B5EF4-FFF2-40B4-BE49-F238E27FC236}">
                  <a16:creationId xmlns:a16="http://schemas.microsoft.com/office/drawing/2014/main" id="{321A9505-9930-4933-B7E9-58969C49E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5" y="1972"/>
              <a:ext cx="0" cy="21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42" name="Line 38">
            <a:extLst>
              <a:ext uri="{FF2B5EF4-FFF2-40B4-BE49-F238E27FC236}">
                <a16:creationId xmlns:a16="http://schemas.microsoft.com/office/drawing/2014/main" id="{F6DB801C-9A42-4E61-B62A-82BB5C3474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8325" y="3278188"/>
            <a:ext cx="760413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3" name="Line 39">
            <a:extLst>
              <a:ext uri="{FF2B5EF4-FFF2-40B4-BE49-F238E27FC236}">
                <a16:creationId xmlns:a16="http://schemas.microsoft.com/office/drawing/2014/main" id="{9AD5F155-7DDB-4DD3-BE61-5B6623F0E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5263" y="3297238"/>
            <a:ext cx="760412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4" name="Line 40">
            <a:extLst>
              <a:ext uri="{FF2B5EF4-FFF2-40B4-BE49-F238E27FC236}">
                <a16:creationId xmlns:a16="http://schemas.microsoft.com/office/drawing/2014/main" id="{A0C14586-B5ED-46DF-90A6-555A3B743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3963" y="3300413"/>
            <a:ext cx="696912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5" name="Line 41">
            <a:extLst>
              <a:ext uri="{FF2B5EF4-FFF2-40B4-BE49-F238E27FC236}">
                <a16:creationId xmlns:a16="http://schemas.microsoft.com/office/drawing/2014/main" id="{6E614CB0-76D9-4DE8-8907-C946C982A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3575" y="3282950"/>
            <a:ext cx="1588" cy="3063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6" name="Line 42">
            <a:extLst>
              <a:ext uri="{FF2B5EF4-FFF2-40B4-BE49-F238E27FC236}">
                <a16:creationId xmlns:a16="http://schemas.microsoft.com/office/drawing/2014/main" id="{A8926AFF-1C88-4013-BCCF-8E39A89DC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1013" y="3598863"/>
            <a:ext cx="349250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7" name="Line 43">
            <a:extLst>
              <a:ext uri="{FF2B5EF4-FFF2-40B4-BE49-F238E27FC236}">
                <a16:creationId xmlns:a16="http://schemas.microsoft.com/office/drawing/2014/main" id="{B4B7B7BD-6F36-4BED-9F35-36C225829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3088" y="3646488"/>
            <a:ext cx="173037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8" name="Line 44">
            <a:extLst>
              <a:ext uri="{FF2B5EF4-FFF2-40B4-BE49-F238E27FC236}">
                <a16:creationId xmlns:a16="http://schemas.microsoft.com/office/drawing/2014/main" id="{DFA89AAF-0670-43F2-9CED-91050CF2A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75" y="3694113"/>
            <a:ext cx="49213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9" name="Rectangle 45">
            <a:extLst>
              <a:ext uri="{FF2B5EF4-FFF2-40B4-BE49-F238E27FC236}">
                <a16:creationId xmlns:a16="http://schemas.microsoft.com/office/drawing/2014/main" id="{BEA09581-FEA1-42FE-9003-000C5A083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5" y="3092450"/>
            <a:ext cx="11826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-3  10</a:t>
            </a:r>
          </a:p>
        </p:txBody>
      </p:sp>
      <p:sp>
        <p:nvSpPr>
          <p:cNvPr id="21550" name="Rectangle 46">
            <a:extLst>
              <a:ext uri="{FF2B5EF4-FFF2-40B4-BE49-F238E27FC236}">
                <a16:creationId xmlns:a16="http://schemas.microsoft.com/office/drawing/2014/main" id="{F7C46241-5029-4ED2-8A70-6490A99FB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3" y="3101975"/>
            <a:ext cx="133826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10    6</a:t>
            </a:r>
          </a:p>
        </p:txBody>
      </p:sp>
      <p:sp>
        <p:nvSpPr>
          <p:cNvPr id="21551" name="Line 47">
            <a:extLst>
              <a:ext uri="{FF2B5EF4-FFF2-40B4-BE49-F238E27FC236}">
                <a16:creationId xmlns:a16="http://schemas.microsoft.com/office/drawing/2014/main" id="{3E602435-3BB8-43EB-BBE4-5132665612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35775" y="3459163"/>
            <a:ext cx="20638" cy="31273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2" name="Rectangle 48">
            <a:extLst>
              <a:ext uri="{FF2B5EF4-FFF2-40B4-BE49-F238E27FC236}">
                <a16:creationId xmlns:a16="http://schemas.microsoft.com/office/drawing/2014/main" id="{AE7F8835-0645-4350-8998-AC0A6639E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25" y="3443288"/>
            <a:ext cx="3524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21553" name="Rectangle 49">
            <a:extLst>
              <a:ext uri="{FF2B5EF4-FFF2-40B4-BE49-F238E27FC236}">
                <a16:creationId xmlns:a16="http://schemas.microsoft.com/office/drawing/2014/main" id="{0CA02539-823C-47C6-A4A2-102E15644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3794125"/>
            <a:ext cx="144145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11  14</a:t>
            </a:r>
          </a:p>
        </p:txBody>
      </p:sp>
      <p:grpSp>
        <p:nvGrpSpPr>
          <p:cNvPr id="21554" name="Group 50">
            <a:extLst>
              <a:ext uri="{FF2B5EF4-FFF2-40B4-BE49-F238E27FC236}">
                <a16:creationId xmlns:a16="http://schemas.microsoft.com/office/drawing/2014/main" id="{7FE61E9A-E1B1-41BB-8A63-283B48D5C5B6}"/>
              </a:ext>
            </a:extLst>
          </p:cNvPr>
          <p:cNvGrpSpPr>
            <a:grpSpLocks/>
          </p:cNvGrpSpPr>
          <p:nvPr/>
        </p:nvGrpSpPr>
        <p:grpSpPr bwMode="auto">
          <a:xfrm>
            <a:off x="1617663" y="3843338"/>
            <a:ext cx="1639887" cy="339725"/>
            <a:chOff x="1019" y="2421"/>
            <a:chExt cx="1033" cy="214"/>
          </a:xfrm>
        </p:grpSpPr>
        <p:sp>
          <p:nvSpPr>
            <p:cNvPr id="21555" name="Rectangle 51">
              <a:extLst>
                <a:ext uri="{FF2B5EF4-FFF2-40B4-BE49-F238E27FC236}">
                  <a16:creationId xmlns:a16="http://schemas.microsoft.com/office/drawing/2014/main" id="{0DE689DE-6A4A-4600-B4E1-6F1F3DF94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2426"/>
              <a:ext cx="1033" cy="201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6" name="Line 52">
              <a:extLst>
                <a:ext uri="{FF2B5EF4-FFF2-40B4-BE49-F238E27FC236}">
                  <a16:creationId xmlns:a16="http://schemas.microsoft.com/office/drawing/2014/main" id="{7EBEBDE3-E3DB-4BE4-8C64-D3DE5BC33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2422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Line 53">
              <a:extLst>
                <a:ext uri="{FF2B5EF4-FFF2-40B4-BE49-F238E27FC236}">
                  <a16:creationId xmlns:a16="http://schemas.microsoft.com/office/drawing/2014/main" id="{FC1D9367-8285-43A7-BF2E-6BEFE3835F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6" y="2421"/>
              <a:ext cx="0" cy="21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58" name="Line 54">
            <a:extLst>
              <a:ext uri="{FF2B5EF4-FFF2-40B4-BE49-F238E27FC236}">
                <a16:creationId xmlns:a16="http://schemas.microsoft.com/office/drawing/2014/main" id="{7B422160-5225-4776-834A-F8B5A55BB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1025" y="4006850"/>
            <a:ext cx="715963" cy="635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9" name="Rectangle 55">
            <a:extLst>
              <a:ext uri="{FF2B5EF4-FFF2-40B4-BE49-F238E27FC236}">
                <a16:creationId xmlns:a16="http://schemas.microsoft.com/office/drawing/2014/main" id="{A454C2AC-D05B-4C42-BE71-0A7BCAE70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88" y="4500563"/>
            <a:ext cx="36591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CC33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a-&gt;expon &gt; b-&gt;expon</a:t>
            </a:r>
          </a:p>
        </p:txBody>
      </p:sp>
      <p:sp>
        <p:nvSpPr>
          <p:cNvPr id="21560" name="Rectangle 56">
            <a:extLst>
              <a:ext uri="{FF2B5EF4-FFF2-40B4-BE49-F238E27FC236}">
                <a16:creationId xmlns:a16="http://schemas.microsoft.com/office/drawing/2014/main" id="{010278BB-32AB-4D7E-B39F-7B9BAC583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488" y="3792538"/>
            <a:ext cx="144145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-3  10</a:t>
            </a:r>
          </a:p>
        </p:txBody>
      </p:sp>
      <p:grpSp>
        <p:nvGrpSpPr>
          <p:cNvPr id="21561" name="Group 57">
            <a:extLst>
              <a:ext uri="{FF2B5EF4-FFF2-40B4-BE49-F238E27FC236}">
                <a16:creationId xmlns:a16="http://schemas.microsoft.com/office/drawing/2014/main" id="{6C8C6E1E-2F8A-4E07-8FDB-7F3E8E8BE0AB}"/>
              </a:ext>
            </a:extLst>
          </p:cNvPr>
          <p:cNvGrpSpPr>
            <a:grpSpLocks/>
          </p:cNvGrpSpPr>
          <p:nvPr/>
        </p:nvGrpSpPr>
        <p:grpSpPr bwMode="auto">
          <a:xfrm>
            <a:off x="3860800" y="3841750"/>
            <a:ext cx="1639888" cy="339725"/>
            <a:chOff x="2432" y="2420"/>
            <a:chExt cx="1033" cy="214"/>
          </a:xfrm>
        </p:grpSpPr>
        <p:sp>
          <p:nvSpPr>
            <p:cNvPr id="21562" name="Rectangle 58">
              <a:extLst>
                <a:ext uri="{FF2B5EF4-FFF2-40B4-BE49-F238E27FC236}">
                  <a16:creationId xmlns:a16="http://schemas.microsoft.com/office/drawing/2014/main" id="{16F7E41A-2B7A-4BB4-B5D4-ED8327E7D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425"/>
              <a:ext cx="1033" cy="201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3" name="Line 59">
              <a:extLst>
                <a:ext uri="{FF2B5EF4-FFF2-40B4-BE49-F238E27FC236}">
                  <a16:creationId xmlns:a16="http://schemas.microsoft.com/office/drawing/2014/main" id="{B8A29C75-B9ED-47B5-A319-F73B5A2C2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8" y="2421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Line 60">
              <a:extLst>
                <a:ext uri="{FF2B5EF4-FFF2-40B4-BE49-F238E27FC236}">
                  <a16:creationId xmlns:a16="http://schemas.microsoft.com/office/drawing/2014/main" id="{FCBCB865-EF45-4767-80BF-C3CB83732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9" y="2420"/>
              <a:ext cx="0" cy="21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65" name="Line 61">
            <a:extLst>
              <a:ext uri="{FF2B5EF4-FFF2-40B4-BE49-F238E27FC236}">
                <a16:creationId xmlns:a16="http://schemas.microsoft.com/office/drawing/2014/main" id="{786AEC6A-64EF-4445-9128-A4711C022A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113" y="4024313"/>
            <a:ext cx="658812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6" name="Line 62">
            <a:extLst>
              <a:ext uri="{FF2B5EF4-FFF2-40B4-BE49-F238E27FC236}">
                <a16:creationId xmlns:a16="http://schemas.microsoft.com/office/drawing/2014/main" id="{C3829D03-E0ED-49DD-9007-02BA96063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0850" y="4295775"/>
            <a:ext cx="34925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7" name="Line 63">
            <a:extLst>
              <a:ext uri="{FF2B5EF4-FFF2-40B4-BE49-F238E27FC236}">
                <a16:creationId xmlns:a16="http://schemas.microsoft.com/office/drawing/2014/main" id="{4337C120-1ADD-4B51-A16A-CCBC42CC0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1338" y="4343400"/>
            <a:ext cx="174625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8" name="Line 64">
            <a:extLst>
              <a:ext uri="{FF2B5EF4-FFF2-40B4-BE49-F238E27FC236}">
                <a16:creationId xmlns:a16="http://schemas.microsoft.com/office/drawing/2014/main" id="{AAE34AB6-5DC5-49F5-9C32-26411CFF70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9125" y="4391025"/>
            <a:ext cx="508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9" name="Rectangle 65">
            <a:extLst>
              <a:ext uri="{FF2B5EF4-FFF2-40B4-BE49-F238E27FC236}">
                <a16:creationId xmlns:a16="http://schemas.microsoft.com/office/drawing/2014/main" id="{79B442D6-C689-4E4B-A195-0C6D43087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425" y="4205288"/>
            <a:ext cx="33655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21570" name="Rectangle 66">
            <a:extLst>
              <a:ext uri="{FF2B5EF4-FFF2-40B4-BE49-F238E27FC236}">
                <a16:creationId xmlns:a16="http://schemas.microsoft.com/office/drawing/2014/main" id="{90BDCC76-3A63-4640-AB5C-3CFC73C55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225" y="3825875"/>
            <a:ext cx="144145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2    8</a:t>
            </a:r>
          </a:p>
        </p:txBody>
      </p:sp>
      <p:grpSp>
        <p:nvGrpSpPr>
          <p:cNvPr id="21571" name="Group 67">
            <a:extLst>
              <a:ext uri="{FF2B5EF4-FFF2-40B4-BE49-F238E27FC236}">
                <a16:creationId xmlns:a16="http://schemas.microsoft.com/office/drawing/2014/main" id="{637499AA-B842-43B0-B9B2-34453EC33431}"/>
              </a:ext>
            </a:extLst>
          </p:cNvPr>
          <p:cNvGrpSpPr>
            <a:grpSpLocks/>
          </p:cNvGrpSpPr>
          <p:nvPr/>
        </p:nvGrpSpPr>
        <p:grpSpPr bwMode="auto">
          <a:xfrm>
            <a:off x="6026150" y="3851275"/>
            <a:ext cx="1639888" cy="339725"/>
            <a:chOff x="3796" y="2426"/>
            <a:chExt cx="1033" cy="214"/>
          </a:xfrm>
        </p:grpSpPr>
        <p:sp>
          <p:nvSpPr>
            <p:cNvPr id="21572" name="Rectangle 68">
              <a:extLst>
                <a:ext uri="{FF2B5EF4-FFF2-40B4-BE49-F238E27FC236}">
                  <a16:creationId xmlns:a16="http://schemas.microsoft.com/office/drawing/2014/main" id="{AFEAD24A-BD20-4D81-9B38-A6175A73B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431"/>
              <a:ext cx="1033" cy="201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3" name="Line 69">
              <a:extLst>
                <a:ext uri="{FF2B5EF4-FFF2-40B4-BE49-F238E27FC236}">
                  <a16:creationId xmlns:a16="http://schemas.microsoft.com/office/drawing/2014/main" id="{C95961A2-CA9D-4095-B16A-39A96D0460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2" y="2427"/>
              <a:ext cx="0" cy="20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Line 70">
              <a:extLst>
                <a:ext uri="{FF2B5EF4-FFF2-40B4-BE49-F238E27FC236}">
                  <a16:creationId xmlns:a16="http://schemas.microsoft.com/office/drawing/2014/main" id="{7FCADAF8-AB5B-4A9F-B2B9-F82E3134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3" y="2426"/>
              <a:ext cx="0" cy="21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75" name="Line 71">
            <a:extLst>
              <a:ext uri="{FF2B5EF4-FFF2-40B4-BE49-F238E27FC236}">
                <a16:creationId xmlns:a16="http://schemas.microsoft.com/office/drawing/2014/main" id="{C2BDCEF8-EEE7-40A3-8E14-85B0FC67B5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5775" y="4203700"/>
            <a:ext cx="1588" cy="381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6" name="Line 72">
            <a:extLst>
              <a:ext uri="{FF2B5EF4-FFF2-40B4-BE49-F238E27FC236}">
                <a16:creationId xmlns:a16="http://schemas.microsoft.com/office/drawing/2014/main" id="{D05203D2-51A4-4096-8992-93AB4A228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8400" y="4022725"/>
            <a:ext cx="696913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7" name="Line 73">
            <a:extLst>
              <a:ext uri="{FF2B5EF4-FFF2-40B4-BE49-F238E27FC236}">
                <a16:creationId xmlns:a16="http://schemas.microsoft.com/office/drawing/2014/main" id="{FF64979C-F0C1-4DD6-A68A-C6C76A3CB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4005263"/>
            <a:ext cx="1588" cy="3063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EF4D1A55-E00B-41CC-8299-1385D131C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800">
                <a:solidFill>
                  <a:srgbClr val="006633"/>
                </a:solidFill>
                <a:latin typeface="Garamond" panose="02020404030301010803" pitchFamily="18" charset="0"/>
              </a:rPr>
              <a:t>C Program to implement polynomial Addition</a:t>
            </a:r>
            <a:br>
              <a:rPr lang="en-US" altLang="en-US" sz="3800">
                <a:solidFill>
                  <a:srgbClr val="006633"/>
                </a:solidFill>
                <a:latin typeface="Garamond" panose="02020404030301010803" pitchFamily="18" charset="0"/>
              </a:rPr>
            </a:br>
            <a:endParaRPr lang="en-US" altLang="en-US" sz="3800">
              <a:solidFill>
                <a:srgbClr val="006633"/>
              </a:solidFill>
              <a:latin typeface="Garamond" panose="02020404030301010803" pitchFamily="18" charset="0"/>
            </a:endParaRPr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A668B22E-4902-48F8-B301-E16A6A2FB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8229600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750"/>
              </a:spcBef>
              <a:buClrTx/>
              <a:buSzPct val="65000"/>
              <a:buFontTx/>
              <a:buNone/>
            </a:pPr>
            <a:r>
              <a:rPr lang="en-US" altLang="en-US" sz="3000"/>
              <a:t>struct polynode</a:t>
            </a:r>
          </a:p>
          <a:p>
            <a:pPr>
              <a:spcBef>
                <a:spcPts val="750"/>
              </a:spcBef>
              <a:buClrTx/>
              <a:buSzPct val="65000"/>
              <a:buFontTx/>
              <a:buNone/>
            </a:pPr>
            <a:r>
              <a:rPr lang="en-US" altLang="en-US" sz="3000"/>
              <a:t>{</a:t>
            </a:r>
          </a:p>
          <a:p>
            <a:pPr>
              <a:spcBef>
                <a:spcPts val="750"/>
              </a:spcBef>
              <a:buClrTx/>
              <a:buSzPct val="65000"/>
              <a:buFontTx/>
              <a:buNone/>
            </a:pPr>
            <a:r>
              <a:rPr lang="en-US" altLang="en-US" sz="3000"/>
              <a:t>	int coef;</a:t>
            </a:r>
          </a:p>
          <a:p>
            <a:pPr>
              <a:spcBef>
                <a:spcPts val="750"/>
              </a:spcBef>
              <a:buClrTx/>
              <a:buSzPct val="65000"/>
              <a:buFontTx/>
              <a:buNone/>
            </a:pPr>
            <a:r>
              <a:rPr lang="en-US" altLang="en-US" sz="3000"/>
              <a:t>	int exp;</a:t>
            </a:r>
          </a:p>
          <a:p>
            <a:pPr>
              <a:spcBef>
                <a:spcPts val="750"/>
              </a:spcBef>
              <a:buClrTx/>
              <a:buSzPct val="65000"/>
              <a:buFontTx/>
              <a:buNone/>
            </a:pPr>
            <a:r>
              <a:rPr lang="en-US" altLang="en-US" sz="3000"/>
              <a:t>	struct polynode *next;</a:t>
            </a:r>
          </a:p>
          <a:p>
            <a:pPr>
              <a:spcBef>
                <a:spcPts val="750"/>
              </a:spcBef>
              <a:buClrTx/>
              <a:buSzPct val="65000"/>
              <a:buFontTx/>
              <a:buNone/>
            </a:pPr>
            <a:r>
              <a:rPr lang="en-US" altLang="en-US" sz="3000"/>
              <a:t>};</a:t>
            </a:r>
          </a:p>
          <a:p>
            <a:pPr>
              <a:spcBef>
                <a:spcPts val="750"/>
              </a:spcBef>
              <a:buClrTx/>
              <a:buSzPct val="65000"/>
              <a:buFontTx/>
              <a:buNone/>
            </a:pPr>
            <a:r>
              <a:rPr lang="en-US" altLang="en-US" sz="3000"/>
              <a:t>typedef struct polynode *polyptr;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639F13B4-A284-415A-BE57-3AF39EF36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200">
                <a:solidFill>
                  <a:srgbClr val="006633"/>
                </a:solidFill>
                <a:latin typeface="Garamond" panose="02020404030301010803" pitchFamily="18" charset="0"/>
              </a:rPr>
              <a:t>Polynomial ADT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558260CD-FBFD-4A66-93B2-1BF64BEDC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SzPct val="65000"/>
              <a:buFontTx/>
              <a:buNone/>
            </a:pPr>
            <a:r>
              <a:rPr lang="en-US" altLang="en-US" sz="3000">
                <a:solidFill>
                  <a:srgbClr val="000066"/>
                </a:solidFill>
              </a:rPr>
              <a:t>A single variable polynomial can be generalized as:</a:t>
            </a:r>
          </a:p>
          <a:p>
            <a:pPr marL="341313">
              <a:spcBef>
                <a:spcPts val="750"/>
              </a:spcBef>
              <a:buClrTx/>
              <a:buSzPct val="65000"/>
              <a:buFontTx/>
              <a:buNone/>
            </a:pPr>
            <a:endParaRPr lang="en-US" altLang="en-US" sz="3000">
              <a:solidFill>
                <a:srgbClr val="000066"/>
              </a:solidFill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7D617B47-CB5F-4CCB-8563-AAB8DEB4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0"/>
            <a:ext cx="32670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Rectangle 4">
            <a:extLst>
              <a:ext uri="{FF2B5EF4-FFF2-40B4-BE49-F238E27FC236}">
                <a16:creationId xmlns:a16="http://schemas.microsoft.com/office/drawing/2014/main" id="{85547EB7-9207-4AC0-A737-3D5D05EDA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114800"/>
            <a:ext cx="7010400" cy="177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N" altLang="en-US" sz="1800"/>
              <a:t>An example of a single variable polynomial:</a:t>
            </a:r>
          </a:p>
          <a:p>
            <a:pPr>
              <a:buClrTx/>
              <a:buFontTx/>
              <a:buNone/>
            </a:pPr>
            <a:endParaRPr lang="en-IN" altLang="en-US" sz="1800"/>
          </a:p>
          <a:p>
            <a:pPr>
              <a:buClrTx/>
              <a:buFontTx/>
              <a:buNone/>
            </a:pPr>
            <a:r>
              <a:rPr lang="en-IN" altLang="en-US" sz="2000">
                <a:solidFill>
                  <a:srgbClr val="000066"/>
                </a:solidFill>
              </a:rPr>
              <a:t>4x</a:t>
            </a:r>
            <a:r>
              <a:rPr lang="en-IN" altLang="en-US" sz="2000" b="1" baseline="30000">
                <a:solidFill>
                  <a:srgbClr val="000066"/>
                </a:solidFill>
              </a:rPr>
              <a:t>6</a:t>
            </a:r>
            <a:r>
              <a:rPr lang="en-IN" altLang="en-US" sz="2000">
                <a:solidFill>
                  <a:srgbClr val="000066"/>
                </a:solidFill>
              </a:rPr>
              <a:t> + 10x</a:t>
            </a:r>
            <a:r>
              <a:rPr lang="en-IN" altLang="en-US" sz="2000" b="1" baseline="30000">
                <a:solidFill>
                  <a:srgbClr val="000066"/>
                </a:solidFill>
              </a:rPr>
              <a:t>4</a:t>
            </a:r>
            <a:r>
              <a:rPr lang="en-IN" altLang="en-US" sz="2000">
                <a:solidFill>
                  <a:srgbClr val="000066"/>
                </a:solidFill>
              </a:rPr>
              <a:t> - 5x + 3</a:t>
            </a:r>
          </a:p>
          <a:p>
            <a:pPr>
              <a:buClrTx/>
              <a:buFontTx/>
              <a:buNone/>
            </a:pPr>
            <a:endParaRPr lang="en-IN" altLang="en-US" sz="1800"/>
          </a:p>
          <a:p>
            <a:pPr>
              <a:buClrTx/>
              <a:buFontTx/>
              <a:buNone/>
            </a:pPr>
            <a:r>
              <a:rPr lang="en-IN" altLang="en-US" sz="1800"/>
              <a:t>Remark: the order of this polynomial is 6</a:t>
            </a:r>
          </a:p>
          <a:p>
            <a:pPr>
              <a:buClrTx/>
              <a:buFontTx/>
              <a:buNone/>
            </a:pPr>
            <a:r>
              <a:rPr lang="en-IN" altLang="en-US" sz="1800"/>
              <a:t>(look for highest exponent)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27CE0EC3-674B-4F4E-A5F8-812C98780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80329253-FDBD-4941-8C6B-36F3E9D6B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8229600" cy="582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ts val="400"/>
              </a:spcBef>
              <a:buClrTx/>
              <a:buSzPct val="65000"/>
              <a:buFontTx/>
              <a:buNone/>
            </a:pPr>
            <a:r>
              <a:rPr lang="en-US" altLang="en-US" sz="1600"/>
              <a:t>polyptr createPoly()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SzPct val="65000"/>
              <a:buFontTx/>
              <a:buNone/>
            </a:pPr>
            <a:r>
              <a:rPr lang="en-US" altLang="en-US" sz="1600"/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SzPct val="65000"/>
              <a:buFontTx/>
              <a:buNone/>
            </a:pPr>
            <a:r>
              <a:rPr lang="en-US" altLang="en-US" sz="1600"/>
              <a:t>	polyptr p,tmp,start=NULL;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SzPct val="65000"/>
              <a:buFontTx/>
              <a:buNone/>
            </a:pPr>
            <a:r>
              <a:rPr lang="en-US" altLang="en-US" sz="1600"/>
              <a:t>	int ch=1;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SzPct val="65000"/>
              <a:buFontTx/>
              <a:buNone/>
            </a:pPr>
            <a:r>
              <a:rPr lang="en-US" altLang="en-US" sz="1600"/>
              <a:t>    while(ch)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SzPct val="65000"/>
              <a:buFontTx/>
              <a:buNone/>
            </a:pPr>
            <a:r>
              <a:rPr lang="en-US" altLang="en-US" sz="1600"/>
              <a:t>    {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SzPct val="65000"/>
              <a:buFontTx/>
              <a:buNone/>
            </a:pPr>
            <a:r>
              <a:rPr lang="en-US" altLang="en-US" sz="1600"/>
              <a:t>	p=(polyptr)malloc(sizeof(struct polynode));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SzPct val="65000"/>
              <a:buFontTx/>
              <a:buNone/>
            </a:pPr>
            <a:r>
              <a:rPr lang="en-US" altLang="en-US" sz="1600"/>
              <a:t>	printf("Enter the coefficient :");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SzPct val="65000"/>
              <a:buFontTx/>
              <a:buNone/>
            </a:pPr>
            <a:r>
              <a:rPr lang="en-US" altLang="en-US" sz="1600"/>
              <a:t>	scanf("%d",&amp;p-&gt;coef);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SzPct val="65000"/>
              <a:buFontTx/>
              <a:buNone/>
            </a:pPr>
            <a:r>
              <a:rPr lang="en-US" altLang="en-US" sz="1600"/>
              <a:t>	printf("Enter the exponent 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SzPct val="65000"/>
              <a:buFontTx/>
              <a:buNone/>
            </a:pPr>
            <a:r>
              <a:rPr lang="en-US" altLang="en-US" sz="1600"/>
              <a:t>	scanf("%d",&amp;p-&gt;exp);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SzPct val="65000"/>
              <a:buFontTx/>
              <a:buNone/>
            </a:pPr>
            <a:r>
              <a:rPr lang="en-US" altLang="en-US" sz="1600"/>
              <a:t>	p-&gt;next=NULL;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SzPct val="65000"/>
              <a:buFontTx/>
              <a:buNone/>
            </a:pPr>
            <a:r>
              <a:rPr lang="en-US" altLang="en-US" sz="1600" b="1">
                <a:solidFill>
                  <a:srgbClr val="990000"/>
                </a:solidFill>
              </a:rPr>
              <a:t>//IF the polynomial is empty then add this node as the start node of the polynomial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SzPct val="65000"/>
              <a:buFontTx/>
              <a:buNone/>
            </a:pPr>
            <a:r>
              <a:rPr lang="en-US" altLang="en-US" sz="1600"/>
              <a:t>	if(start==NULL) start=p;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SzPct val="65000"/>
              <a:buFontTx/>
              <a:buNone/>
            </a:pPr>
            <a:r>
              <a:rPr lang="en-US" altLang="en-US" sz="1600" b="1">
                <a:solidFill>
                  <a:srgbClr val="990000"/>
                </a:solidFill>
              </a:rPr>
              <a:t>//else add this node as the last term in the polynomial lsit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SzPct val="65000"/>
              <a:buFontTx/>
              <a:buNone/>
            </a:pPr>
            <a:r>
              <a:rPr lang="en-US" altLang="en-US" sz="1600"/>
              <a:t>	else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SzPct val="65000"/>
              <a:buFontTx/>
              <a:buNone/>
            </a:pPr>
            <a:r>
              <a:rPr lang="en-US" altLang="en-US" sz="1600"/>
              <a:t>	{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SzPct val="65000"/>
              <a:buFontTx/>
              <a:buNone/>
            </a:pPr>
            <a:r>
              <a:rPr lang="en-US" altLang="en-US" sz="1600"/>
              <a:t>		tmp=start;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SzPct val="65000"/>
              <a:buFontTx/>
              <a:buNone/>
            </a:pPr>
            <a:r>
              <a:rPr lang="en-US" altLang="en-US" sz="1600"/>
              <a:t>		while(tmp-&gt;next!=NULL)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SzPct val="65000"/>
              <a:buFontTx/>
              <a:buNone/>
            </a:pPr>
            <a:r>
              <a:rPr lang="en-US" altLang="en-US" sz="1600"/>
              <a:t>			tmp=tmp-&gt;next;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SzPct val="65000"/>
              <a:buFontTx/>
              <a:buNone/>
            </a:pPr>
            <a:r>
              <a:rPr lang="en-US" altLang="en-US" sz="1600"/>
              <a:t>		tmp-&gt;next=p;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SzPct val="65000"/>
              <a:buFontTx/>
              <a:buNone/>
            </a:pPr>
            <a:r>
              <a:rPr lang="en-US" altLang="en-US" sz="1600"/>
              <a:t>	}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SzPct val="65000"/>
              <a:buFontTx/>
              <a:buNone/>
            </a:pPr>
            <a:r>
              <a:rPr lang="en-US" altLang="en-US" sz="160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>
            <a:extLst>
              <a:ext uri="{FF2B5EF4-FFF2-40B4-BE49-F238E27FC236}">
                <a16:creationId xmlns:a16="http://schemas.microsoft.com/office/drawing/2014/main" id="{A4F1B7A8-FA01-41C0-B958-2B78AD270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80D91AB1-4489-4F52-9832-A9B96C7E8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700"/>
              </a:spcBef>
              <a:buClrTx/>
              <a:buSzPct val="65000"/>
              <a:buFontTx/>
              <a:buNone/>
            </a:pPr>
            <a:r>
              <a:rPr lang="en-US" altLang="en-US" sz="2800"/>
              <a:t>printf("MORE Nodes to be added (1/0): ");</a:t>
            </a:r>
          </a:p>
          <a:p>
            <a:pPr>
              <a:spcBef>
                <a:spcPts val="700"/>
              </a:spcBef>
              <a:buClrTx/>
              <a:buSzPct val="65000"/>
              <a:buFontTx/>
              <a:buNone/>
            </a:pPr>
            <a:r>
              <a:rPr lang="en-US" altLang="en-US" sz="2800"/>
              <a:t>	scanf("%d",&amp;ch);</a:t>
            </a:r>
          </a:p>
          <a:p>
            <a:pPr>
              <a:spcBef>
                <a:spcPts val="700"/>
              </a:spcBef>
              <a:buClrTx/>
              <a:buSzPct val="65000"/>
              <a:buFontTx/>
              <a:buNone/>
            </a:pPr>
            <a:r>
              <a:rPr lang="en-US" altLang="en-US" sz="2800"/>
              <a:t>     }</a:t>
            </a:r>
          </a:p>
          <a:p>
            <a:pPr>
              <a:spcBef>
                <a:spcPts val="700"/>
              </a:spcBef>
              <a:buClrTx/>
              <a:buSzPct val="65000"/>
              <a:buFontTx/>
              <a:buNone/>
            </a:pPr>
            <a:r>
              <a:rPr lang="en-US" altLang="en-US" sz="2800"/>
              <a:t>     return start;</a:t>
            </a:r>
          </a:p>
          <a:p>
            <a:pPr>
              <a:spcBef>
                <a:spcPts val="700"/>
              </a:spcBef>
              <a:buClrTx/>
              <a:buSzPct val="65000"/>
              <a:buFontTx/>
              <a:buNone/>
            </a:pPr>
            <a:r>
              <a:rPr lang="en-US" altLang="en-US" sz="2800"/>
              <a:t>}</a:t>
            </a:r>
          </a:p>
          <a:p>
            <a:pPr marL="341313">
              <a:spcBef>
                <a:spcPts val="700"/>
              </a:spcBef>
              <a:buClrTx/>
              <a:buSzPct val="65000"/>
              <a:buFontTx/>
              <a:buNone/>
            </a:pPr>
            <a:endParaRPr lang="en-US" altLang="en-US" sz="280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A5FCF09-998F-426F-8C6D-43A2FF18E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4941888"/>
            <a:ext cx="102235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3     14</a:t>
            </a:r>
          </a:p>
        </p:txBody>
      </p:sp>
      <p:grpSp>
        <p:nvGrpSpPr>
          <p:cNvPr id="24580" name="Group 4">
            <a:extLst>
              <a:ext uri="{FF2B5EF4-FFF2-40B4-BE49-F238E27FC236}">
                <a16:creationId xmlns:a16="http://schemas.microsoft.com/office/drawing/2014/main" id="{EF9B041B-5C1B-425A-B8F8-C344A02E8149}"/>
              </a:ext>
            </a:extLst>
          </p:cNvPr>
          <p:cNvGrpSpPr>
            <a:grpSpLocks/>
          </p:cNvGrpSpPr>
          <p:nvPr/>
        </p:nvGrpSpPr>
        <p:grpSpPr bwMode="auto">
          <a:xfrm>
            <a:off x="1576388" y="4905375"/>
            <a:ext cx="6538912" cy="477838"/>
            <a:chOff x="993" y="3090"/>
            <a:chExt cx="4119" cy="301"/>
          </a:xfrm>
        </p:grpSpPr>
        <p:sp>
          <p:nvSpPr>
            <p:cNvPr id="24581" name="Rectangle 5">
              <a:extLst>
                <a:ext uri="{FF2B5EF4-FFF2-40B4-BE49-F238E27FC236}">
                  <a16:creationId xmlns:a16="http://schemas.microsoft.com/office/drawing/2014/main" id="{4EC0D8C5-2AAB-4ECE-9FC8-0236BB685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" y="3098"/>
              <a:ext cx="1120" cy="283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Line 6">
              <a:extLst>
                <a:ext uri="{FF2B5EF4-FFF2-40B4-BE49-F238E27FC236}">
                  <a16:creationId xmlns:a16="http://schemas.microsoft.com/office/drawing/2014/main" id="{0EEE807D-E8E3-478E-A970-A6105677B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6" y="3094"/>
              <a:ext cx="0" cy="29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3" name="Line 7">
              <a:extLst>
                <a:ext uri="{FF2B5EF4-FFF2-40B4-BE49-F238E27FC236}">
                  <a16:creationId xmlns:a16="http://schemas.microsoft.com/office/drawing/2014/main" id="{65C59E0E-205E-4772-B1E3-D81046441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8" y="3093"/>
              <a:ext cx="0" cy="298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4" name="Rectangle 8">
              <a:extLst>
                <a:ext uri="{FF2B5EF4-FFF2-40B4-BE49-F238E27FC236}">
                  <a16:creationId xmlns:a16="http://schemas.microsoft.com/office/drawing/2014/main" id="{BEA29EA3-43F0-4DA7-A116-AD2012F2E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095"/>
              <a:ext cx="1120" cy="283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Line 9">
              <a:extLst>
                <a:ext uri="{FF2B5EF4-FFF2-40B4-BE49-F238E27FC236}">
                  <a16:creationId xmlns:a16="http://schemas.microsoft.com/office/drawing/2014/main" id="{BDAD959D-51EC-4BA3-8799-8F6827BB88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" y="3091"/>
              <a:ext cx="0" cy="29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6" name="Line 10">
              <a:extLst>
                <a:ext uri="{FF2B5EF4-FFF2-40B4-BE49-F238E27FC236}">
                  <a16:creationId xmlns:a16="http://schemas.microsoft.com/office/drawing/2014/main" id="{50FBE5AF-469E-40FE-A6EC-EBFC81BDF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9" y="3090"/>
              <a:ext cx="0" cy="298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7" name="Rectangle 11">
              <a:extLst>
                <a:ext uri="{FF2B5EF4-FFF2-40B4-BE49-F238E27FC236}">
                  <a16:creationId xmlns:a16="http://schemas.microsoft.com/office/drawing/2014/main" id="{34B9E0FF-5AB8-4675-B0EF-954A7109E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" y="3096"/>
              <a:ext cx="1120" cy="283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Line 12">
              <a:extLst>
                <a:ext uri="{FF2B5EF4-FFF2-40B4-BE49-F238E27FC236}">
                  <a16:creationId xmlns:a16="http://schemas.microsoft.com/office/drawing/2014/main" id="{C027F9C5-4C3B-4730-9DD4-DC6B84059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5" y="3092"/>
              <a:ext cx="0" cy="29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Line 13">
              <a:extLst>
                <a:ext uri="{FF2B5EF4-FFF2-40B4-BE49-F238E27FC236}">
                  <a16:creationId xmlns:a16="http://schemas.microsoft.com/office/drawing/2014/main" id="{1EC689BD-ED90-4627-BDB7-36B105E7F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" y="3091"/>
              <a:ext cx="0" cy="298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90" name="Line 14">
            <a:extLst>
              <a:ext uri="{FF2B5EF4-FFF2-40B4-BE49-F238E27FC236}">
                <a16:creationId xmlns:a16="http://schemas.microsoft.com/office/drawing/2014/main" id="{32E0E12B-8EC6-489A-92AD-8CBC1F8F40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5463" y="5149850"/>
            <a:ext cx="8255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>
            <a:extLst>
              <a:ext uri="{FF2B5EF4-FFF2-40B4-BE49-F238E27FC236}">
                <a16:creationId xmlns:a16="http://schemas.microsoft.com/office/drawing/2014/main" id="{3CD42F55-7813-4BDE-9016-9108B2794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488" y="5146675"/>
            <a:ext cx="823912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Rectangle 16">
            <a:extLst>
              <a:ext uri="{FF2B5EF4-FFF2-40B4-BE49-F238E27FC236}">
                <a16:creationId xmlns:a16="http://schemas.microsoft.com/office/drawing/2014/main" id="{D4CD2914-E047-40CE-90E9-36982721E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953000"/>
            <a:ext cx="87153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2     8</a:t>
            </a:r>
          </a:p>
        </p:txBody>
      </p:sp>
      <p:sp>
        <p:nvSpPr>
          <p:cNvPr id="24593" name="Rectangle 17">
            <a:extLst>
              <a:ext uri="{FF2B5EF4-FFF2-40B4-BE49-F238E27FC236}">
                <a16:creationId xmlns:a16="http://schemas.microsoft.com/office/drawing/2014/main" id="{331A0E19-C153-4FDE-BD53-392FECE90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953000"/>
            <a:ext cx="87153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1     0</a:t>
            </a:r>
          </a:p>
        </p:txBody>
      </p:sp>
      <p:sp>
        <p:nvSpPr>
          <p:cNvPr id="24594" name="Line 18">
            <a:extLst>
              <a:ext uri="{FF2B5EF4-FFF2-40B4-BE49-F238E27FC236}">
                <a16:creationId xmlns:a16="http://schemas.microsoft.com/office/drawing/2014/main" id="{5F433341-2A09-4DB8-BC7D-AB2002AC0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213" y="5138738"/>
            <a:ext cx="512762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Text Box 19">
            <a:extLst>
              <a:ext uri="{FF2B5EF4-FFF2-40B4-BE49-F238E27FC236}">
                <a16:creationId xmlns:a16="http://schemas.microsoft.com/office/drawing/2014/main" id="{F86256ED-A308-40C2-9EA1-1EA428E4A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9530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null</a:t>
            </a:r>
          </a:p>
        </p:txBody>
      </p:sp>
      <p:sp>
        <p:nvSpPr>
          <p:cNvPr id="24596" name="Rectangle 20">
            <a:extLst>
              <a:ext uri="{FF2B5EF4-FFF2-40B4-BE49-F238E27FC236}">
                <a16:creationId xmlns:a16="http://schemas.microsoft.com/office/drawing/2014/main" id="{294304F2-BFF7-448B-B927-D58EEC273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3" y="4572000"/>
            <a:ext cx="712787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start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>
            <a:extLst>
              <a:ext uri="{FF2B5EF4-FFF2-40B4-BE49-F238E27FC236}">
                <a16:creationId xmlns:a16="http://schemas.microsoft.com/office/drawing/2014/main" id="{6D739E8D-38EF-423C-A727-58F2A93A0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9DEDF47B-F9F6-47D7-ABE6-7EEFD7251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8229600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void display(polyptr *poly)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{polyptr list;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  list=*poly;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  while(list!=NULL)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	{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	if(list-&gt;next!=NULL)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	printf("%d X^ %d + " ,list-&gt;coef,list-&gt;exp);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	else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	printf("%d X^ %d  " ,list-&gt;coef,list-&gt;exp);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	list=list-&gt;next;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	}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DAFC7AEF-6006-4C87-B429-5F48D39B8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D503A8F7-DB5F-4778-BFF2-6EA4F151F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8229600" cy="567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  <a:buClrTx/>
              <a:buSzPct val="65000"/>
              <a:buFontTx/>
              <a:buNone/>
            </a:pPr>
            <a:r>
              <a:rPr lang="en-US" altLang="en-US" sz="2000"/>
              <a:t>polyptr addTwoPolynomial(polyptr *F,polyptr *S)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SzPct val="65000"/>
              <a:buFontTx/>
              <a:buNone/>
            </a:pPr>
            <a:r>
              <a:rPr lang="en-US" altLang="en-US" sz="2000"/>
              <a:t>{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SzPct val="65000"/>
              <a:buFontTx/>
              <a:buNone/>
            </a:pPr>
            <a:r>
              <a:rPr lang="en-US" altLang="en-US" sz="2000"/>
              <a:t>	polyptr A,B,p,result,C=NULL;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SzPct val="65000"/>
              <a:buFontTx/>
              <a:buNone/>
            </a:pPr>
            <a:r>
              <a:rPr lang="en-US" altLang="en-US" sz="2000"/>
              <a:t>	A=*F;B=*S; result=C;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SzPct val="65000"/>
              <a:buFontTx/>
              <a:buNone/>
            </a:pPr>
            <a:r>
              <a:rPr lang="en-US" altLang="en-US" sz="2000"/>
              <a:t>	while(A!=NULL &amp;&amp; B!=NULL)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SzPct val="65000"/>
              <a:buFontTx/>
              <a:buNone/>
            </a:pPr>
            <a:r>
              <a:rPr lang="en-US" altLang="en-US" sz="2000"/>
              <a:t>	{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SzPct val="65000"/>
              <a:buFontTx/>
              <a:buNone/>
            </a:pPr>
            <a:r>
              <a:rPr lang="en-US" altLang="en-US" sz="2000"/>
              <a:t>		switch(</a:t>
            </a:r>
            <a:r>
              <a:rPr lang="en-US" altLang="en-US" sz="2000">
                <a:solidFill>
                  <a:srgbClr val="0000FF"/>
                </a:solidFill>
              </a:rPr>
              <a:t>compare</a:t>
            </a:r>
            <a:r>
              <a:rPr lang="en-US" altLang="en-US" sz="2000"/>
              <a:t>(A-&gt;exp,B-&gt;exp))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SzPct val="65000"/>
              <a:buFontTx/>
              <a:buNone/>
            </a:pPr>
            <a:r>
              <a:rPr lang="en-US" altLang="en-US" sz="2000"/>
              <a:t>		{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SzPct val="65000"/>
              <a:buFontTx/>
              <a:buNone/>
            </a:pPr>
            <a:r>
              <a:rPr lang="en-US" altLang="en-US" sz="2000"/>
              <a:t>		case 1: p=(polyptr)malloc(sizeof(struct polynode));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SzPct val="65000"/>
              <a:buFontTx/>
              <a:buNone/>
            </a:pPr>
            <a:r>
              <a:rPr lang="en-US" altLang="en-US" sz="2000"/>
              <a:t>		       p-&gt;coef=A-&gt;coef;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SzPct val="65000"/>
              <a:buFontTx/>
              <a:buNone/>
            </a:pPr>
            <a:r>
              <a:rPr lang="en-US" altLang="en-US" sz="2000"/>
              <a:t>		       p-&gt;exp=A-&gt;exp;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SzPct val="65000"/>
              <a:buFontTx/>
              <a:buNone/>
            </a:pPr>
            <a:r>
              <a:rPr lang="en-US" altLang="en-US" sz="2000"/>
              <a:t>		       p-&gt;next=NULL;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SzPct val="65000"/>
              <a:buFontTx/>
              <a:buNone/>
            </a:pPr>
            <a:r>
              <a:rPr lang="en-US" altLang="en-US" sz="2000"/>
              <a:t>		       A=A-&gt;next;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SzPct val="65000"/>
              <a:buFontTx/>
              <a:buNone/>
            </a:pPr>
            <a:r>
              <a:rPr lang="en-US" altLang="en-US" sz="2000"/>
              <a:t>		       if (result==NULL) result=p;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SzPct val="65000"/>
              <a:buFontTx/>
              <a:buNone/>
            </a:pPr>
            <a:r>
              <a:rPr lang="en-US" altLang="en-US" sz="2000"/>
              <a:t>		       else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SzPct val="65000"/>
              <a:buFontTx/>
              <a:buNone/>
            </a:pPr>
            <a:r>
              <a:rPr lang="en-US" altLang="en-US" sz="2000"/>
              <a:t>		       </a:t>
            </a:r>
            <a:r>
              <a:rPr lang="en-US" altLang="en-US" sz="2000">
                <a:solidFill>
                  <a:srgbClr val="0000FF"/>
                </a:solidFill>
              </a:rPr>
              <a:t>attachTerm</a:t>
            </a:r>
            <a:r>
              <a:rPr lang="en-US" altLang="en-US" sz="2000"/>
              <a:t>(p-&gt;coef,p-&gt;exp,&amp;result);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SzPct val="65000"/>
              <a:buFontTx/>
              <a:buNone/>
            </a:pPr>
            <a:r>
              <a:rPr lang="en-US" altLang="en-US" sz="2000"/>
              <a:t>		       break;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SzPct val="65000"/>
              <a:buFontTx/>
              <a:buNone/>
            </a:pPr>
            <a:r>
              <a:rPr lang="en-US" altLang="en-US" sz="2000"/>
              <a:t>	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>
            <a:extLst>
              <a:ext uri="{FF2B5EF4-FFF2-40B4-BE49-F238E27FC236}">
                <a16:creationId xmlns:a16="http://schemas.microsoft.com/office/drawing/2014/main" id="{F5FFFEBC-F259-4B73-9EA4-FADF08D34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A7A4BE0A-9F10-479F-926B-39B48DD8A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case 0: p=(polyptr)malloc(sizeof(struct polynode));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	       p-&gt;coef=A-&gt;coef+B-&gt;coef;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	       p-&gt;exp=A-&gt;exp;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	       p-&gt;next=NULL;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	       A=A-&gt;next;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	       B=B-&gt;next;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	       if (result==NULL) result=p;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	      else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		</a:t>
            </a:r>
            <a:r>
              <a:rPr lang="en-US" altLang="en-US" sz="2600">
                <a:solidFill>
                  <a:srgbClr val="0000FF"/>
                </a:solidFill>
              </a:rPr>
              <a:t>attachTerm</a:t>
            </a:r>
            <a:r>
              <a:rPr lang="en-US" altLang="en-US" sz="2600"/>
              <a:t>(p-&gt;coef,p-&gt;exp,&amp;result);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	       break;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>
            <a:extLst>
              <a:ext uri="{FF2B5EF4-FFF2-40B4-BE49-F238E27FC236}">
                <a16:creationId xmlns:a16="http://schemas.microsoft.com/office/drawing/2014/main" id="{DE60D6E0-607D-4A1B-B0F4-F95C68FD6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4D83AC1D-ADA4-4FDC-8ECE-62C1C0BFC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case -1:p=(polyptr)malloc(sizeof(struct polynode));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   		      p-&gt;coef=B-&gt;coef;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	       p-&gt;exp=B-&gt;exp;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	       p-&gt;next=NULL;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	       B=B-&gt;next;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		if (result==NULL) result=p;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	       else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		</a:t>
            </a:r>
            <a:r>
              <a:rPr lang="en-US" altLang="en-US" sz="2600">
                <a:solidFill>
                  <a:srgbClr val="0000FF"/>
                </a:solidFill>
              </a:rPr>
              <a:t>attachTerm</a:t>
            </a:r>
            <a:r>
              <a:rPr lang="en-US" altLang="en-US" sz="2600"/>
              <a:t>(p-&gt;coef,p-&gt;exp,&amp;result);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	       break;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	}// End of Switch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}// end of while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endParaRPr lang="en-US" altLang="en-US" sz="2600"/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endParaRPr lang="en-US" altLang="en-US" sz="26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>
            <a:extLst>
              <a:ext uri="{FF2B5EF4-FFF2-40B4-BE49-F238E27FC236}">
                <a16:creationId xmlns:a16="http://schemas.microsoft.com/office/drawing/2014/main" id="{C06E8762-7FD7-498C-BAE5-745D7120A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12BD7832-218C-49B7-A6A8-36C7D307B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ts val="525"/>
              </a:spcBef>
              <a:buClrTx/>
              <a:buSzPct val="65000"/>
              <a:buFontTx/>
              <a:buNone/>
            </a:pPr>
            <a:r>
              <a:rPr lang="en-US" altLang="en-US" sz="2100"/>
              <a:t>while(A!=NULL)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SzPct val="65000"/>
              <a:buFontTx/>
              <a:buNone/>
            </a:pPr>
            <a:r>
              <a:rPr lang="en-US" altLang="en-US" sz="2100"/>
              <a:t>	       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SzPct val="65000"/>
              <a:buFontTx/>
              <a:buNone/>
            </a:pPr>
            <a:r>
              <a:rPr lang="en-US" altLang="en-US" sz="2100"/>
              <a:t>		</a:t>
            </a:r>
            <a:r>
              <a:rPr lang="en-US" altLang="en-US" sz="2100">
                <a:solidFill>
                  <a:srgbClr val="0000FF"/>
                </a:solidFill>
              </a:rPr>
              <a:t>attachTerm</a:t>
            </a:r>
            <a:r>
              <a:rPr lang="en-US" altLang="en-US" sz="2100"/>
              <a:t>(A-&gt;coef,A-&gt;exp,&amp;result);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SzPct val="65000"/>
              <a:buFontTx/>
              <a:buNone/>
            </a:pPr>
            <a:r>
              <a:rPr lang="en-US" altLang="en-US" sz="2100"/>
              <a:t>		A=A-&gt;next;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SzPct val="65000"/>
              <a:buFontTx/>
              <a:buNone/>
            </a:pPr>
            <a:r>
              <a:rPr lang="en-US" altLang="en-US" sz="2100"/>
              <a:t>		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SzPct val="65000"/>
              <a:buFontTx/>
              <a:buNone/>
            </a:pPr>
            <a:r>
              <a:rPr lang="en-US" altLang="en-US" sz="2100"/>
              <a:t>	while(B!=NULL)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SzPct val="65000"/>
              <a:buFontTx/>
              <a:buNone/>
            </a:pPr>
            <a:r>
              <a:rPr lang="en-US" altLang="en-US" sz="2100"/>
              <a:t>		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SzPct val="65000"/>
              <a:buFontTx/>
              <a:buNone/>
            </a:pPr>
            <a:r>
              <a:rPr lang="en-US" altLang="en-US" sz="2100"/>
              <a:t>		</a:t>
            </a:r>
            <a:r>
              <a:rPr lang="en-US" altLang="en-US" sz="2100">
                <a:solidFill>
                  <a:srgbClr val="0000FF"/>
                </a:solidFill>
              </a:rPr>
              <a:t>attachTerm</a:t>
            </a:r>
            <a:r>
              <a:rPr lang="en-US" altLang="en-US" sz="2100"/>
              <a:t>(B-&gt;coef,B-&gt;exp,&amp;result);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SzPct val="65000"/>
              <a:buFontTx/>
              <a:buNone/>
            </a:pPr>
            <a:r>
              <a:rPr lang="en-US" altLang="en-US" sz="2100"/>
              <a:t>		B=B-&gt;next;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SzPct val="65000"/>
              <a:buFontTx/>
              <a:buNone/>
            </a:pPr>
            <a:r>
              <a:rPr lang="en-US" altLang="en-US" sz="2100"/>
              <a:t>		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SzPct val="65000"/>
              <a:buFontTx/>
              <a:buNone/>
            </a:pPr>
            <a:endParaRPr lang="en-US" altLang="en-US" sz="2100"/>
          </a:p>
          <a:p>
            <a:pPr>
              <a:lnSpc>
                <a:spcPct val="80000"/>
              </a:lnSpc>
              <a:spcBef>
                <a:spcPts val="525"/>
              </a:spcBef>
              <a:buClrTx/>
              <a:buSzPct val="65000"/>
              <a:buFontTx/>
              <a:buNone/>
            </a:pPr>
            <a:r>
              <a:rPr lang="en-US" altLang="en-US" sz="2100"/>
              <a:t>	return result;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SzPct val="65000"/>
              <a:buFontTx/>
              <a:buNone/>
            </a:pPr>
            <a:r>
              <a:rPr lang="en-US" altLang="en-US" sz="2100"/>
              <a:t> }//end of addtwopolynomial function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SzPct val="65000"/>
              <a:buFontTx/>
              <a:buNone/>
            </a:pPr>
            <a:endParaRPr lang="en-US" altLang="en-US" sz="21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>
            <a:extLst>
              <a:ext uri="{FF2B5EF4-FFF2-40B4-BE49-F238E27FC236}">
                <a16:creationId xmlns:a16="http://schemas.microsoft.com/office/drawing/2014/main" id="{E409F701-0F9B-4827-934C-25381AF2B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4FFCA419-B8CA-4790-A82A-C3C186072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750"/>
              </a:spcBef>
              <a:buClrTx/>
              <a:buSzPct val="65000"/>
              <a:buFontTx/>
              <a:buNone/>
            </a:pPr>
            <a:r>
              <a:rPr lang="en-US" altLang="en-US" sz="3000"/>
              <a:t>int compare(int x, int y)</a:t>
            </a:r>
          </a:p>
          <a:p>
            <a:pPr>
              <a:spcBef>
                <a:spcPts val="750"/>
              </a:spcBef>
              <a:buClrTx/>
              <a:buSzPct val="65000"/>
              <a:buFontTx/>
              <a:buNone/>
            </a:pPr>
            <a:r>
              <a:rPr lang="en-US" altLang="en-US" sz="3000"/>
              <a:t>{</a:t>
            </a:r>
          </a:p>
          <a:p>
            <a:pPr>
              <a:spcBef>
                <a:spcPts val="750"/>
              </a:spcBef>
              <a:buClrTx/>
              <a:buSzPct val="65000"/>
              <a:buFontTx/>
              <a:buNone/>
            </a:pPr>
            <a:r>
              <a:rPr lang="en-US" altLang="en-US" sz="3000"/>
              <a:t>	if(x==y) return 0;</a:t>
            </a:r>
          </a:p>
          <a:p>
            <a:pPr>
              <a:spcBef>
                <a:spcPts val="750"/>
              </a:spcBef>
              <a:buClrTx/>
              <a:buSzPct val="65000"/>
              <a:buFontTx/>
              <a:buNone/>
            </a:pPr>
            <a:r>
              <a:rPr lang="en-US" altLang="en-US" sz="3000"/>
              <a:t>	if(x&lt;y)return -1;</a:t>
            </a:r>
          </a:p>
          <a:p>
            <a:pPr>
              <a:spcBef>
                <a:spcPts val="750"/>
              </a:spcBef>
              <a:buClrTx/>
              <a:buSzPct val="65000"/>
              <a:buFontTx/>
              <a:buNone/>
            </a:pPr>
            <a:r>
              <a:rPr lang="en-US" altLang="en-US" sz="3000"/>
              <a:t>	if(x&gt;y) return 1;</a:t>
            </a:r>
          </a:p>
          <a:p>
            <a:pPr>
              <a:spcBef>
                <a:spcPts val="750"/>
              </a:spcBef>
              <a:buClrTx/>
              <a:buSzPct val="65000"/>
              <a:buFontTx/>
              <a:buNone/>
            </a:pPr>
            <a:r>
              <a:rPr lang="en-US" altLang="en-US" sz="300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>
            <a:extLst>
              <a:ext uri="{FF2B5EF4-FFF2-40B4-BE49-F238E27FC236}">
                <a16:creationId xmlns:a16="http://schemas.microsoft.com/office/drawing/2014/main" id="{0F240DD8-FB90-4430-815B-5F1E84222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FB661FB6-7B27-473B-A271-7DEEA3D91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8229600" cy="529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attachTerm(int c,int e,polyptr *p)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{ polyptr ptr,tmp;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ptr=*p;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tmp=(polyptr)malloc(sizeof(struct polynode));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while(ptr-&gt;next!=NULL)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{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	ptr=ptr-&gt;next;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}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ptr-&gt;next=tmp;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tmp-&gt;coef=c;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tmp-&gt;exp=e;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	tmp-&gt;next=NULL;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SzPct val="65000"/>
              <a:buFontTx/>
              <a:buNone/>
            </a:pPr>
            <a:r>
              <a:rPr lang="en-US" altLang="en-US" sz="260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>
            <a:extLst>
              <a:ext uri="{FF2B5EF4-FFF2-40B4-BE49-F238E27FC236}">
                <a16:creationId xmlns:a16="http://schemas.microsoft.com/office/drawing/2014/main" id="{57AB0B3E-3FDA-4EE7-A5F9-81762E844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0922D788-D7B7-438D-B263-CFE97489C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8229600" cy="544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ts val="525"/>
              </a:spcBef>
              <a:buClrTx/>
              <a:buSzPct val="65000"/>
              <a:buFontTx/>
              <a:buNone/>
            </a:pPr>
            <a:r>
              <a:rPr lang="en-US" altLang="en-US" sz="2100"/>
              <a:t>main()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SzPct val="65000"/>
              <a:buFontTx/>
              <a:buNone/>
            </a:pPr>
            <a:r>
              <a:rPr lang="en-US" altLang="en-US" sz="2100"/>
              <a:t>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SzPct val="65000"/>
              <a:buFontTx/>
              <a:buNone/>
            </a:pPr>
            <a:r>
              <a:rPr lang="en-US" altLang="en-US" sz="2100"/>
              <a:t>polyptr Apoly,Bpoly;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SzPct val="65000"/>
              <a:buFontTx/>
              <a:buNone/>
            </a:pPr>
            <a:r>
              <a:rPr lang="en-US" altLang="en-US" sz="2100"/>
              <a:t>clrscr();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SzPct val="65000"/>
              <a:buFontTx/>
              <a:buNone/>
            </a:pPr>
            <a:r>
              <a:rPr lang="en-US" altLang="en-US" sz="2100"/>
              <a:t>printf("Enter the first polynomial : \n");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SzPct val="65000"/>
              <a:buFontTx/>
              <a:buNone/>
            </a:pPr>
            <a:r>
              <a:rPr lang="en-US" altLang="en-US" sz="2100"/>
              <a:t>Apoly=</a:t>
            </a:r>
            <a:r>
              <a:rPr lang="en-US" altLang="en-US" sz="2100">
                <a:solidFill>
                  <a:srgbClr val="0000FF"/>
                </a:solidFill>
              </a:rPr>
              <a:t>createPoly</a:t>
            </a:r>
            <a:r>
              <a:rPr lang="en-US" altLang="en-US" sz="2100"/>
              <a:t>();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SzPct val="65000"/>
              <a:buFontTx/>
              <a:buNone/>
            </a:pPr>
            <a:r>
              <a:rPr lang="en-US" altLang="en-US" sz="2100">
                <a:solidFill>
                  <a:srgbClr val="0000FF"/>
                </a:solidFill>
              </a:rPr>
              <a:t>display</a:t>
            </a:r>
            <a:r>
              <a:rPr lang="en-US" altLang="en-US" sz="2100"/>
              <a:t>(&amp;Apoly);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SzPct val="65000"/>
              <a:buFontTx/>
              <a:buNone/>
            </a:pPr>
            <a:r>
              <a:rPr lang="en-US" altLang="en-US" sz="2100"/>
              <a:t>printf("\n");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SzPct val="65000"/>
              <a:buFontTx/>
              <a:buNone/>
            </a:pPr>
            <a:r>
              <a:rPr lang="en-US" altLang="en-US" sz="2100"/>
              <a:t>Bpoly=</a:t>
            </a:r>
            <a:r>
              <a:rPr lang="en-US" altLang="en-US" sz="2100">
                <a:solidFill>
                  <a:srgbClr val="0000FF"/>
                </a:solidFill>
              </a:rPr>
              <a:t>createPoly</a:t>
            </a:r>
            <a:r>
              <a:rPr lang="en-US" altLang="en-US" sz="2100"/>
              <a:t>();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SzPct val="65000"/>
              <a:buFontTx/>
              <a:buNone/>
            </a:pPr>
            <a:r>
              <a:rPr lang="en-US" altLang="en-US" sz="2100">
                <a:solidFill>
                  <a:srgbClr val="0000FF"/>
                </a:solidFill>
              </a:rPr>
              <a:t>display</a:t>
            </a:r>
            <a:r>
              <a:rPr lang="en-US" altLang="en-US" sz="2100"/>
              <a:t>(&amp;Bpoly);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SzPct val="65000"/>
              <a:buFontTx/>
              <a:buNone/>
            </a:pPr>
            <a:r>
              <a:rPr lang="en-US" altLang="en-US" sz="2100"/>
              <a:t>printf("\nResult is : ");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SzPct val="65000"/>
              <a:buFontTx/>
              <a:buNone/>
            </a:pPr>
            <a:r>
              <a:rPr lang="en-US" altLang="en-US" sz="2100"/>
              <a:t>C=</a:t>
            </a:r>
            <a:r>
              <a:rPr lang="en-US" altLang="en-US" sz="2100">
                <a:solidFill>
                  <a:srgbClr val="0000FF"/>
                </a:solidFill>
              </a:rPr>
              <a:t>addTwoPolynomial</a:t>
            </a:r>
            <a:r>
              <a:rPr lang="en-US" altLang="en-US" sz="2100"/>
              <a:t>(&amp;Apoly,&amp;Bpoly);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SzPct val="65000"/>
              <a:buFontTx/>
              <a:buNone/>
            </a:pPr>
            <a:r>
              <a:rPr lang="en-US" altLang="en-US" sz="2100">
                <a:solidFill>
                  <a:srgbClr val="0000FF"/>
                </a:solidFill>
              </a:rPr>
              <a:t>display</a:t>
            </a:r>
            <a:r>
              <a:rPr lang="en-US" altLang="en-US" sz="2100"/>
              <a:t>(&amp;C);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SzPct val="65000"/>
              <a:buFontTx/>
              <a:buNone/>
            </a:pPr>
            <a:r>
              <a:rPr lang="en-US" altLang="en-US" sz="2100"/>
              <a:t>getch();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SzPct val="65000"/>
              <a:buFontTx/>
              <a:buNone/>
            </a:pPr>
            <a:endParaRPr lang="en-US" altLang="en-US" sz="2100"/>
          </a:p>
          <a:p>
            <a:pPr>
              <a:lnSpc>
                <a:spcPct val="80000"/>
              </a:lnSpc>
              <a:spcBef>
                <a:spcPts val="525"/>
              </a:spcBef>
              <a:buClrTx/>
              <a:buSzPct val="65000"/>
              <a:buFontTx/>
              <a:buNone/>
            </a:pPr>
            <a:r>
              <a:rPr lang="en-US" altLang="en-US" sz="210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95B70AE1-3A73-4C90-84BE-A2C6DA381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331788"/>
            <a:ext cx="563086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996600"/>
              </a:buClr>
              <a:buFont typeface="Arial" panose="020B0604020202020204" pitchFamily="34" charset="0"/>
              <a:buChar char="•"/>
            </a:pPr>
            <a:r>
              <a:rPr lang="en-US" altLang="en-US" sz="4000" b="1" u="sng"/>
              <a:t> </a:t>
            </a:r>
            <a:r>
              <a:rPr lang="en-US" altLang="en-US" sz="4000" b="1" u="sng">
                <a:solidFill>
                  <a:srgbClr val="000066"/>
                </a:solidFill>
              </a:rPr>
              <a:t>Polynomial</a:t>
            </a:r>
            <a:r>
              <a:rPr lang="en-US" altLang="en-US" sz="4000" b="1" u="sng"/>
              <a:t> </a:t>
            </a:r>
            <a:r>
              <a:rPr lang="en-US" altLang="en-US" sz="4000" b="1" u="sng">
                <a:solidFill>
                  <a:srgbClr val="000066"/>
                </a:solidFill>
              </a:rPr>
              <a:t>ADT</a:t>
            </a:r>
            <a:r>
              <a:rPr lang="en-US" altLang="en-US" sz="4000" b="1">
                <a:solidFill>
                  <a:srgbClr val="000066"/>
                </a:solidFill>
              </a:rPr>
              <a:t> </a:t>
            </a:r>
            <a:r>
              <a:rPr lang="en-US" altLang="en-US" sz="1600" b="1">
                <a:solidFill>
                  <a:srgbClr val="000066"/>
                </a:solidFill>
              </a:rPr>
              <a:t>(continued)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12B7E169-941C-484A-8816-4C6AC7DCD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00100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endParaRPr lang="en-IN" altLang="en-US" sz="3200"/>
          </a:p>
          <a:p>
            <a:pPr>
              <a:buClrTx/>
              <a:buFontTx/>
              <a:buNone/>
            </a:pPr>
            <a:r>
              <a:rPr lang="en-IN" altLang="en-US" sz="3200"/>
              <a:t>By definition of a data types: </a:t>
            </a:r>
          </a:p>
          <a:p>
            <a:pPr>
              <a:buClrTx/>
              <a:buFontTx/>
              <a:buNone/>
            </a:pPr>
            <a:endParaRPr lang="en-IN" altLang="en-US" sz="3200"/>
          </a:p>
          <a:p>
            <a:pPr>
              <a:buClrTx/>
              <a:buFontTx/>
              <a:buNone/>
            </a:pPr>
            <a:r>
              <a:rPr lang="en-IN" altLang="en-US" sz="3200">
                <a:solidFill>
                  <a:srgbClr val="000066"/>
                </a:solidFill>
              </a:rPr>
              <a:t>A set of values and a set of allowable operations on those values.</a:t>
            </a:r>
          </a:p>
          <a:p>
            <a:pPr>
              <a:buClrTx/>
              <a:buFontTx/>
              <a:buNone/>
            </a:pPr>
            <a:endParaRPr lang="en-IN" altLang="en-US" sz="3200"/>
          </a:p>
          <a:p>
            <a:pPr>
              <a:buClrTx/>
              <a:buFontTx/>
              <a:buNone/>
            </a:pPr>
            <a:r>
              <a:rPr lang="en-IN" altLang="en-US" sz="3200"/>
              <a:t>We can now operate on this polynomial the way we like…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>
            <a:extLst>
              <a:ext uri="{FF2B5EF4-FFF2-40B4-BE49-F238E27FC236}">
                <a16:creationId xmlns:a16="http://schemas.microsoft.com/office/drawing/2014/main" id="{E4A66F5C-823A-4050-8EE3-72AC97263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200">
                <a:solidFill>
                  <a:srgbClr val="006633"/>
                </a:solidFill>
                <a:latin typeface="Garamond" panose="02020404030301010803" pitchFamily="18" charset="0"/>
              </a:rPr>
              <a:t>Exercise</a:t>
            </a:r>
          </a:p>
        </p:txBody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D4F04D51-0A50-4928-812A-F3B99E44E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7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en-US" sz="3000"/>
              <a:t>Write a program to implement polynomial multiplication.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1A1BC334-377D-4DAF-A181-56454B2C8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41463"/>
            <a:ext cx="8001000" cy="448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N" altLang="en-US" sz="3200"/>
              <a:t>What kinds of operations?</a:t>
            </a:r>
          </a:p>
          <a:p>
            <a:pPr>
              <a:buClrTx/>
              <a:buFontTx/>
              <a:buNone/>
            </a:pPr>
            <a:endParaRPr lang="en-IN" altLang="en-US" sz="3200"/>
          </a:p>
          <a:p>
            <a:pPr>
              <a:buClrTx/>
              <a:buFontTx/>
              <a:buNone/>
            </a:pPr>
            <a:r>
              <a:rPr lang="en-IN" altLang="en-US" sz="3200"/>
              <a:t>Here are the most common operations on a polynomial:</a:t>
            </a:r>
          </a:p>
          <a:p>
            <a:pPr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IN" altLang="en-US" sz="3200">
                <a:solidFill>
                  <a:srgbClr val="000066"/>
                </a:solidFill>
              </a:rPr>
              <a:t> Add &amp; Subtract</a:t>
            </a:r>
          </a:p>
          <a:p>
            <a:pPr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IN" altLang="en-US" sz="3200">
                <a:solidFill>
                  <a:srgbClr val="000066"/>
                </a:solidFill>
              </a:rPr>
              <a:t> Multiply</a:t>
            </a:r>
          </a:p>
          <a:p>
            <a:pPr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IN" altLang="en-US" sz="3200">
                <a:solidFill>
                  <a:srgbClr val="000066"/>
                </a:solidFill>
              </a:rPr>
              <a:t> Differentiate</a:t>
            </a:r>
          </a:p>
          <a:p>
            <a:pPr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IN" altLang="en-US" sz="3200">
                <a:solidFill>
                  <a:srgbClr val="000066"/>
                </a:solidFill>
              </a:rPr>
              <a:t> Integrate</a:t>
            </a:r>
          </a:p>
          <a:p>
            <a:pPr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IN" altLang="en-US" sz="3200">
                <a:solidFill>
                  <a:srgbClr val="000066"/>
                </a:solidFill>
              </a:rPr>
              <a:t> etc…</a:t>
            </a: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5E695877-9450-43C6-89E0-4D5436DBE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331788"/>
            <a:ext cx="453072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996600"/>
              </a:buClr>
              <a:buFont typeface="Arial" panose="020B0604020202020204" pitchFamily="34" charset="0"/>
              <a:buChar char="•"/>
            </a:pPr>
            <a:r>
              <a:rPr lang="en-US" altLang="en-US" sz="4000" b="1" u="sng"/>
              <a:t> </a:t>
            </a:r>
            <a:r>
              <a:rPr lang="en-US" altLang="en-US" sz="4000" b="1" u="sng">
                <a:solidFill>
                  <a:srgbClr val="000066"/>
                </a:solidFill>
              </a:rPr>
              <a:t>Polynomial</a:t>
            </a:r>
            <a:r>
              <a:rPr lang="en-US" altLang="en-US" sz="4000" b="1" u="sng"/>
              <a:t> </a:t>
            </a:r>
            <a:r>
              <a:rPr lang="en-US" altLang="en-US" sz="4000" b="1" u="sng">
                <a:solidFill>
                  <a:srgbClr val="000066"/>
                </a:solidFill>
              </a:rPr>
              <a:t>ADT</a:t>
            </a:r>
            <a:r>
              <a:rPr lang="en-US" altLang="en-US" sz="4000" b="1">
                <a:solidFill>
                  <a:srgbClr val="000066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1E8B05CC-37D9-4B66-98F6-F0EEA0D75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41463"/>
            <a:ext cx="8001000" cy="448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N" altLang="en-US" sz="3200"/>
              <a:t>What kinds of operations?</a:t>
            </a:r>
          </a:p>
          <a:p>
            <a:pPr>
              <a:buClrTx/>
              <a:buFontTx/>
              <a:buNone/>
            </a:pPr>
            <a:endParaRPr lang="en-IN" altLang="en-US" sz="3200"/>
          </a:p>
          <a:p>
            <a:pPr>
              <a:buClrTx/>
              <a:buFontTx/>
              <a:buNone/>
            </a:pPr>
            <a:r>
              <a:rPr lang="en-IN" altLang="en-US" sz="3200"/>
              <a:t>Here are the most common operations on a polynomial:</a:t>
            </a:r>
          </a:p>
          <a:p>
            <a:pPr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IN" altLang="en-US" sz="3200">
                <a:solidFill>
                  <a:srgbClr val="000066"/>
                </a:solidFill>
              </a:rPr>
              <a:t> Add &amp; Subtract</a:t>
            </a:r>
          </a:p>
          <a:p>
            <a:pPr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IN" altLang="en-US" sz="3200">
                <a:solidFill>
                  <a:srgbClr val="000066"/>
                </a:solidFill>
              </a:rPr>
              <a:t> Multiply</a:t>
            </a:r>
          </a:p>
          <a:p>
            <a:pPr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IN" altLang="en-US" sz="3200">
                <a:solidFill>
                  <a:srgbClr val="000066"/>
                </a:solidFill>
              </a:rPr>
              <a:t> Differentiate</a:t>
            </a:r>
          </a:p>
          <a:p>
            <a:pPr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IN" altLang="en-US" sz="3200">
                <a:solidFill>
                  <a:srgbClr val="000066"/>
                </a:solidFill>
              </a:rPr>
              <a:t> Integrate</a:t>
            </a:r>
          </a:p>
          <a:p>
            <a:pPr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IN" altLang="en-US" sz="3200">
                <a:solidFill>
                  <a:srgbClr val="000066"/>
                </a:solidFill>
              </a:rPr>
              <a:t> etc…</a:t>
            </a: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0C212611-74B1-463B-B4BD-90CF251B2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331788"/>
            <a:ext cx="453072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996600"/>
              </a:buClr>
              <a:buFont typeface="Arial" panose="020B0604020202020204" pitchFamily="34" charset="0"/>
              <a:buChar char="•"/>
            </a:pPr>
            <a:r>
              <a:rPr lang="en-US" altLang="en-US" sz="4000" b="1" u="sng"/>
              <a:t> </a:t>
            </a:r>
            <a:r>
              <a:rPr lang="en-US" altLang="en-US" sz="4000" b="1" u="sng">
                <a:solidFill>
                  <a:srgbClr val="000066"/>
                </a:solidFill>
              </a:rPr>
              <a:t>Polynomial</a:t>
            </a:r>
            <a:r>
              <a:rPr lang="en-US" altLang="en-US" sz="4000" b="1" u="sng"/>
              <a:t> </a:t>
            </a:r>
            <a:r>
              <a:rPr lang="en-US" altLang="en-US" sz="4000" b="1" u="sng">
                <a:solidFill>
                  <a:srgbClr val="000066"/>
                </a:solidFill>
              </a:rPr>
              <a:t>ADT</a:t>
            </a:r>
            <a:r>
              <a:rPr lang="en-US" altLang="en-US" sz="4000" b="1">
                <a:solidFill>
                  <a:srgbClr val="000066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08B5063D-E41C-4E86-B15F-32945FA73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331788"/>
            <a:ext cx="563086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996600"/>
              </a:buClr>
              <a:buFont typeface="Arial" panose="020B0604020202020204" pitchFamily="34" charset="0"/>
              <a:buChar char="•"/>
            </a:pPr>
            <a:r>
              <a:rPr lang="en-US" altLang="en-US" sz="4000" b="1" u="sng"/>
              <a:t> </a:t>
            </a:r>
            <a:r>
              <a:rPr lang="en-US" altLang="en-US" sz="4000" b="1" u="sng">
                <a:solidFill>
                  <a:srgbClr val="000066"/>
                </a:solidFill>
              </a:rPr>
              <a:t>Polynomial</a:t>
            </a:r>
            <a:r>
              <a:rPr lang="en-US" altLang="en-US" sz="4000" b="1" u="sng"/>
              <a:t> </a:t>
            </a:r>
            <a:r>
              <a:rPr lang="en-US" altLang="en-US" sz="4000" b="1" u="sng">
                <a:solidFill>
                  <a:srgbClr val="000066"/>
                </a:solidFill>
              </a:rPr>
              <a:t>ADT</a:t>
            </a:r>
            <a:r>
              <a:rPr lang="en-US" altLang="en-US" sz="4000" b="1">
                <a:solidFill>
                  <a:srgbClr val="000066"/>
                </a:solidFill>
              </a:rPr>
              <a:t> </a:t>
            </a:r>
            <a:r>
              <a:rPr lang="en-US" altLang="en-US" sz="1600" b="1">
                <a:solidFill>
                  <a:srgbClr val="000066"/>
                </a:solidFill>
              </a:rPr>
              <a:t>(continued)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58DC5907-8471-441F-A2A3-412327D7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229600" cy="448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N" altLang="en-US" sz="3200"/>
              <a:t>Why implement this?</a:t>
            </a:r>
          </a:p>
          <a:p>
            <a:pPr>
              <a:buClrTx/>
              <a:buFontTx/>
              <a:buNone/>
            </a:pPr>
            <a:endParaRPr lang="en-IN" altLang="en-US" sz="3200"/>
          </a:p>
          <a:p>
            <a:pPr>
              <a:buClrTx/>
              <a:buFontTx/>
              <a:buNone/>
            </a:pPr>
            <a:r>
              <a:rPr lang="en-IN" altLang="en-US" sz="3200"/>
              <a:t>Calculating polynomial operations by hand can be very cumbersome. Take </a:t>
            </a:r>
            <a:r>
              <a:rPr lang="en-IN" altLang="en-US" sz="3200">
                <a:solidFill>
                  <a:srgbClr val="000066"/>
                </a:solidFill>
              </a:rPr>
              <a:t>differentiation</a:t>
            </a:r>
            <a:r>
              <a:rPr lang="en-IN" altLang="en-US" sz="3200"/>
              <a:t> as an example:</a:t>
            </a:r>
          </a:p>
          <a:p>
            <a:pPr>
              <a:buClrTx/>
              <a:buFontTx/>
              <a:buNone/>
            </a:pPr>
            <a:endParaRPr lang="en-IN" altLang="en-US" sz="3200"/>
          </a:p>
          <a:p>
            <a:pPr>
              <a:buClrTx/>
              <a:buFontTx/>
              <a:buNone/>
            </a:pPr>
            <a:r>
              <a:rPr lang="en-IN" altLang="en-US" sz="3200">
                <a:solidFill>
                  <a:srgbClr val="000066"/>
                </a:solidFill>
              </a:rPr>
              <a:t>d(23x</a:t>
            </a:r>
            <a:r>
              <a:rPr lang="en-IN" altLang="en-US" sz="3200" b="1" baseline="30000">
                <a:solidFill>
                  <a:srgbClr val="000066"/>
                </a:solidFill>
              </a:rPr>
              <a:t>9</a:t>
            </a:r>
            <a:r>
              <a:rPr lang="en-IN" altLang="en-US" sz="3200">
                <a:solidFill>
                  <a:srgbClr val="000066"/>
                </a:solidFill>
              </a:rPr>
              <a:t> + 18x</a:t>
            </a:r>
            <a:r>
              <a:rPr lang="en-IN" altLang="en-US" sz="3200" b="1" baseline="30000">
                <a:solidFill>
                  <a:srgbClr val="000066"/>
                </a:solidFill>
              </a:rPr>
              <a:t>7</a:t>
            </a:r>
            <a:r>
              <a:rPr lang="en-IN" altLang="en-US" sz="3200">
                <a:solidFill>
                  <a:srgbClr val="000066"/>
                </a:solidFill>
              </a:rPr>
              <a:t> + 41x</a:t>
            </a:r>
            <a:r>
              <a:rPr lang="en-IN" altLang="en-US" sz="3200" b="1" baseline="30000">
                <a:solidFill>
                  <a:srgbClr val="000066"/>
                </a:solidFill>
              </a:rPr>
              <a:t>6</a:t>
            </a:r>
            <a:r>
              <a:rPr lang="en-IN" altLang="en-US" sz="3200">
                <a:solidFill>
                  <a:srgbClr val="000066"/>
                </a:solidFill>
              </a:rPr>
              <a:t> + 163x</a:t>
            </a:r>
            <a:r>
              <a:rPr lang="en-IN" altLang="en-US" sz="3200" b="1" baseline="30000">
                <a:solidFill>
                  <a:srgbClr val="000066"/>
                </a:solidFill>
              </a:rPr>
              <a:t>4</a:t>
            </a:r>
            <a:r>
              <a:rPr lang="en-IN" altLang="en-US" sz="3200">
                <a:solidFill>
                  <a:srgbClr val="000066"/>
                </a:solidFill>
              </a:rPr>
              <a:t> + 5x + 3)/dx</a:t>
            </a:r>
          </a:p>
          <a:p>
            <a:pPr>
              <a:buClrTx/>
              <a:buFontTx/>
              <a:buNone/>
            </a:pPr>
            <a:endParaRPr lang="en-IN" altLang="en-US" sz="3200">
              <a:solidFill>
                <a:srgbClr val="000066"/>
              </a:solidFill>
            </a:endParaRPr>
          </a:p>
          <a:p>
            <a:pPr>
              <a:buClrTx/>
              <a:buFontTx/>
              <a:buNone/>
            </a:pPr>
            <a:r>
              <a:rPr lang="en-IN" altLang="en-US" sz="3200">
                <a:solidFill>
                  <a:srgbClr val="000066"/>
                </a:solidFill>
              </a:rPr>
              <a:t>= (23*9)x</a:t>
            </a:r>
            <a:r>
              <a:rPr lang="en-IN" altLang="en-US" sz="3200" b="1" baseline="30000">
                <a:solidFill>
                  <a:srgbClr val="000066"/>
                </a:solidFill>
              </a:rPr>
              <a:t>(9-1) </a:t>
            </a:r>
            <a:r>
              <a:rPr lang="en-IN" altLang="en-US" sz="3200">
                <a:solidFill>
                  <a:srgbClr val="000066"/>
                </a:solidFill>
              </a:rPr>
              <a:t>+ (18*7)x</a:t>
            </a:r>
            <a:r>
              <a:rPr lang="en-IN" altLang="en-US" sz="3200" b="1" baseline="30000">
                <a:solidFill>
                  <a:srgbClr val="000066"/>
                </a:solidFill>
              </a:rPr>
              <a:t>(7-1)</a:t>
            </a:r>
            <a:r>
              <a:rPr lang="en-IN" altLang="en-US" sz="3200">
                <a:solidFill>
                  <a:srgbClr val="000066"/>
                </a:solidFill>
              </a:rPr>
              <a:t> + (41*6)x</a:t>
            </a:r>
            <a:r>
              <a:rPr lang="en-IN" altLang="en-US" sz="3200" b="1" baseline="30000">
                <a:solidFill>
                  <a:srgbClr val="000066"/>
                </a:solidFill>
              </a:rPr>
              <a:t>(6-1) </a:t>
            </a:r>
            <a:r>
              <a:rPr lang="en-IN" altLang="en-US" sz="3200">
                <a:solidFill>
                  <a:srgbClr val="000066"/>
                </a:solidFill>
              </a:rPr>
              <a:t>+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6E729187-D94D-474A-B795-FBC4FA3FF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331788"/>
            <a:ext cx="563086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996600"/>
              </a:buClr>
              <a:buFont typeface="Arial" panose="020B0604020202020204" pitchFamily="34" charset="0"/>
              <a:buChar char="•"/>
            </a:pPr>
            <a:r>
              <a:rPr lang="en-US" altLang="en-US" sz="4000" b="1" u="sng"/>
              <a:t> </a:t>
            </a:r>
            <a:r>
              <a:rPr lang="en-US" altLang="en-US" sz="4000" b="1" u="sng">
                <a:solidFill>
                  <a:srgbClr val="000066"/>
                </a:solidFill>
              </a:rPr>
              <a:t>Polynomial</a:t>
            </a:r>
            <a:r>
              <a:rPr lang="en-US" altLang="en-US" sz="4000" b="1" u="sng"/>
              <a:t> </a:t>
            </a:r>
            <a:r>
              <a:rPr lang="en-US" altLang="en-US" sz="4000" b="1" u="sng">
                <a:solidFill>
                  <a:srgbClr val="000066"/>
                </a:solidFill>
              </a:rPr>
              <a:t>ADT</a:t>
            </a:r>
            <a:r>
              <a:rPr lang="en-US" altLang="en-US" sz="4000" b="1">
                <a:solidFill>
                  <a:srgbClr val="000066"/>
                </a:solidFill>
              </a:rPr>
              <a:t> </a:t>
            </a:r>
            <a:r>
              <a:rPr lang="en-US" altLang="en-US" sz="1600" b="1">
                <a:solidFill>
                  <a:srgbClr val="000066"/>
                </a:solidFill>
              </a:rPr>
              <a:t>(continued)</a:t>
            </a: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B378CADE-E182-4983-9E0F-4492E2466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229600" cy="350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3200"/>
              <a:t> How to implement this?</a:t>
            </a:r>
          </a:p>
          <a:p>
            <a:pPr>
              <a:buClrTx/>
              <a:buFontTx/>
              <a:buNone/>
            </a:pPr>
            <a:endParaRPr lang="en-US" altLang="en-US" sz="3200"/>
          </a:p>
          <a:p>
            <a:pPr>
              <a:buClrTx/>
              <a:buFontTx/>
              <a:buNone/>
            </a:pPr>
            <a:r>
              <a:rPr lang="en-US" altLang="en-US" sz="3200"/>
              <a:t>There are different ways of implementing the polynomial ADT:</a:t>
            </a:r>
          </a:p>
          <a:p>
            <a:pPr>
              <a:buClrTx/>
              <a:buFontTx/>
              <a:buNone/>
            </a:pPr>
            <a:endParaRPr lang="en-US" altLang="en-US" sz="3200"/>
          </a:p>
          <a:p>
            <a:pPr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0066"/>
                </a:solidFill>
              </a:rPr>
              <a:t> Array (not recommended)</a:t>
            </a:r>
          </a:p>
          <a:p>
            <a:pPr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0066"/>
                </a:solidFill>
              </a:rPr>
              <a:t> Linked List (preferred and recommended)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3A2DDE58-FE37-4D5C-95A0-13E1E174B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331788"/>
            <a:ext cx="563086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996600"/>
              </a:buClr>
              <a:buFont typeface="Arial" panose="020B0604020202020204" pitchFamily="34" charset="0"/>
              <a:buChar char="•"/>
            </a:pPr>
            <a:r>
              <a:rPr lang="en-US" altLang="en-US" sz="4000" b="1" u="sng"/>
              <a:t> </a:t>
            </a:r>
            <a:r>
              <a:rPr lang="en-US" altLang="en-US" sz="4000" b="1" u="sng">
                <a:solidFill>
                  <a:srgbClr val="000066"/>
                </a:solidFill>
              </a:rPr>
              <a:t>Polynomial</a:t>
            </a:r>
            <a:r>
              <a:rPr lang="en-US" altLang="en-US" sz="4000" b="1" u="sng"/>
              <a:t> </a:t>
            </a:r>
            <a:r>
              <a:rPr lang="en-US" altLang="en-US" sz="4000" b="1" u="sng">
                <a:solidFill>
                  <a:srgbClr val="000066"/>
                </a:solidFill>
              </a:rPr>
              <a:t>ADT</a:t>
            </a:r>
            <a:r>
              <a:rPr lang="en-US" altLang="en-US" sz="4000" b="1">
                <a:solidFill>
                  <a:srgbClr val="000066"/>
                </a:solidFill>
              </a:rPr>
              <a:t> </a:t>
            </a:r>
            <a:r>
              <a:rPr lang="en-US" altLang="en-US" sz="1600" b="1">
                <a:solidFill>
                  <a:srgbClr val="000066"/>
                </a:solidFill>
              </a:rPr>
              <a:t>(continued)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337201C3-7FD7-494F-9B17-43A93AAEF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41438"/>
            <a:ext cx="83820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3200"/>
              <a:t>Array Implementation:</a:t>
            </a:r>
          </a:p>
          <a:p>
            <a:pPr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0066"/>
                </a:solidFill>
              </a:rPr>
              <a:t> p1(x) = 8x</a:t>
            </a:r>
            <a:r>
              <a:rPr lang="en-US" altLang="en-US" sz="3200" b="1" baseline="30000">
                <a:solidFill>
                  <a:srgbClr val="000066"/>
                </a:solidFill>
              </a:rPr>
              <a:t>3</a:t>
            </a:r>
            <a:r>
              <a:rPr lang="en-US" altLang="en-US" sz="3200">
                <a:solidFill>
                  <a:srgbClr val="000066"/>
                </a:solidFill>
              </a:rPr>
              <a:t> + 3x</a:t>
            </a:r>
            <a:r>
              <a:rPr lang="en-US" altLang="en-US" sz="3200" b="1" baseline="30000">
                <a:solidFill>
                  <a:srgbClr val="000066"/>
                </a:solidFill>
              </a:rPr>
              <a:t>2</a:t>
            </a:r>
            <a:r>
              <a:rPr lang="en-US" altLang="en-US" sz="3200">
                <a:solidFill>
                  <a:srgbClr val="000066"/>
                </a:solidFill>
              </a:rPr>
              <a:t> + 2x + 6</a:t>
            </a:r>
          </a:p>
          <a:p>
            <a:pPr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0066"/>
                </a:solidFill>
              </a:rPr>
              <a:t> p2(x) = 23x</a:t>
            </a:r>
            <a:r>
              <a:rPr lang="en-US" altLang="en-US" sz="3200" b="1" baseline="30000">
                <a:solidFill>
                  <a:srgbClr val="000066"/>
                </a:solidFill>
              </a:rPr>
              <a:t>4</a:t>
            </a:r>
            <a:r>
              <a:rPr lang="en-US" altLang="en-US" sz="3200">
                <a:solidFill>
                  <a:srgbClr val="000066"/>
                </a:solidFill>
              </a:rPr>
              <a:t> + 18x - 3</a:t>
            </a:r>
          </a:p>
        </p:txBody>
      </p:sp>
      <p:graphicFrame>
        <p:nvGraphicFramePr>
          <p:cNvPr id="11267" name="Group 3">
            <a:extLst>
              <a:ext uri="{FF2B5EF4-FFF2-40B4-BE49-F238E27FC236}">
                <a16:creationId xmlns:a16="http://schemas.microsoft.com/office/drawing/2014/main" id="{58CB9B1B-5C13-4199-A6AB-EEDAFD8DF495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3641725"/>
          <a:ext cx="3109913" cy="611188"/>
        </p:xfrm>
        <a:graphic>
          <a:graphicData uri="http://schemas.openxmlformats.org/drawingml/2006/table">
            <a:tbl>
              <a:tblPr/>
              <a:tblGrid>
                <a:gridCol w="777875">
                  <a:extLst>
                    <a:ext uri="{9D8B030D-6E8A-4147-A177-3AD203B41FA5}">
                      <a16:colId xmlns:a16="http://schemas.microsoft.com/office/drawing/2014/main" val="1964562678"/>
                    </a:ext>
                  </a:extLst>
                </a:gridCol>
                <a:gridCol w="779463">
                  <a:extLst>
                    <a:ext uri="{9D8B030D-6E8A-4147-A177-3AD203B41FA5}">
                      <a16:colId xmlns:a16="http://schemas.microsoft.com/office/drawing/2014/main" val="3213895046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439151792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1871010717"/>
                    </a:ext>
                  </a:extLst>
                </a:gridCol>
              </a:tblGrid>
              <a:tr h="611188">
                <a:tc>
                  <a:txBody>
                    <a:bodyPr/>
                    <a:lstStyle>
                      <a:lvl1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</a:txBody>
                  <a:tcPr marL="90000" marR="90000" marT="112766" marB="4680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marL="90000" marR="90000" marT="112766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marL="90000" marR="90000" marT="112766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</a:txBody>
                  <a:tcPr marL="90000" marR="90000" marT="112766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863268"/>
                  </a:ext>
                </a:extLst>
              </a:tr>
            </a:tbl>
          </a:graphicData>
        </a:graphic>
      </p:graphicFrame>
      <p:sp>
        <p:nvSpPr>
          <p:cNvPr id="11285" name="Text Box 21">
            <a:extLst>
              <a:ext uri="{FF2B5EF4-FFF2-40B4-BE49-F238E27FC236}">
                <a16:creationId xmlns:a16="http://schemas.microsoft.com/office/drawing/2014/main" id="{3B22A5DD-628D-44E8-A710-83DBB0F42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327525"/>
            <a:ext cx="306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11286" name="Text Box 22">
            <a:extLst>
              <a:ext uri="{FF2B5EF4-FFF2-40B4-BE49-F238E27FC236}">
                <a16:creationId xmlns:a16="http://schemas.microsoft.com/office/drawing/2014/main" id="{5A408A3C-32DC-4290-AAC0-354D4DB10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838" y="4341813"/>
            <a:ext cx="306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1287" name="Line 23">
            <a:extLst>
              <a:ext uri="{FF2B5EF4-FFF2-40B4-BE49-F238E27FC236}">
                <a16:creationId xmlns:a16="http://schemas.microsoft.com/office/drawing/2014/main" id="{DBAFF84B-C2C5-486D-B8AE-90E7164D1E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39825" y="4568825"/>
            <a:ext cx="3054350" cy="920750"/>
          </a:xfrm>
          <a:prstGeom prst="line">
            <a:avLst/>
          </a:prstGeom>
          <a:noFill/>
          <a:ln w="28440" cap="sq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8" name="Line 24">
            <a:extLst>
              <a:ext uri="{FF2B5EF4-FFF2-40B4-BE49-F238E27FC236}">
                <a16:creationId xmlns:a16="http://schemas.microsoft.com/office/drawing/2014/main" id="{501E4669-371E-42BC-8D41-8C3E936E4B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0025" y="4568825"/>
            <a:ext cx="1530350" cy="844550"/>
          </a:xfrm>
          <a:prstGeom prst="line">
            <a:avLst/>
          </a:prstGeom>
          <a:noFill/>
          <a:ln w="28440" cap="sq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9" name="Text Box 25">
            <a:extLst>
              <a:ext uri="{FF2B5EF4-FFF2-40B4-BE49-F238E27FC236}">
                <a16:creationId xmlns:a16="http://schemas.microsoft.com/office/drawing/2014/main" id="{52290B18-826E-4C48-8360-65D0ABB52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562600"/>
            <a:ext cx="15240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800" b="1"/>
              <a:t>Index represents exponents</a:t>
            </a:r>
          </a:p>
        </p:txBody>
      </p:sp>
      <p:graphicFrame>
        <p:nvGraphicFramePr>
          <p:cNvPr id="11290" name="Group 26">
            <a:extLst>
              <a:ext uri="{FF2B5EF4-FFF2-40B4-BE49-F238E27FC236}">
                <a16:creationId xmlns:a16="http://schemas.microsoft.com/office/drawing/2014/main" id="{630FD63C-DC64-4EB4-A890-C8FDE85297FE}"/>
              </a:ext>
            </a:extLst>
          </p:cNvPr>
          <p:cNvGraphicFramePr>
            <a:graphicFrameLocks noGrp="1"/>
          </p:cNvGraphicFramePr>
          <p:nvPr/>
        </p:nvGraphicFramePr>
        <p:xfrm>
          <a:off x="4800600" y="3641725"/>
          <a:ext cx="3887788" cy="611188"/>
        </p:xfrm>
        <a:graphic>
          <a:graphicData uri="http://schemas.openxmlformats.org/drawingml/2006/table">
            <a:tbl>
              <a:tblPr/>
              <a:tblGrid>
                <a:gridCol w="777875">
                  <a:extLst>
                    <a:ext uri="{9D8B030D-6E8A-4147-A177-3AD203B41FA5}">
                      <a16:colId xmlns:a16="http://schemas.microsoft.com/office/drawing/2014/main" val="3571814612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3635657566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1281369334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163883773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51932357"/>
                    </a:ext>
                  </a:extLst>
                </a:gridCol>
              </a:tblGrid>
              <a:tr h="611188">
                <a:tc>
                  <a:txBody>
                    <a:bodyPr/>
                    <a:lstStyle>
                      <a:lvl1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-3</a:t>
                      </a:r>
                    </a:p>
                  </a:txBody>
                  <a:tcPr marL="90000" marR="90000" marT="112766" marB="4680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18</a:t>
                      </a:r>
                    </a:p>
                  </a:txBody>
                  <a:tcPr marL="90000" marR="90000" marT="112766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112766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112766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23</a:t>
                      </a:r>
                    </a:p>
                  </a:txBody>
                  <a:tcPr marL="90000" marR="90000" marT="112766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979345"/>
                  </a:ext>
                </a:extLst>
              </a:tr>
            </a:tbl>
          </a:graphicData>
        </a:graphic>
      </p:graphicFrame>
      <p:sp>
        <p:nvSpPr>
          <p:cNvPr id="11312" name="Text Box 48">
            <a:extLst>
              <a:ext uri="{FF2B5EF4-FFF2-40B4-BE49-F238E27FC236}">
                <a16:creationId xmlns:a16="http://schemas.microsoft.com/office/drawing/2014/main" id="{D86EDB99-0625-4A38-B87C-AF5FA0CC7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463" y="4327525"/>
            <a:ext cx="306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11313" name="Text Box 49">
            <a:extLst>
              <a:ext uri="{FF2B5EF4-FFF2-40B4-BE49-F238E27FC236}">
                <a16:creationId xmlns:a16="http://schemas.microsoft.com/office/drawing/2014/main" id="{B22A5512-961B-46FE-8356-85EB2ADA2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4988" y="4341813"/>
            <a:ext cx="306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11314" name="Text Box 50">
            <a:extLst>
              <a:ext uri="{FF2B5EF4-FFF2-40B4-BE49-F238E27FC236}">
                <a16:creationId xmlns:a16="http://schemas.microsoft.com/office/drawing/2014/main" id="{A99667EE-8A18-4DB0-BF71-FB60858CF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0988" y="4341813"/>
            <a:ext cx="306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1315" name="Line 51">
            <a:extLst>
              <a:ext uri="{FF2B5EF4-FFF2-40B4-BE49-F238E27FC236}">
                <a16:creationId xmlns:a16="http://schemas.microsoft.com/office/drawing/2014/main" id="{9D42FDCD-B12E-46D1-83A2-E62457544B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568825"/>
            <a:ext cx="762000" cy="844550"/>
          </a:xfrm>
          <a:prstGeom prst="line">
            <a:avLst/>
          </a:prstGeom>
          <a:noFill/>
          <a:ln w="28440" cap="sq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6" name="Line 52">
            <a:extLst>
              <a:ext uri="{FF2B5EF4-FFF2-40B4-BE49-F238E27FC236}">
                <a16:creationId xmlns:a16="http://schemas.microsoft.com/office/drawing/2014/main" id="{2FA9474C-A221-4826-B860-DD05C44091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568825"/>
            <a:ext cx="2209800" cy="920750"/>
          </a:xfrm>
          <a:prstGeom prst="line">
            <a:avLst/>
          </a:prstGeom>
          <a:noFill/>
          <a:ln w="28440" cap="sq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7" name="Line 53">
            <a:extLst>
              <a:ext uri="{FF2B5EF4-FFF2-40B4-BE49-F238E27FC236}">
                <a16:creationId xmlns:a16="http://schemas.microsoft.com/office/drawing/2014/main" id="{A85C9D9C-D34E-48DE-B6F2-1FAF02473A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568825"/>
            <a:ext cx="3581400" cy="996950"/>
          </a:xfrm>
          <a:prstGeom prst="line">
            <a:avLst/>
          </a:prstGeom>
          <a:noFill/>
          <a:ln w="28440" cap="sq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8" name="Text Box 54">
            <a:extLst>
              <a:ext uri="{FF2B5EF4-FFF2-40B4-BE49-F238E27FC236}">
                <a16:creationId xmlns:a16="http://schemas.microsoft.com/office/drawing/2014/main" id="{C2B49B11-83B2-4482-869D-96473BAB2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588" y="3048000"/>
            <a:ext cx="876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p1(x)</a:t>
            </a:r>
          </a:p>
        </p:txBody>
      </p:sp>
      <p:sp>
        <p:nvSpPr>
          <p:cNvPr id="11319" name="Text Box 55">
            <a:extLst>
              <a:ext uri="{FF2B5EF4-FFF2-40B4-BE49-F238E27FC236}">
                <a16:creationId xmlns:a16="http://schemas.microsoft.com/office/drawing/2014/main" id="{441F318F-4E83-44E4-B725-98ED6EB40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588" y="3048000"/>
            <a:ext cx="876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p2(x)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1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1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F306E39B-72A6-4C45-BF65-99601A6D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41438"/>
            <a:ext cx="8382000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3200"/>
              <a:t>This is why arrays aren</a:t>
            </a:r>
            <a:r>
              <a:rPr lang="ja-JP" altLang="en-US" sz="3200"/>
              <a:t>’</a:t>
            </a:r>
            <a:r>
              <a:rPr lang="en-US" altLang="en-US" sz="3200"/>
              <a:t>t good to represent polynomials:</a:t>
            </a:r>
          </a:p>
          <a:p>
            <a:pPr>
              <a:buClrTx/>
              <a:buFontTx/>
              <a:buNone/>
            </a:pPr>
            <a:endParaRPr lang="en-US" altLang="en-US" sz="3200">
              <a:solidFill>
                <a:srgbClr val="000066"/>
              </a:solidFill>
            </a:endParaRPr>
          </a:p>
          <a:p>
            <a:pPr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0066"/>
                </a:solidFill>
              </a:rPr>
              <a:t> p3(x) = 16x</a:t>
            </a:r>
            <a:r>
              <a:rPr lang="en-US" altLang="en-US" sz="3200" b="1" baseline="30000">
                <a:solidFill>
                  <a:srgbClr val="000066"/>
                </a:solidFill>
              </a:rPr>
              <a:t>21</a:t>
            </a:r>
            <a:r>
              <a:rPr lang="en-US" altLang="en-US" sz="3200">
                <a:solidFill>
                  <a:srgbClr val="000066"/>
                </a:solidFill>
              </a:rPr>
              <a:t> - 3x</a:t>
            </a:r>
            <a:r>
              <a:rPr lang="en-US" altLang="en-US" sz="3200" b="1" baseline="30000">
                <a:solidFill>
                  <a:srgbClr val="000066"/>
                </a:solidFill>
              </a:rPr>
              <a:t>5</a:t>
            </a:r>
            <a:r>
              <a:rPr lang="en-US" altLang="en-US" sz="3200">
                <a:solidFill>
                  <a:srgbClr val="000066"/>
                </a:solidFill>
              </a:rPr>
              <a:t> + 2x + 6</a:t>
            </a: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A67EF607-8D2D-4F42-BB10-EF38A3CB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331788"/>
            <a:ext cx="563086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996600"/>
              </a:buClr>
              <a:buFont typeface="Arial" panose="020B0604020202020204" pitchFamily="34" charset="0"/>
              <a:buChar char="•"/>
            </a:pPr>
            <a:r>
              <a:rPr lang="en-US" altLang="en-US" sz="4000" b="1" u="sng"/>
              <a:t> </a:t>
            </a:r>
            <a:r>
              <a:rPr lang="en-US" altLang="en-US" sz="4000" b="1" u="sng">
                <a:solidFill>
                  <a:srgbClr val="000066"/>
                </a:solidFill>
              </a:rPr>
              <a:t>Polynomial</a:t>
            </a:r>
            <a:r>
              <a:rPr lang="en-US" altLang="en-US" sz="4000" b="1" u="sng"/>
              <a:t> </a:t>
            </a:r>
            <a:r>
              <a:rPr lang="en-US" altLang="en-US" sz="4000" b="1" u="sng">
                <a:solidFill>
                  <a:srgbClr val="000066"/>
                </a:solidFill>
              </a:rPr>
              <a:t>ADT</a:t>
            </a:r>
            <a:r>
              <a:rPr lang="en-US" altLang="en-US" sz="4000" b="1">
                <a:solidFill>
                  <a:srgbClr val="000066"/>
                </a:solidFill>
              </a:rPr>
              <a:t> </a:t>
            </a:r>
            <a:r>
              <a:rPr lang="en-US" altLang="en-US" sz="1600" b="1">
                <a:solidFill>
                  <a:srgbClr val="000066"/>
                </a:solidFill>
              </a:rPr>
              <a:t>(continued)</a:t>
            </a:r>
          </a:p>
        </p:txBody>
      </p:sp>
      <p:graphicFrame>
        <p:nvGraphicFramePr>
          <p:cNvPr id="12291" name="Group 3">
            <a:extLst>
              <a:ext uri="{FF2B5EF4-FFF2-40B4-BE49-F238E27FC236}">
                <a16:creationId xmlns:a16="http://schemas.microsoft.com/office/drawing/2014/main" id="{CD06D7DD-62AF-41B7-83D9-22339AD12A67}"/>
              </a:ext>
            </a:extLst>
          </p:cNvPr>
          <p:cNvGraphicFramePr>
            <a:graphicFrameLocks noGrp="1"/>
          </p:cNvGraphicFramePr>
          <p:nvPr/>
        </p:nvGraphicFramePr>
        <p:xfrm>
          <a:off x="669925" y="3886200"/>
          <a:ext cx="4665663" cy="611188"/>
        </p:xfrm>
        <a:graphic>
          <a:graphicData uri="http://schemas.openxmlformats.org/drawingml/2006/table">
            <a:tbl>
              <a:tblPr/>
              <a:tblGrid>
                <a:gridCol w="777875">
                  <a:extLst>
                    <a:ext uri="{9D8B030D-6E8A-4147-A177-3AD203B41FA5}">
                      <a16:colId xmlns:a16="http://schemas.microsoft.com/office/drawing/2014/main" val="4118353402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44127039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4204794326"/>
                    </a:ext>
                  </a:extLst>
                </a:gridCol>
                <a:gridCol w="779463">
                  <a:extLst>
                    <a:ext uri="{9D8B030D-6E8A-4147-A177-3AD203B41FA5}">
                      <a16:colId xmlns:a16="http://schemas.microsoft.com/office/drawing/2014/main" val="3580176648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3564292478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1520036246"/>
                    </a:ext>
                  </a:extLst>
                </a:gridCol>
              </a:tblGrid>
              <a:tr h="611188">
                <a:tc>
                  <a:txBody>
                    <a:bodyPr/>
                    <a:lstStyle>
                      <a:lvl1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</a:txBody>
                  <a:tcPr marL="90000" marR="90000" marT="112766" marB="4680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marL="90000" marR="90000" marT="112766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112766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112766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-3</a:t>
                      </a:r>
                    </a:p>
                  </a:txBody>
                  <a:tcPr marL="90000" marR="90000" marT="112766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112766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508368"/>
                  </a:ext>
                </a:extLst>
              </a:tr>
            </a:tbl>
          </a:graphicData>
        </a:graphic>
      </p:graphicFrame>
      <p:graphicFrame>
        <p:nvGraphicFramePr>
          <p:cNvPr id="12317" name="Group 29">
            <a:extLst>
              <a:ext uri="{FF2B5EF4-FFF2-40B4-BE49-F238E27FC236}">
                <a16:creationId xmlns:a16="http://schemas.microsoft.com/office/drawing/2014/main" id="{A59EF1AD-7AFF-4FDD-8E5D-CC1EE671FD4B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3886200"/>
          <a:ext cx="1558925" cy="611188"/>
        </p:xfrm>
        <a:graphic>
          <a:graphicData uri="http://schemas.openxmlformats.org/drawingml/2006/table">
            <a:tbl>
              <a:tblPr/>
              <a:tblGrid>
                <a:gridCol w="777875">
                  <a:extLst>
                    <a:ext uri="{9D8B030D-6E8A-4147-A177-3AD203B41FA5}">
                      <a16:colId xmlns:a16="http://schemas.microsoft.com/office/drawing/2014/main" val="411471172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682774236"/>
                    </a:ext>
                  </a:extLst>
                </a:gridCol>
              </a:tblGrid>
              <a:tr h="611188">
                <a:tc>
                  <a:txBody>
                    <a:bodyPr/>
                    <a:lstStyle>
                      <a:lvl1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112766" marB="46800" horzOverflow="overflow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49263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ts val="6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</a:p>
                  </a:txBody>
                  <a:tcPr marL="90000" marR="90000" marT="112766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867081"/>
                  </a:ext>
                </a:extLst>
              </a:tr>
            </a:tbl>
          </a:graphicData>
        </a:graphic>
      </p:graphicFrame>
      <p:sp>
        <p:nvSpPr>
          <p:cNvPr id="12327" name="Line 39">
            <a:extLst>
              <a:ext uri="{FF2B5EF4-FFF2-40B4-BE49-F238E27FC236}">
                <a16:creationId xmlns:a16="http://schemas.microsoft.com/office/drawing/2014/main" id="{E7133B2D-00DD-4218-8926-9980C3586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495800"/>
            <a:ext cx="13716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8" name="Line 40">
            <a:extLst>
              <a:ext uri="{FF2B5EF4-FFF2-40B4-BE49-F238E27FC236}">
                <a16:creationId xmlns:a16="http://schemas.microsoft.com/office/drawing/2014/main" id="{AB5FE941-3ADF-440A-AB36-E6758354C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886200"/>
            <a:ext cx="13716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9" name="Text Box 41">
            <a:extLst>
              <a:ext uri="{FF2B5EF4-FFF2-40B4-BE49-F238E27FC236}">
                <a16:creationId xmlns:a16="http://schemas.microsoft.com/office/drawing/2014/main" id="{A0ACCDBB-F809-4852-B0BC-1005BEFB5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886200"/>
            <a:ext cx="14001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…………</a:t>
            </a:r>
          </a:p>
        </p:txBody>
      </p:sp>
      <p:sp>
        <p:nvSpPr>
          <p:cNvPr id="12330" name="Line 42">
            <a:extLst>
              <a:ext uri="{FF2B5EF4-FFF2-40B4-BE49-F238E27FC236}">
                <a16:creationId xmlns:a16="http://schemas.microsoft.com/office/drawing/2014/main" id="{86B93492-31E6-4335-8AAD-4B1998C7B8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568825"/>
            <a:ext cx="762000" cy="844550"/>
          </a:xfrm>
          <a:prstGeom prst="line">
            <a:avLst/>
          </a:prstGeom>
          <a:noFill/>
          <a:ln w="28440" cap="sq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1" name="Text Box 43">
            <a:extLst>
              <a:ext uri="{FF2B5EF4-FFF2-40B4-BE49-F238E27FC236}">
                <a16:creationId xmlns:a16="http://schemas.microsoft.com/office/drawing/2014/main" id="{891426E1-B4A9-464F-9179-8B6EEC3C7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5410200"/>
            <a:ext cx="3022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 u="sng"/>
              <a:t>WASTE OF SPACE!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A904AA4C7E8048875199DCF579E20A" ma:contentTypeVersion="6" ma:contentTypeDescription="Create a new document." ma:contentTypeScope="" ma:versionID="bb0b9f5cd856104192a340e35f3f5ee0">
  <xsd:schema xmlns:xsd="http://www.w3.org/2001/XMLSchema" xmlns:xs="http://www.w3.org/2001/XMLSchema" xmlns:p="http://schemas.microsoft.com/office/2006/metadata/properties" xmlns:ns2="838abc57-33ba-4243-a315-511afe2b0b72" xmlns:ns3="1da31a11-3230-441b-9810-5c6d1775c90e" targetNamespace="http://schemas.microsoft.com/office/2006/metadata/properties" ma:root="true" ma:fieldsID="fc2ba2e6d7b9a94deb44bf11c76b0dee" ns2:_="" ns3:_="">
    <xsd:import namespace="838abc57-33ba-4243-a315-511afe2b0b72"/>
    <xsd:import namespace="1da31a11-3230-441b-9810-5c6d1775c9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8abc57-33ba-4243-a315-511afe2b0b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a31a11-3230-441b-9810-5c6d1775c90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3F6E63-F96D-4D48-A6FF-27DDC7B0D6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8544C8-45AE-49D8-8F4F-6E65DC5BA5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8abc57-33ba-4243-a315-511afe2b0b72"/>
    <ds:schemaRef ds:uri="1da31a11-3230-441b-9810-5c6d1775c9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Application>Microsoft Office PowerPoint</Application>
  <PresentationFormat>On-screen Show (4:3)</PresentationFormat>
  <Slides>30</Slides>
  <Notes>30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dhanalekshmi.g</dc:creator>
  <cp:revision>16</cp:revision>
  <cp:lastPrinted>1601-01-01T00:00:00Z</cp:lastPrinted>
  <dcterms:created xsi:type="dcterms:W3CDTF">2011-01-13T07:34:42Z</dcterms:created>
  <dcterms:modified xsi:type="dcterms:W3CDTF">2021-10-08T03:12:05Z</dcterms:modified>
</cp:coreProperties>
</file>