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3707" autoAdjust="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AFC7A-B4FC-4872-AFE8-519031EA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4" y="5257799"/>
            <a:ext cx="3892994" cy="5410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COMP 1531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Solving &amp; Teamwork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Dismissal</a:t>
            </a:r>
          </a:p>
        </p:txBody>
      </p:sp>
      <p:pic>
        <p:nvPicPr>
          <p:cNvPr id="5" name="Graphic 4" descr="Bus">
            <a:extLst>
              <a:ext uri="{FF2B5EF4-FFF2-40B4-BE49-F238E27FC236}">
                <a16:creationId xmlns:a16="http://schemas.microsoft.com/office/drawing/2014/main" id="{22D80468-1845-4A70-B844-7C50FC40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836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2221"/>
              </p:ext>
            </p:extLst>
          </p:nvPr>
        </p:nvGraphicFramePr>
        <p:xfrm>
          <a:off x="1159668" y="1601227"/>
          <a:ext cx="9872664" cy="43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8992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your space is clean and organized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your class job if you have 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have your homework or the directions for homework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&lt;insert teacher’s name&gt; sign off on your behavior &lt;folder/sheet&gt; and place it in your backpack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quietly until you are dismissed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it OK to talk? Absolutely! Just make sure you are using a whisper voice so we can hear all announcements!</a:t>
                      </a: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say goodbye to &lt;insert teacher’s name&gt; and your friends as you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look to make sure all student spaces are clean and organized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completing your class job, if you have one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 off on your behavior &lt;folder/sheet&gt;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you will do during dismissal… will you be reading to them, talking to them about their day, doing work, etc.?&gt;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Introduce Yourselves!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0DFA-9D8A-4100-99A9-1E50AE8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Find a partner (you don’t know)</a:t>
            </a:r>
          </a:p>
          <a:p>
            <a:endParaRPr lang="en-AU" sz="2400" dirty="0"/>
          </a:p>
          <a:p>
            <a:r>
              <a:rPr lang="en-AU" sz="2400" dirty="0"/>
              <a:t>Brainstorm a creative name for your partnership (mix the letters of your names)</a:t>
            </a:r>
          </a:p>
          <a:p>
            <a:endParaRPr lang="en-AU" sz="2400" dirty="0"/>
          </a:p>
          <a:p>
            <a:r>
              <a:rPr lang="en-AU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dirty="0"/>
              <a:t>You have 15 minutes to solve the following.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Question: </a:t>
            </a:r>
          </a:p>
          <a:p>
            <a:pPr marL="45720" indent="0">
              <a:buNone/>
            </a:pPr>
            <a:r>
              <a:rPr lang="en-AU" sz="2400" dirty="0"/>
              <a:t>You can create infinitely many perfect copies of human beings. </a:t>
            </a:r>
          </a:p>
          <a:p>
            <a:pPr marL="45720" indent="0">
              <a:buNone/>
            </a:pPr>
            <a:r>
              <a:rPr lang="en-AU" sz="2400" dirty="0"/>
              <a:t>How many copies of your tutor can you fit in the room?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Discussion:</a:t>
            </a:r>
          </a:p>
          <a:p>
            <a:pPr marL="45720" indent="0">
              <a:buNone/>
            </a:pPr>
            <a:r>
              <a:rPr lang="en-AU" sz="2400" dirty="0"/>
              <a:t>Tell each other how your group solved the problem and compare them!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Why?</a:t>
            </a:r>
          </a:p>
          <a:p>
            <a:pPr marL="45720" indent="0">
              <a:buNone/>
            </a:pPr>
            <a:r>
              <a:rPr lang="en-AU" sz="2400" dirty="0"/>
              <a:t>A lesson of how DIFFERENT teams produce VARYING solutions to the SAME problems.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Whole Group Lesson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82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898564"/>
              </p:ext>
            </p:extLst>
          </p:nvPr>
        </p:nvGraphicFramePr>
        <p:xfrm>
          <a:off x="1159668" y="1601227"/>
          <a:ext cx="9872664" cy="462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in your own space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respectful and responsible by…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maintaining good eye contact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being a good listener and not interrupting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asking questions if you do not understand (</a:t>
                      </a:r>
                      <a:r>
                        <a:rPr lang="en-US" sz="18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yes, that is OK!</a:t>
                      </a: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 a friend if she/he does not understand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listen carefully to instructions for what comes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at the front of the whole class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present a quick mini lesson on something that is important to </a:t>
                      </a:r>
                      <a:r>
                        <a:rPr lang="en-US" sz="16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any questions you may have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you to have discussions with your classmates about what we are learning (</a:t>
                      </a:r>
                      <a:r>
                        <a:rPr lang="en-US" sz="16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just wait for my signal!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directions for what comes next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Small Groups &amp; Rotations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06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13292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each station in which you have work to complete or to which you have been assigned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all work at your station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quietly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carefully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 three (3) peers for help before asking &lt;insert teacher’s name&gt; (</a:t>
                      </a:r>
                      <a:r>
                        <a:rPr lang="en-US" sz="16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YES! It is OK to ask questions!</a:t>
                      </a:r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&lt;insert teacher’s name&gt;’s system for asking questions if &lt;she/he&gt; is with a small group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students should do if they are stuck on something but can not speak to you&gt;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working with a small group of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 with individual students on specific skills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your questions after you have asked three (3) peers and &lt;insert your system for asking you a question&gt;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Hallways &amp; Restroom Breaks</a:t>
            </a:r>
          </a:p>
        </p:txBody>
      </p:sp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9143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quietly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on the right side of the hallway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 &lt;be specific as to where students should have their hands if you have a policy for that&gt;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remain quiet to respect other classes &lt;add things such as “by keeping a bubble,” if necessary&gt;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wait until you are allowed to go into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the restroom quickly and quietly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up after yourself and let &lt;insert teacher’s name&gt; know if there is a problem in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wash and dry your hands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back in line quickly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walking in &lt;insert order in which students will be lined up&gt; on the right side of the hallway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of &lt;list behaviors not expected in the hallway&gt;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with &lt;insert behavior system&gt;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Bathrooms: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each student to use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that occur in the restroom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Lunchroom 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27078"/>
              </p:ext>
            </p:extLst>
          </p:nvPr>
        </p:nvGraphicFramePr>
        <p:xfrm>
          <a:off x="1159668" y="1388303"/>
          <a:ext cx="9872664" cy="500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into the lunchroom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the lunch line quietly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to talk, just be sure to whisper!)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next to friends that help you make great decisions or classmates you would like to get to know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talk to friends right next to you and use an indoor voice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your seat unless you have permission to get 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lunch area clean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play with food or waste food you do not want to eat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if you do not want to eat something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up when &lt;insert teacher’s name&gt; arrives or you are dismissed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remind you of all lunchroom rules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you to the lunchroom on time in &lt;insert order in which students will be lined up&gt;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in the correct lunch line or at our lunch table before leaving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eat my lunch &lt;insert where you will be for lunch&gt;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the class up on time at &lt;insert where you will pick your students up after lunch&gt;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Recess</a:t>
            </a:r>
          </a:p>
        </p:txBody>
      </p:sp>
      <p:pic>
        <p:nvPicPr>
          <p:cNvPr id="5" name="Graphic 4" descr="Dance">
            <a:extLst>
              <a:ext uri="{FF2B5EF4-FFF2-40B4-BE49-F238E27FC236}">
                <a16:creationId xmlns:a16="http://schemas.microsoft.com/office/drawing/2014/main" id="{FD7349AD-A262-4FFF-99C2-C79DF8B8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607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99416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FUN</a:t>
                      </a:r>
                      <a:r>
                        <a:rPr lang="en-US" sz="1400" b="0" u="non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by…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playing on the playground equipment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inventing a game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exploring nature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reading your favorite book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chatting with a buddy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drawing/writing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resting in the shade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doing anything else that is safe and allows you to enjoy your break!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*if necessary* 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follow through with &lt;insert teacher’s name&gt; consequence for your misbehavior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monitoring the class to make sure you all are safe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logical consequences for misbehavior during recess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&lt;list consequences for misbehavior&gt;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lined up quickly and safely when it is time to go inside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1139</Words>
  <Application>Microsoft Office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Rockwell</vt:lpstr>
      <vt:lpstr>Tahoma</vt:lpstr>
      <vt:lpstr>Wingdings</vt:lpstr>
      <vt:lpstr>Basis</vt:lpstr>
      <vt:lpstr>COMP 1531 Week 1</vt:lpstr>
      <vt:lpstr>Introduce Yourselves!</vt:lpstr>
      <vt:lpstr>Problem Solving</vt:lpstr>
      <vt:lpstr>Problem Solving</vt:lpstr>
      <vt:lpstr>Whole Group Lesson</vt:lpstr>
      <vt:lpstr>Small Groups &amp; Rotations</vt:lpstr>
      <vt:lpstr>Hallways &amp; Restroom Breaks</vt:lpstr>
      <vt:lpstr>Lunchroom </vt:lpstr>
      <vt:lpstr>Recess</vt:lpstr>
      <vt:lpstr>Dismissal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2019-09-11T11:11:59Z</dcterms:created>
  <dcterms:modified xsi:type="dcterms:W3CDTF">2019-09-13T10:38:19Z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