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9"/>
  </p:notesMasterIdLst>
  <p:sldIdLst>
    <p:sldId id="361" r:id="rId5"/>
    <p:sldId id="406" r:id="rId6"/>
    <p:sldId id="407" r:id="rId7"/>
    <p:sldId id="412" r:id="rId8"/>
    <p:sldId id="413" r:id="rId9"/>
    <p:sldId id="440" r:id="rId10"/>
    <p:sldId id="415" r:id="rId11"/>
    <p:sldId id="408" r:id="rId12"/>
    <p:sldId id="414" r:id="rId13"/>
    <p:sldId id="409" r:id="rId14"/>
    <p:sldId id="417" r:id="rId15"/>
    <p:sldId id="418" r:id="rId16"/>
    <p:sldId id="420" r:id="rId17"/>
    <p:sldId id="441" r:id="rId18"/>
    <p:sldId id="421" r:id="rId19"/>
    <p:sldId id="422" r:id="rId20"/>
    <p:sldId id="423" r:id="rId21"/>
    <p:sldId id="424" r:id="rId22"/>
    <p:sldId id="425" r:id="rId23"/>
    <p:sldId id="426" r:id="rId24"/>
    <p:sldId id="427" r:id="rId25"/>
    <p:sldId id="428" r:id="rId26"/>
    <p:sldId id="429" r:id="rId27"/>
    <p:sldId id="410" r:id="rId28"/>
    <p:sldId id="432" r:id="rId29"/>
    <p:sldId id="433" r:id="rId30"/>
    <p:sldId id="430" r:id="rId31"/>
    <p:sldId id="431" r:id="rId32"/>
    <p:sldId id="434" r:id="rId33"/>
    <p:sldId id="436" r:id="rId34"/>
    <p:sldId id="437" r:id="rId35"/>
    <p:sldId id="438" r:id="rId36"/>
    <p:sldId id="411" r:id="rId37"/>
    <p:sldId id="435" r:id="rId3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8C8FB700-4561-4CDF-BA4A-D8693C64E09F}">
          <p14:sldIdLst>
            <p14:sldId id="361"/>
            <p14:sldId id="406"/>
          </p14:sldIdLst>
        </p14:section>
        <p14:section name="Introduction" id="{D0EA017F-73BF-41D4-BD8A-F2D88BAB4710}">
          <p14:sldIdLst>
            <p14:sldId id="407"/>
            <p14:sldId id="412"/>
            <p14:sldId id="413"/>
            <p14:sldId id="440"/>
            <p14:sldId id="415"/>
          </p14:sldIdLst>
        </p14:section>
        <p14:section name="Related work" id="{0F07F929-CDF3-4846-968B-D85EB2C4F1C0}">
          <p14:sldIdLst>
            <p14:sldId id="408"/>
            <p14:sldId id="414"/>
          </p14:sldIdLst>
        </p14:section>
        <p14:section name="Methonolgy" id="{E9EA2B56-5541-4787-99C9-93669BABF8A5}">
          <p14:sldIdLst>
            <p14:sldId id="409"/>
            <p14:sldId id="417"/>
            <p14:sldId id="418"/>
            <p14:sldId id="420"/>
            <p14:sldId id="441"/>
            <p14:sldId id="421"/>
            <p14:sldId id="422"/>
            <p14:sldId id="423"/>
            <p14:sldId id="424"/>
            <p14:sldId id="425"/>
            <p14:sldId id="426"/>
            <p14:sldId id="427"/>
            <p14:sldId id="428"/>
            <p14:sldId id="429"/>
          </p14:sldIdLst>
        </p14:section>
        <p14:section name="Experiments" id="{1A99DA1F-6910-47A4-8314-26DFDD1C197F}">
          <p14:sldIdLst>
            <p14:sldId id="410"/>
            <p14:sldId id="432"/>
            <p14:sldId id="433"/>
            <p14:sldId id="430"/>
            <p14:sldId id="431"/>
            <p14:sldId id="434"/>
            <p14:sldId id="436"/>
            <p14:sldId id="437"/>
            <p14:sldId id="438"/>
          </p14:sldIdLst>
        </p14:section>
        <p14:section name="Conclusion" id="{7D39A438-E9C4-4DB8-9BFD-11AA63F72CB4}">
          <p14:sldIdLst>
            <p14:sldId id="411"/>
            <p14:sldId id="4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FFFFFF"/>
    <a:srgbClr val="E6E6E6"/>
    <a:srgbClr val="ED7D31"/>
    <a:srgbClr val="1C4885"/>
    <a:srgbClr val="153562"/>
    <a:srgbClr val="4472C4"/>
    <a:srgbClr val="FDF1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75410" autoAdjust="0"/>
  </p:normalViewPr>
  <p:slideViewPr>
    <p:cSldViewPr snapToGrid="0">
      <p:cViewPr varScale="1">
        <p:scale>
          <a:sx n="86" d="100"/>
          <a:sy n="86" d="100"/>
        </p:scale>
        <p:origin x="17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簡廷州" userId="fe94e020-c311-454d-859b-15538b9848b5" providerId="ADAL" clId="{34236ABE-DA67-4E78-8C01-169F044FAD50}"/>
    <pc:docChg chg="undo custSel addSld modSld">
      <pc:chgData name="簡廷州" userId="fe94e020-c311-454d-859b-15538b9848b5" providerId="ADAL" clId="{34236ABE-DA67-4E78-8C01-169F044FAD50}" dt="2023-08-23T03:19:50.043" v="854" actId="20577"/>
      <pc:docMkLst>
        <pc:docMk/>
      </pc:docMkLst>
    </pc:docChg>
  </pc:docChgLst>
  <pc:docChgLst>
    <pc:chgData name="簡廷州" userId="S::611410041@office365.ccu.edu.tw::fe94e020-c311-454d-859b-15538b9848b5" providerId="AD" clId="Web-{6ADD7091-649D-492F-B09B-BB5B611AA548}"/>
    <pc:docChg chg="addSld modSld">
      <pc:chgData name="簡廷州" userId="S::611410041@office365.ccu.edu.tw::fe94e020-c311-454d-859b-15538b9848b5" providerId="AD" clId="Web-{6ADD7091-649D-492F-B09B-BB5B611AA548}" dt="2023-08-22T04:55:12.358" v="47" actId="20577"/>
      <pc:docMkLst>
        <pc:docMk/>
      </pc:docMkLst>
    </pc:docChg>
  </pc:docChgLst>
  <pc:docChgLst>
    <pc:chgData name="Ricky" userId="f5e45f7c-c565-4cbd-bd3c-a0aa6186ff68" providerId="ADAL" clId="{99E622CF-D1D5-43CB-B2BE-97292590327D}"/>
    <pc:docChg chg="undo custSel addSld delSld modSld sldOrd modMainMaster modSection">
      <pc:chgData name="Ricky" userId="f5e45f7c-c565-4cbd-bd3c-a0aa6186ff68" providerId="ADAL" clId="{99E622CF-D1D5-43CB-B2BE-97292590327D}" dt="2023-09-28T08:30:05.175" v="3819" actId="1076"/>
      <pc:docMkLst>
        <pc:docMk/>
      </pc:docMkLst>
      <pc:sldChg chg="addSp delSp modSp">
        <pc:chgData name="Ricky" userId="f5e45f7c-c565-4cbd-bd3c-a0aa6186ff68" providerId="ADAL" clId="{99E622CF-D1D5-43CB-B2BE-97292590327D}" dt="2023-09-22T14:21:55.565" v="3654" actId="20577"/>
        <pc:sldMkLst>
          <pc:docMk/>
          <pc:sldMk cId="1777136547" sldId="361"/>
        </pc:sldMkLst>
        <pc:spChg chg="mod">
          <ac:chgData name="Ricky" userId="f5e45f7c-c565-4cbd-bd3c-a0aa6186ff68" providerId="ADAL" clId="{99E622CF-D1D5-43CB-B2BE-97292590327D}" dt="2023-09-22T14:21:55.565" v="3654" actId="20577"/>
          <ac:spMkLst>
            <pc:docMk/>
            <pc:sldMk cId="1777136547" sldId="361"/>
            <ac:spMk id="2" creationId="{989404DA-5A0E-4DFC-82A8-F5333878B874}"/>
          </ac:spMkLst>
        </pc:spChg>
        <pc:spChg chg="mod">
          <ac:chgData name="Ricky" userId="f5e45f7c-c565-4cbd-bd3c-a0aa6186ff68" providerId="ADAL" clId="{99E622CF-D1D5-43CB-B2BE-97292590327D}" dt="2023-09-22T14:20:22.724" v="3631" actId="1076"/>
          <ac:spMkLst>
            <pc:docMk/>
            <pc:sldMk cId="1777136547" sldId="361"/>
            <ac:spMk id="3" creationId="{3587575D-F7D8-4867-A041-D6A491EEE320}"/>
          </ac:spMkLst>
        </pc:spChg>
        <pc:spChg chg="del mod">
          <ac:chgData name="Ricky" userId="f5e45f7c-c565-4cbd-bd3c-a0aa6186ff68" providerId="ADAL" clId="{99E622CF-D1D5-43CB-B2BE-97292590327D}" dt="2023-09-22T14:20:41.270" v="3633" actId="478"/>
          <ac:spMkLst>
            <pc:docMk/>
            <pc:sldMk cId="1777136547" sldId="361"/>
            <ac:spMk id="4" creationId="{E0B23382-7DE2-446B-B3B8-717519008796}"/>
          </ac:spMkLst>
        </pc:spChg>
        <pc:spChg chg="add del mod">
          <ac:chgData name="Ricky" userId="f5e45f7c-c565-4cbd-bd3c-a0aa6186ff68" providerId="ADAL" clId="{99E622CF-D1D5-43CB-B2BE-97292590327D}" dt="2023-09-12T07:09:43.416" v="809" actId="478"/>
          <ac:spMkLst>
            <pc:docMk/>
            <pc:sldMk cId="1777136547" sldId="361"/>
            <ac:spMk id="5" creationId="{AB44947E-8936-47FC-9560-29D6CC81F61D}"/>
          </ac:spMkLst>
        </pc:spChg>
        <pc:spChg chg="add del">
          <ac:chgData name="Ricky" userId="f5e45f7c-c565-4cbd-bd3c-a0aa6186ff68" providerId="ADAL" clId="{99E622CF-D1D5-43CB-B2BE-97292590327D}" dt="2023-09-12T07:09:53.849" v="811"/>
          <ac:spMkLst>
            <pc:docMk/>
            <pc:sldMk cId="1777136547" sldId="361"/>
            <ac:spMk id="6" creationId="{965D92CB-7BA9-4B0E-A694-7B992357BB65}"/>
          </ac:spMkLst>
        </pc:spChg>
        <pc:picChg chg="add del mod">
          <ac:chgData name="Ricky" userId="f5e45f7c-c565-4cbd-bd3c-a0aa6186ff68" providerId="ADAL" clId="{99E622CF-D1D5-43CB-B2BE-97292590327D}" dt="2023-09-12T07:09:22.039" v="806" actId="478"/>
          <ac:picMkLst>
            <pc:docMk/>
            <pc:sldMk cId="1777136547" sldId="361"/>
            <ac:picMk id="4" creationId="{63738181-D406-4057-B315-34A3C655AD45}"/>
          </ac:picMkLst>
        </pc:picChg>
        <pc:picChg chg="add mod">
          <ac:chgData name="Ricky" userId="f5e45f7c-c565-4cbd-bd3c-a0aa6186ff68" providerId="ADAL" clId="{99E622CF-D1D5-43CB-B2BE-97292590327D}" dt="2023-09-12T07:10:49.632" v="822" actId="1076"/>
          <ac:picMkLst>
            <pc:docMk/>
            <pc:sldMk cId="1777136547" sldId="361"/>
            <ac:picMk id="2050" creationId="{4FDE7EB1-017A-48AE-B409-890BEEE90398}"/>
          </ac:picMkLst>
        </pc:picChg>
        <pc:picChg chg="add mod">
          <ac:chgData name="Ricky" userId="f5e45f7c-c565-4cbd-bd3c-a0aa6186ff68" providerId="ADAL" clId="{99E622CF-D1D5-43CB-B2BE-97292590327D}" dt="2023-09-12T07:10:42.090" v="819" actId="1076"/>
          <ac:picMkLst>
            <pc:docMk/>
            <pc:sldMk cId="1777136547" sldId="361"/>
            <ac:picMk id="2056" creationId="{6EBFE66E-373F-4871-B444-07BFDC289B3A}"/>
          </ac:picMkLst>
        </pc:picChg>
      </pc:sldChg>
      <pc:sldChg chg="modSp">
        <pc:chgData name="Ricky" userId="f5e45f7c-c565-4cbd-bd3c-a0aa6186ff68" providerId="ADAL" clId="{99E622CF-D1D5-43CB-B2BE-97292590327D}" dt="2023-09-22T14:26:25.310" v="3680" actId="27636"/>
        <pc:sldMkLst>
          <pc:docMk/>
          <pc:sldMk cId="39515445" sldId="406"/>
        </pc:sldMkLst>
        <pc:spChg chg="mod">
          <ac:chgData name="Ricky" userId="f5e45f7c-c565-4cbd-bd3c-a0aa6186ff68" providerId="ADAL" clId="{99E622CF-D1D5-43CB-B2BE-97292590327D}" dt="2023-09-22T14:26:25.310" v="3680" actId="27636"/>
          <ac:spMkLst>
            <pc:docMk/>
            <pc:sldMk cId="39515445" sldId="406"/>
            <ac:spMk id="4" creationId="{B601EAEE-BF47-4C2D-A57C-928933DF7ADC}"/>
          </ac:spMkLst>
        </pc:spChg>
      </pc:sldChg>
      <pc:sldChg chg="addSp delSp modSp">
        <pc:chgData name="Ricky" userId="f5e45f7c-c565-4cbd-bd3c-a0aa6186ff68" providerId="ADAL" clId="{99E622CF-D1D5-43CB-B2BE-97292590327D}" dt="2023-09-22T14:24:45.014" v="3676" actId="208"/>
        <pc:sldMkLst>
          <pc:docMk/>
          <pc:sldMk cId="2834938749" sldId="411"/>
        </pc:sldMkLst>
        <pc:spChg chg="mod">
          <ac:chgData name="Ricky" userId="f5e45f7c-c565-4cbd-bd3c-a0aa6186ff68" providerId="ADAL" clId="{99E622CF-D1D5-43CB-B2BE-97292590327D}" dt="2023-09-22T14:24:32.338" v="3675" actId="20577"/>
          <ac:spMkLst>
            <pc:docMk/>
            <pc:sldMk cId="2834938749" sldId="411"/>
            <ac:spMk id="2" creationId="{5644DD66-782A-4D3E-B95E-9E7DB6A4B96E}"/>
          </ac:spMkLst>
        </pc:spChg>
        <pc:spChg chg="add del">
          <ac:chgData name="Ricky" userId="f5e45f7c-c565-4cbd-bd3c-a0aa6186ff68" providerId="ADAL" clId="{99E622CF-D1D5-43CB-B2BE-97292590327D}" dt="2023-09-22T14:10:30.211" v="3601"/>
          <ac:spMkLst>
            <pc:docMk/>
            <pc:sldMk cId="2834938749" sldId="411"/>
            <ac:spMk id="166" creationId="{50A70FF1-A5C3-4866-A2AF-28ED281D3222}"/>
          </ac:spMkLst>
        </pc:spChg>
        <pc:spChg chg="add mod">
          <ac:chgData name="Ricky" userId="f5e45f7c-c565-4cbd-bd3c-a0aa6186ff68" providerId="ADAL" clId="{99E622CF-D1D5-43CB-B2BE-97292590327D}" dt="2023-09-22T14:12:10.307" v="3613" actId="164"/>
          <ac:spMkLst>
            <pc:docMk/>
            <pc:sldMk cId="2834938749" sldId="411"/>
            <ac:spMk id="192" creationId="{5324085A-06EC-48AB-B0FB-158F5B55FF00}"/>
          </ac:spMkLst>
        </pc:spChg>
        <pc:spChg chg="add mod">
          <ac:chgData name="Ricky" userId="f5e45f7c-c565-4cbd-bd3c-a0aa6186ff68" providerId="ADAL" clId="{99E622CF-D1D5-43CB-B2BE-97292590327D}" dt="2023-09-22T14:12:10.307" v="3613" actId="164"/>
          <ac:spMkLst>
            <pc:docMk/>
            <pc:sldMk cId="2834938749" sldId="411"/>
            <ac:spMk id="193" creationId="{5A3C4BBC-4F22-4C96-B711-5E3C6D9DEA54}"/>
          </ac:spMkLst>
        </pc:spChg>
        <pc:spChg chg="add mod">
          <ac:chgData name="Ricky" userId="f5e45f7c-c565-4cbd-bd3c-a0aa6186ff68" providerId="ADAL" clId="{99E622CF-D1D5-43CB-B2BE-97292590327D}" dt="2023-09-22T14:12:10.307" v="3613" actId="164"/>
          <ac:spMkLst>
            <pc:docMk/>
            <pc:sldMk cId="2834938749" sldId="411"/>
            <ac:spMk id="194" creationId="{1D06499E-E7A8-4B75-80E8-9E5B48BB6BBD}"/>
          </ac:spMkLst>
        </pc:spChg>
        <pc:spChg chg="add mod">
          <ac:chgData name="Ricky" userId="f5e45f7c-c565-4cbd-bd3c-a0aa6186ff68" providerId="ADAL" clId="{99E622CF-D1D5-43CB-B2BE-97292590327D}" dt="2023-09-22T14:12:10.307" v="3613" actId="164"/>
          <ac:spMkLst>
            <pc:docMk/>
            <pc:sldMk cId="2834938749" sldId="411"/>
            <ac:spMk id="195" creationId="{D872364C-426E-4BB0-970E-8ED33CF1CE35}"/>
          </ac:spMkLst>
        </pc:spChg>
        <pc:spChg chg="del">
          <ac:chgData name="Ricky" userId="f5e45f7c-c565-4cbd-bd3c-a0aa6186ff68" providerId="ADAL" clId="{99E622CF-D1D5-43CB-B2BE-97292590327D}" dt="2023-09-22T14:11:00.268" v="3605" actId="478"/>
          <ac:spMkLst>
            <pc:docMk/>
            <pc:sldMk cId="2834938749" sldId="411"/>
            <ac:spMk id="279" creationId="{7C62BE90-BEC9-4096-8386-3BAD315B27B5}"/>
          </ac:spMkLst>
        </pc:spChg>
        <pc:spChg chg="del">
          <ac:chgData name="Ricky" userId="f5e45f7c-c565-4cbd-bd3c-a0aa6186ff68" providerId="ADAL" clId="{99E622CF-D1D5-43CB-B2BE-97292590327D}" dt="2023-09-22T14:11:00.268" v="3605" actId="478"/>
          <ac:spMkLst>
            <pc:docMk/>
            <pc:sldMk cId="2834938749" sldId="411"/>
            <ac:spMk id="280" creationId="{FD1B8EC6-6FF5-4E65-BF74-33B98E4787F8}"/>
          </ac:spMkLst>
        </pc:spChg>
        <pc:spChg chg="del">
          <ac:chgData name="Ricky" userId="f5e45f7c-c565-4cbd-bd3c-a0aa6186ff68" providerId="ADAL" clId="{99E622CF-D1D5-43CB-B2BE-97292590327D}" dt="2023-09-22T14:11:00.268" v="3605" actId="478"/>
          <ac:spMkLst>
            <pc:docMk/>
            <pc:sldMk cId="2834938749" sldId="411"/>
            <ac:spMk id="281" creationId="{4CA99F1B-421B-4055-9C22-A61C0FA8662D}"/>
          </ac:spMkLst>
        </pc:spChg>
        <pc:spChg chg="del">
          <ac:chgData name="Ricky" userId="f5e45f7c-c565-4cbd-bd3c-a0aa6186ff68" providerId="ADAL" clId="{99E622CF-D1D5-43CB-B2BE-97292590327D}" dt="2023-09-22T14:11:00.268" v="3605" actId="478"/>
          <ac:spMkLst>
            <pc:docMk/>
            <pc:sldMk cId="2834938749" sldId="411"/>
            <ac:spMk id="282" creationId="{DB69F038-F292-4F85-A0C0-EE3CF3081F9F}"/>
          </ac:spMkLst>
        </pc:spChg>
        <pc:grpChg chg="add mod">
          <ac:chgData name="Ricky" userId="f5e45f7c-c565-4cbd-bd3c-a0aa6186ff68" providerId="ADAL" clId="{99E622CF-D1D5-43CB-B2BE-97292590327D}" dt="2023-09-22T14:12:10.307" v="3613" actId="164"/>
          <ac:grpSpMkLst>
            <pc:docMk/>
            <pc:sldMk cId="2834938749" sldId="411"/>
            <ac:grpSpMk id="7" creationId="{80F469B7-5915-4A9B-960D-3508765528A2}"/>
          </ac:grpSpMkLst>
        </pc:grpChg>
        <pc:grpChg chg="add del">
          <ac:chgData name="Ricky" userId="f5e45f7c-c565-4cbd-bd3c-a0aa6186ff68" providerId="ADAL" clId="{99E622CF-D1D5-43CB-B2BE-97292590327D}" dt="2023-09-22T14:11:02.385" v="3607"/>
          <ac:grpSpMkLst>
            <pc:docMk/>
            <pc:sldMk cId="2834938749" sldId="411"/>
            <ac:grpSpMk id="167" creationId="{3CD19165-1BCB-4E57-A34E-297C4A4278CE}"/>
          </ac:grpSpMkLst>
        </pc:grpChg>
        <pc:grpChg chg="add mod">
          <ac:chgData name="Ricky" userId="f5e45f7c-c565-4cbd-bd3c-a0aa6186ff68" providerId="ADAL" clId="{99E622CF-D1D5-43CB-B2BE-97292590327D}" dt="2023-09-22T14:12:10.307" v="3613" actId="164"/>
          <ac:grpSpMkLst>
            <pc:docMk/>
            <pc:sldMk cId="2834938749" sldId="411"/>
            <ac:grpSpMk id="176" creationId="{D2AB20B9-CD01-40E5-A2DE-8B1EEAF9A20F}"/>
          </ac:grpSpMkLst>
        </pc:grpChg>
        <pc:grpChg chg="add del">
          <ac:chgData name="Ricky" userId="f5e45f7c-c565-4cbd-bd3c-a0aa6186ff68" providerId="ADAL" clId="{99E622CF-D1D5-43CB-B2BE-97292590327D}" dt="2023-09-22T14:10:58.707" v="3604" actId="478"/>
          <ac:grpSpMkLst>
            <pc:docMk/>
            <pc:sldMk cId="2834938749" sldId="411"/>
            <ac:grpSpMk id="271" creationId="{55DBABCB-992C-4E4D-86A6-F5BCC4B34CE9}"/>
          </ac:grpSpMkLst>
        </pc:grpChg>
        <pc:picChg chg="add mod">
          <ac:chgData name="Ricky" userId="f5e45f7c-c565-4cbd-bd3c-a0aa6186ff68" providerId="ADAL" clId="{99E622CF-D1D5-43CB-B2BE-97292590327D}" dt="2023-09-22T14:12:10.307" v="3613" actId="164"/>
          <ac:picMkLst>
            <pc:docMk/>
            <pc:sldMk cId="2834938749" sldId="411"/>
            <ac:picMk id="180" creationId="{548F2B85-F4C9-4D10-AB3B-01C624E60EC8}"/>
          </ac:picMkLst>
        </pc:picChg>
        <pc:picChg chg="add mod">
          <ac:chgData name="Ricky" userId="f5e45f7c-c565-4cbd-bd3c-a0aa6186ff68" providerId="ADAL" clId="{99E622CF-D1D5-43CB-B2BE-97292590327D}" dt="2023-09-22T14:12:10.307" v="3613" actId="164"/>
          <ac:picMkLst>
            <pc:docMk/>
            <pc:sldMk cId="2834938749" sldId="411"/>
            <ac:picMk id="189" creationId="{306E9981-D404-4DE7-994F-C65A4F88D42A}"/>
          </ac:picMkLst>
        </pc:picChg>
        <pc:picChg chg="add mod">
          <ac:chgData name="Ricky" userId="f5e45f7c-c565-4cbd-bd3c-a0aa6186ff68" providerId="ADAL" clId="{99E622CF-D1D5-43CB-B2BE-97292590327D}" dt="2023-09-22T14:12:10.307" v="3613" actId="164"/>
          <ac:picMkLst>
            <pc:docMk/>
            <pc:sldMk cId="2834938749" sldId="411"/>
            <ac:picMk id="190" creationId="{0FE251E8-E60A-4BB3-B712-D46767AF7224}"/>
          </ac:picMkLst>
        </pc:picChg>
        <pc:picChg chg="add mod">
          <ac:chgData name="Ricky" userId="f5e45f7c-c565-4cbd-bd3c-a0aa6186ff68" providerId="ADAL" clId="{99E622CF-D1D5-43CB-B2BE-97292590327D}" dt="2023-09-22T14:12:10.307" v="3613" actId="164"/>
          <ac:picMkLst>
            <pc:docMk/>
            <pc:sldMk cId="2834938749" sldId="411"/>
            <ac:picMk id="191" creationId="{F536700B-4542-4023-B9F3-7922C09F0061}"/>
          </ac:picMkLst>
        </pc:picChg>
        <pc:picChg chg="mod">
          <ac:chgData name="Ricky" userId="f5e45f7c-c565-4cbd-bd3c-a0aa6186ff68" providerId="ADAL" clId="{99E622CF-D1D5-43CB-B2BE-97292590327D}" dt="2023-09-22T14:24:45.014" v="3676" actId="208"/>
          <ac:picMkLst>
            <pc:docMk/>
            <pc:sldMk cId="2834938749" sldId="411"/>
            <ac:picMk id="254" creationId="{5CDC2123-FB79-4EA3-85C5-DE54EA002DA0}"/>
          </ac:picMkLst>
        </pc:picChg>
        <pc:picChg chg="mod">
          <ac:chgData name="Ricky" userId="f5e45f7c-c565-4cbd-bd3c-a0aa6186ff68" providerId="ADAL" clId="{99E622CF-D1D5-43CB-B2BE-97292590327D}" dt="2023-09-22T14:24:45.014" v="3676" actId="208"/>
          <ac:picMkLst>
            <pc:docMk/>
            <pc:sldMk cId="2834938749" sldId="411"/>
            <ac:picMk id="255" creationId="{B996594D-6A1A-4918-84DE-EFE3A2CE2279}"/>
          </ac:picMkLst>
        </pc:picChg>
        <pc:picChg chg="mod">
          <ac:chgData name="Ricky" userId="f5e45f7c-c565-4cbd-bd3c-a0aa6186ff68" providerId="ADAL" clId="{99E622CF-D1D5-43CB-B2BE-97292590327D}" dt="2023-09-22T14:24:45.014" v="3676" actId="208"/>
          <ac:picMkLst>
            <pc:docMk/>
            <pc:sldMk cId="2834938749" sldId="411"/>
            <ac:picMk id="256" creationId="{E64191FE-AEF2-4C7E-9653-1B77D940E9ED}"/>
          </ac:picMkLst>
        </pc:picChg>
        <pc:picChg chg="mod">
          <ac:chgData name="Ricky" userId="f5e45f7c-c565-4cbd-bd3c-a0aa6186ff68" providerId="ADAL" clId="{99E622CF-D1D5-43CB-B2BE-97292590327D}" dt="2023-09-22T14:24:45.014" v="3676" actId="208"/>
          <ac:picMkLst>
            <pc:docMk/>
            <pc:sldMk cId="2834938749" sldId="411"/>
            <ac:picMk id="257" creationId="{D033E4DC-7BBF-49DF-AFF1-62BCFFD262BA}"/>
          </ac:picMkLst>
        </pc:picChg>
      </pc:sldChg>
      <pc:sldChg chg="addSp delSp modSp">
        <pc:chgData name="Ricky" userId="f5e45f7c-c565-4cbd-bd3c-a0aa6186ff68" providerId="ADAL" clId="{99E622CF-D1D5-43CB-B2BE-97292590327D}" dt="2023-09-22T08:13:57.374" v="1723" actId="207"/>
        <pc:sldMkLst>
          <pc:docMk/>
          <pc:sldMk cId="1642460017" sldId="426"/>
        </pc:sldMkLst>
        <pc:spChg chg="add del">
          <ac:chgData name="Ricky" userId="f5e45f7c-c565-4cbd-bd3c-a0aa6186ff68" providerId="ADAL" clId="{99E622CF-D1D5-43CB-B2BE-97292590327D}" dt="2023-09-22T07:43:29.036" v="1479"/>
          <ac:spMkLst>
            <pc:docMk/>
            <pc:sldMk cId="1642460017" sldId="426"/>
            <ac:spMk id="2" creationId="{F2E8D94E-7B67-457E-B69A-CB799359DDB5}"/>
          </ac:spMkLst>
        </pc:spChg>
        <pc:spChg chg="del">
          <ac:chgData name="Ricky" userId="f5e45f7c-c565-4cbd-bd3c-a0aa6186ff68" providerId="ADAL" clId="{99E622CF-D1D5-43CB-B2BE-97292590327D}" dt="2023-09-22T07:47:25.084" v="1486" actId="478"/>
          <ac:spMkLst>
            <pc:docMk/>
            <pc:sldMk cId="1642460017" sldId="426"/>
            <ac:spMk id="3" creationId="{BAC4711C-A797-40B9-A33C-7A4CD5F69FFF}"/>
          </ac:spMkLst>
        </pc:spChg>
        <pc:spChg chg="del">
          <ac:chgData name="Ricky" userId="f5e45f7c-c565-4cbd-bd3c-a0aa6186ff68" providerId="ADAL" clId="{99E622CF-D1D5-43CB-B2BE-97292590327D}" dt="2023-09-22T07:53:15.430" v="1578" actId="478"/>
          <ac:spMkLst>
            <pc:docMk/>
            <pc:sldMk cId="1642460017" sldId="426"/>
            <ac:spMk id="9" creationId="{412E7377-6F04-4644-81AF-E036A4C1874F}"/>
          </ac:spMkLst>
        </pc:spChg>
        <pc:spChg chg="add del mod">
          <ac:chgData name="Ricky" userId="f5e45f7c-c565-4cbd-bd3c-a0aa6186ff68" providerId="ADAL" clId="{99E622CF-D1D5-43CB-B2BE-97292590327D}" dt="2023-09-22T07:49:26.239" v="1557"/>
          <ac:spMkLst>
            <pc:docMk/>
            <pc:sldMk cId="1642460017" sldId="426"/>
            <ac:spMk id="10" creationId="{8FC7B788-1574-49AC-A460-4243B7F8B77C}"/>
          </ac:spMkLst>
        </pc:spChg>
        <pc:spChg chg="add mod">
          <ac:chgData name="Ricky" userId="f5e45f7c-c565-4cbd-bd3c-a0aa6186ff68" providerId="ADAL" clId="{99E622CF-D1D5-43CB-B2BE-97292590327D}" dt="2023-09-22T07:53:17.711" v="1583"/>
          <ac:spMkLst>
            <pc:docMk/>
            <pc:sldMk cId="1642460017" sldId="426"/>
            <ac:spMk id="12" creationId="{B95450A0-1D17-49EE-9EF8-8B498AA038D0}"/>
          </ac:spMkLst>
        </pc:spChg>
        <pc:spChg chg="add del mod">
          <ac:chgData name="Ricky" userId="f5e45f7c-c565-4cbd-bd3c-a0aa6186ff68" providerId="ADAL" clId="{99E622CF-D1D5-43CB-B2BE-97292590327D}" dt="2023-09-22T07:53:16.696" v="1582"/>
          <ac:spMkLst>
            <pc:docMk/>
            <pc:sldMk cId="1642460017" sldId="426"/>
            <ac:spMk id="13" creationId="{2B450251-0843-4E93-B7DF-675E2EB66E78}"/>
          </ac:spMkLst>
        </pc:spChg>
        <pc:spChg chg="add mod">
          <ac:chgData name="Ricky" userId="f5e45f7c-c565-4cbd-bd3c-a0aa6186ff68" providerId="ADAL" clId="{99E622CF-D1D5-43CB-B2BE-97292590327D}" dt="2023-09-22T08:13:57.374" v="1723" actId="207"/>
          <ac:spMkLst>
            <pc:docMk/>
            <pc:sldMk cId="1642460017" sldId="426"/>
            <ac:spMk id="17" creationId="{19823CFA-D97E-4630-9F91-E77925980839}"/>
          </ac:spMkLst>
        </pc:spChg>
        <pc:graphicFrameChg chg="del">
          <ac:chgData name="Ricky" userId="f5e45f7c-c565-4cbd-bd3c-a0aa6186ff68" providerId="ADAL" clId="{99E622CF-D1D5-43CB-B2BE-97292590327D}" dt="2023-09-22T07:47:15.815" v="1482" actId="478"/>
          <ac:graphicFrameMkLst>
            <pc:docMk/>
            <pc:sldMk cId="1642460017" sldId="426"/>
            <ac:graphicFrameMk id="6" creationId="{867FC495-07EF-410B-AAFC-E89475BC803A}"/>
          </ac:graphicFrameMkLst>
        </pc:graphicFrameChg>
        <pc:graphicFrameChg chg="add del">
          <ac:chgData name="Ricky" userId="f5e45f7c-c565-4cbd-bd3c-a0aa6186ff68" providerId="ADAL" clId="{99E622CF-D1D5-43CB-B2BE-97292590327D}" dt="2023-09-22T08:12:46.963" v="1711"/>
          <ac:graphicFrameMkLst>
            <pc:docMk/>
            <pc:sldMk cId="1642460017" sldId="426"/>
            <ac:graphicFrameMk id="18" creationId="{929122E1-CCB8-4938-8CF8-0468025B320B}"/>
          </ac:graphicFrameMkLst>
        </pc:graphicFrameChg>
        <pc:graphicFrameChg chg="add del mod">
          <ac:chgData name="Ricky" userId="f5e45f7c-c565-4cbd-bd3c-a0aa6186ff68" providerId="ADAL" clId="{99E622CF-D1D5-43CB-B2BE-97292590327D}" dt="2023-09-22T08:12:57.907" v="1714"/>
          <ac:graphicFrameMkLst>
            <pc:docMk/>
            <pc:sldMk cId="1642460017" sldId="426"/>
            <ac:graphicFrameMk id="19" creationId="{F6F21691-D834-4D41-8989-B8E1A3062CD9}"/>
          </ac:graphicFrameMkLst>
        </pc:graphicFrameChg>
        <pc:picChg chg="add del mod ord">
          <ac:chgData name="Ricky" userId="f5e45f7c-c565-4cbd-bd3c-a0aa6186ff68" providerId="ADAL" clId="{99E622CF-D1D5-43CB-B2BE-97292590327D}" dt="2023-09-22T07:47:53.217" v="1497" actId="478"/>
          <ac:picMkLst>
            <pc:docMk/>
            <pc:sldMk cId="1642460017" sldId="426"/>
            <ac:picMk id="5" creationId="{8925C628-9D36-4181-BE35-B55D30265412}"/>
          </ac:picMkLst>
        </pc:picChg>
        <pc:picChg chg="add del mod ord">
          <ac:chgData name="Ricky" userId="f5e45f7c-c565-4cbd-bd3c-a0aa6186ff68" providerId="ADAL" clId="{99E622CF-D1D5-43CB-B2BE-97292590327D}" dt="2023-09-22T07:52:27.728" v="1567" actId="478"/>
          <ac:picMkLst>
            <pc:docMk/>
            <pc:sldMk cId="1642460017" sldId="426"/>
            <ac:picMk id="7" creationId="{D91EDF21-9A1A-4461-A41B-033D3580C754}"/>
          </ac:picMkLst>
        </pc:picChg>
        <pc:picChg chg="add del mod ord">
          <ac:chgData name="Ricky" userId="f5e45f7c-c565-4cbd-bd3c-a0aa6186ff68" providerId="ADAL" clId="{99E622CF-D1D5-43CB-B2BE-97292590327D}" dt="2023-09-22T07:53:12.660" v="1577" actId="478"/>
          <ac:picMkLst>
            <pc:docMk/>
            <pc:sldMk cId="1642460017" sldId="426"/>
            <ac:picMk id="8" creationId="{E77F8AFA-8A42-45F5-97EE-5B7B029DBCCA}"/>
          </ac:picMkLst>
        </pc:picChg>
        <pc:picChg chg="add del mod ord">
          <ac:chgData name="Ricky" userId="f5e45f7c-c565-4cbd-bd3c-a0aa6186ff68" providerId="ADAL" clId="{99E622CF-D1D5-43CB-B2BE-97292590327D}" dt="2023-09-22T07:59:07.287" v="1590" actId="478"/>
          <ac:picMkLst>
            <pc:docMk/>
            <pc:sldMk cId="1642460017" sldId="426"/>
            <ac:picMk id="14" creationId="{3A782239-C84C-43D0-B10F-F675F6A63108}"/>
          </ac:picMkLst>
        </pc:picChg>
        <pc:picChg chg="add del mod ord">
          <ac:chgData name="Ricky" userId="f5e45f7c-c565-4cbd-bd3c-a0aa6186ff68" providerId="ADAL" clId="{99E622CF-D1D5-43CB-B2BE-97292590327D}" dt="2023-09-22T08:12:19.100" v="1701" actId="478"/>
          <ac:picMkLst>
            <pc:docMk/>
            <pc:sldMk cId="1642460017" sldId="426"/>
            <ac:picMk id="15" creationId="{6540FCDD-F6F5-4DED-AE95-171A6B2444C1}"/>
          </ac:picMkLst>
        </pc:picChg>
        <pc:picChg chg="add mod ord">
          <ac:chgData name="Ricky" userId="f5e45f7c-c565-4cbd-bd3c-a0aa6186ff68" providerId="ADAL" clId="{99E622CF-D1D5-43CB-B2BE-97292590327D}" dt="2023-09-22T08:12:36.232" v="1709" actId="1076"/>
          <ac:picMkLst>
            <pc:docMk/>
            <pc:sldMk cId="1642460017" sldId="426"/>
            <ac:picMk id="16" creationId="{A869A2B3-F397-4848-8055-63692E80BF1D}"/>
          </ac:picMkLst>
        </pc:picChg>
        <pc:picChg chg="add del">
          <ac:chgData name="Ricky" userId="f5e45f7c-c565-4cbd-bd3c-a0aa6186ff68" providerId="ADAL" clId="{99E622CF-D1D5-43CB-B2BE-97292590327D}" dt="2023-09-22T07:44:34.217" v="1481"/>
          <ac:picMkLst>
            <pc:docMk/>
            <pc:sldMk cId="1642460017" sldId="426"/>
            <ac:picMk id="1026" creationId="{E2C5EDBC-AC6E-47CE-BD7F-401B64309342}"/>
          </ac:picMkLst>
        </pc:picChg>
      </pc:sldChg>
      <pc:sldMasterChg chg="addSp delSp modSp modSldLayout">
        <pc:chgData name="Ricky" userId="f5e45f7c-c565-4cbd-bd3c-a0aa6186ff68" providerId="ADAL" clId="{99E622CF-D1D5-43CB-B2BE-97292590327D}" dt="2023-09-12T06:13:09.671" v="749" actId="478"/>
        <pc:sldMasterMkLst>
          <pc:docMk/>
          <pc:sldMasterMk cId="2489621" sldId="2147483648"/>
        </pc:sldMasterMkLst>
        <pc:spChg chg="mod">
          <ac:chgData name="Ricky" userId="f5e45f7c-c565-4cbd-bd3c-a0aa6186ff68" providerId="ADAL" clId="{99E622CF-D1D5-43CB-B2BE-97292590327D}" dt="2023-09-12T06:00:23.644" v="369" actId="14100"/>
          <ac:spMkLst>
            <pc:docMk/>
            <pc:sldMasterMk cId="2489621" sldId="2147483648"/>
            <ac:spMk id="2" creationId="{91D84393-CD63-4E0E-909D-A20CFD678EC2}"/>
          </ac:spMkLst>
        </pc:spChg>
        <pc:cxnChg chg="add del">
          <ac:chgData name="Ricky" userId="f5e45f7c-c565-4cbd-bd3c-a0aa6186ff68" providerId="ADAL" clId="{99E622CF-D1D5-43CB-B2BE-97292590327D}" dt="2023-09-12T06:09:40.191" v="421" actId="478"/>
          <ac:cxnSpMkLst>
            <pc:docMk/>
            <pc:sldMasterMk cId="2489621" sldId="2147483648"/>
            <ac:cxnSpMk id="7" creationId="{CE9F7689-07FA-43A4-AD45-49F7055CEB88}"/>
          </ac:cxnSpMkLst>
        </pc:cxnChg>
        <pc:sldLayoutChg chg="addSp delSp modSp">
          <pc:chgData name="Ricky" userId="f5e45f7c-c565-4cbd-bd3c-a0aa6186ff68" providerId="ADAL" clId="{99E622CF-D1D5-43CB-B2BE-97292590327D}" dt="2023-09-12T06:06:24.414" v="411" actId="208"/>
          <pc:sldLayoutMkLst>
            <pc:docMk/>
            <pc:sldMasterMk cId="2489621" sldId="2147483648"/>
            <pc:sldLayoutMk cId="3626129916" sldId="2147483649"/>
          </pc:sldLayoutMkLst>
          <pc:spChg chg="add del">
            <ac:chgData name="Ricky" userId="f5e45f7c-c565-4cbd-bd3c-a0aa6186ff68" providerId="ADAL" clId="{99E622CF-D1D5-43CB-B2BE-97292590327D}" dt="2023-09-12T05:55:56.743" v="324"/>
            <ac:spMkLst>
              <pc:docMk/>
              <pc:sldMasterMk cId="2489621" sldId="2147483648"/>
              <pc:sldLayoutMk cId="3626129916" sldId="2147483649"/>
              <ac:spMk id="7" creationId="{B0D930BA-8E48-4F48-AC45-14F43B9B6205}"/>
            </ac:spMkLst>
          </pc:spChg>
          <pc:spChg chg="add del">
            <ac:chgData name="Ricky" userId="f5e45f7c-c565-4cbd-bd3c-a0aa6186ff68" providerId="ADAL" clId="{99E622CF-D1D5-43CB-B2BE-97292590327D}" dt="2023-09-12T05:55:56.743" v="324"/>
            <ac:spMkLst>
              <pc:docMk/>
              <pc:sldMasterMk cId="2489621" sldId="2147483648"/>
              <pc:sldLayoutMk cId="3626129916" sldId="2147483649"/>
              <ac:spMk id="8" creationId="{864EE1CB-B824-4629-855E-47E325F38EDB}"/>
            </ac:spMkLst>
          </pc:spChg>
          <pc:spChg chg="add del">
            <ac:chgData name="Ricky" userId="f5e45f7c-c565-4cbd-bd3c-a0aa6186ff68" providerId="ADAL" clId="{99E622CF-D1D5-43CB-B2BE-97292590327D}" dt="2023-09-12T05:55:56.743" v="324"/>
            <ac:spMkLst>
              <pc:docMk/>
              <pc:sldMasterMk cId="2489621" sldId="2147483648"/>
              <pc:sldLayoutMk cId="3626129916" sldId="2147483649"/>
              <ac:spMk id="9" creationId="{D05F02A8-5802-4A59-96F4-6B1904556D09}"/>
            </ac:spMkLst>
          </pc:spChg>
          <pc:spChg chg="add del">
            <ac:chgData name="Ricky" userId="f5e45f7c-c565-4cbd-bd3c-a0aa6186ff68" providerId="ADAL" clId="{99E622CF-D1D5-43CB-B2BE-97292590327D}" dt="2023-09-12T05:55:56.743" v="324"/>
            <ac:spMkLst>
              <pc:docMk/>
              <pc:sldMasterMk cId="2489621" sldId="2147483648"/>
              <pc:sldLayoutMk cId="3626129916" sldId="2147483649"/>
              <ac:spMk id="10" creationId="{8AEE4845-172E-4B68-BFD5-10EF1CA6B681}"/>
            </ac:spMkLst>
          </pc:spChg>
          <pc:spChg chg="add del">
            <ac:chgData name="Ricky" userId="f5e45f7c-c565-4cbd-bd3c-a0aa6186ff68" providerId="ADAL" clId="{99E622CF-D1D5-43CB-B2BE-97292590327D}" dt="2023-09-12T05:55:56.743" v="324"/>
            <ac:spMkLst>
              <pc:docMk/>
              <pc:sldMasterMk cId="2489621" sldId="2147483648"/>
              <pc:sldLayoutMk cId="3626129916" sldId="2147483649"/>
              <ac:spMk id="11" creationId="{A41F25CF-B40C-4037-ABDD-3603B89FD0AE}"/>
            </ac:spMkLst>
          </pc:spChg>
          <pc:spChg chg="add">
            <ac:chgData name="Ricky" userId="f5e45f7c-c565-4cbd-bd3c-a0aa6186ff68" providerId="ADAL" clId="{99E622CF-D1D5-43CB-B2BE-97292590327D}" dt="2023-09-12T05:55:58.901" v="325"/>
            <ac:spMkLst>
              <pc:docMk/>
              <pc:sldMasterMk cId="2489621" sldId="2147483648"/>
              <pc:sldLayoutMk cId="3626129916" sldId="2147483649"/>
              <ac:spMk id="12" creationId="{63F9B313-7BE8-40AB-9BBD-6877DA3EDD48}"/>
            </ac:spMkLst>
          </pc:spChg>
          <pc:spChg chg="add">
            <ac:chgData name="Ricky" userId="f5e45f7c-c565-4cbd-bd3c-a0aa6186ff68" providerId="ADAL" clId="{99E622CF-D1D5-43CB-B2BE-97292590327D}" dt="2023-09-12T05:55:58.901" v="325"/>
            <ac:spMkLst>
              <pc:docMk/>
              <pc:sldMasterMk cId="2489621" sldId="2147483648"/>
              <pc:sldLayoutMk cId="3626129916" sldId="2147483649"/>
              <ac:spMk id="13" creationId="{F61B9412-D979-4652-AD39-FF2751913F74}"/>
            </ac:spMkLst>
          </pc:spChg>
          <pc:spChg chg="add">
            <ac:chgData name="Ricky" userId="f5e45f7c-c565-4cbd-bd3c-a0aa6186ff68" providerId="ADAL" clId="{99E622CF-D1D5-43CB-B2BE-97292590327D}" dt="2023-09-12T05:55:58.901" v="325"/>
            <ac:spMkLst>
              <pc:docMk/>
              <pc:sldMasterMk cId="2489621" sldId="2147483648"/>
              <pc:sldLayoutMk cId="3626129916" sldId="2147483649"/>
              <ac:spMk id="14" creationId="{C439E83F-3374-473B-8B15-753B637DACFC}"/>
            </ac:spMkLst>
          </pc:spChg>
          <pc:spChg chg="add mod">
            <ac:chgData name="Ricky" userId="f5e45f7c-c565-4cbd-bd3c-a0aa6186ff68" providerId="ADAL" clId="{99E622CF-D1D5-43CB-B2BE-97292590327D}" dt="2023-09-12T06:06:24.414" v="411" actId="208"/>
            <ac:spMkLst>
              <pc:docMk/>
              <pc:sldMasterMk cId="2489621" sldId="2147483648"/>
              <pc:sldLayoutMk cId="3626129916" sldId="2147483649"/>
              <ac:spMk id="15" creationId="{3AB1B74C-6BE0-48BB-9BED-076F9CCDC5E6}"/>
            </ac:spMkLst>
          </pc:spChg>
          <pc:spChg chg="add">
            <ac:chgData name="Ricky" userId="f5e45f7c-c565-4cbd-bd3c-a0aa6186ff68" providerId="ADAL" clId="{99E622CF-D1D5-43CB-B2BE-97292590327D}" dt="2023-09-12T05:55:58.901" v="325"/>
            <ac:spMkLst>
              <pc:docMk/>
              <pc:sldMasterMk cId="2489621" sldId="2147483648"/>
              <pc:sldLayoutMk cId="3626129916" sldId="2147483649"/>
              <ac:spMk id="16" creationId="{4CCDBC45-AB64-4045-9588-32C2F7B64FF1}"/>
            </ac:spMkLst>
          </pc:spChg>
          <pc:picChg chg="add del mod">
            <ac:chgData name="Ricky" userId="f5e45f7c-c565-4cbd-bd3c-a0aa6186ff68" providerId="ADAL" clId="{99E622CF-D1D5-43CB-B2BE-97292590327D}" dt="2023-09-12T05:58:21.011" v="343"/>
            <ac:picMkLst>
              <pc:docMk/>
              <pc:sldMasterMk cId="2489621" sldId="2147483648"/>
              <pc:sldLayoutMk cId="3626129916" sldId="2147483649"/>
              <ac:picMk id="1026" creationId="{EA107349-E29F-49AE-B08D-778F3928224E}"/>
            </ac:picMkLst>
          </pc:picChg>
        </pc:sldLayoutChg>
        <pc:sldLayoutChg chg="addSp delSp modSp">
          <pc:chgData name="Ricky" userId="f5e45f7c-c565-4cbd-bd3c-a0aa6186ff68" providerId="ADAL" clId="{99E622CF-D1D5-43CB-B2BE-97292590327D}" dt="2023-09-12T06:13:09.671" v="749" actId="478"/>
          <pc:sldLayoutMkLst>
            <pc:docMk/>
            <pc:sldMasterMk cId="2489621" sldId="2147483648"/>
            <pc:sldLayoutMk cId="2686762088" sldId="2147483650"/>
          </pc:sldLayoutMkLst>
          <pc:spChg chg="del mod">
            <ac:chgData name="Ricky" userId="f5e45f7c-c565-4cbd-bd3c-a0aa6186ff68" providerId="ADAL" clId="{99E622CF-D1D5-43CB-B2BE-97292590327D}" dt="2023-09-12T06:10:05.660" v="422" actId="478"/>
            <ac:spMkLst>
              <pc:docMk/>
              <pc:sldMasterMk cId="2489621" sldId="2147483648"/>
              <pc:sldLayoutMk cId="2686762088" sldId="2147483650"/>
              <ac:spMk id="2" creationId="{252BBD48-3BFF-4C84-9DF4-C7F69EDBF588}"/>
            </ac:spMkLst>
          </pc:spChg>
          <pc:spChg chg="mod">
            <ac:chgData name="Ricky" userId="f5e45f7c-c565-4cbd-bd3c-a0aa6186ff68" providerId="ADAL" clId="{99E622CF-D1D5-43CB-B2BE-97292590327D}" dt="2023-09-12T06:06:03.302" v="410" actId="207"/>
            <ac:spMkLst>
              <pc:docMk/>
              <pc:sldMasterMk cId="2489621" sldId="2147483648"/>
              <pc:sldLayoutMk cId="2686762088" sldId="2147483650"/>
              <ac:spMk id="6" creationId="{7B6840A6-1102-4A93-B029-06DC219B2E4B}"/>
            </ac:spMkLst>
          </pc:spChg>
          <pc:spChg chg="add mod ord">
            <ac:chgData name="Ricky" userId="f5e45f7c-c565-4cbd-bd3c-a0aa6186ff68" providerId="ADAL" clId="{99E622CF-D1D5-43CB-B2BE-97292590327D}" dt="2023-09-12T06:08:37.025" v="418" actId="207"/>
            <ac:spMkLst>
              <pc:docMk/>
              <pc:sldMasterMk cId="2489621" sldId="2147483648"/>
              <pc:sldLayoutMk cId="2686762088" sldId="2147483650"/>
              <ac:spMk id="7" creationId="{2107D842-3352-4D67-B922-4F423C893687}"/>
            </ac:spMkLst>
          </pc:spChg>
          <pc:spChg chg="add mod">
            <ac:chgData name="Ricky" userId="f5e45f7c-c565-4cbd-bd3c-a0aa6186ff68" providerId="ADAL" clId="{99E622CF-D1D5-43CB-B2BE-97292590327D}" dt="2023-09-12T06:08:21.599" v="416" actId="207"/>
            <ac:spMkLst>
              <pc:docMk/>
              <pc:sldMasterMk cId="2489621" sldId="2147483648"/>
              <pc:sldLayoutMk cId="2686762088" sldId="2147483650"/>
              <ac:spMk id="8" creationId="{C14DB83F-5B44-44F1-9803-16CA4C48D7F9}"/>
            </ac:spMkLst>
          </pc:spChg>
          <pc:spChg chg="add mod">
            <ac:chgData name="Ricky" userId="f5e45f7c-c565-4cbd-bd3c-a0aa6186ff68" providerId="ADAL" clId="{99E622CF-D1D5-43CB-B2BE-97292590327D}" dt="2023-09-12T06:11:26.745" v="711" actId="255"/>
            <ac:spMkLst>
              <pc:docMk/>
              <pc:sldMasterMk cId="2489621" sldId="2147483648"/>
              <pc:sldLayoutMk cId="2686762088" sldId="2147483650"/>
              <ac:spMk id="9" creationId="{48877D3C-430E-4A2D-97D0-F80C1B59379C}"/>
            </ac:spMkLst>
          </pc:spChg>
          <pc:spChg chg="add del mod">
            <ac:chgData name="Ricky" userId="f5e45f7c-c565-4cbd-bd3c-a0aa6186ff68" providerId="ADAL" clId="{99E622CF-D1D5-43CB-B2BE-97292590327D}" dt="2023-09-12T06:12:34.245" v="745" actId="478"/>
            <ac:spMkLst>
              <pc:docMk/>
              <pc:sldMasterMk cId="2489621" sldId="2147483648"/>
              <pc:sldLayoutMk cId="2686762088" sldId="2147483650"/>
              <ac:spMk id="10" creationId="{2F75F8F8-230E-415E-97AB-6E18FD0031A4}"/>
            </ac:spMkLst>
          </pc:spChg>
          <pc:spChg chg="add del">
            <ac:chgData name="Ricky" userId="f5e45f7c-c565-4cbd-bd3c-a0aa6186ff68" providerId="ADAL" clId="{99E622CF-D1D5-43CB-B2BE-97292590327D}" dt="2023-09-12T06:12:35.704" v="747"/>
            <ac:spMkLst>
              <pc:docMk/>
              <pc:sldMasterMk cId="2489621" sldId="2147483648"/>
              <pc:sldLayoutMk cId="2686762088" sldId="2147483650"/>
              <ac:spMk id="11" creationId="{4E4D1CC7-FA7E-47AE-AB09-E8657C459516}"/>
            </ac:spMkLst>
          </pc:spChg>
          <pc:spChg chg="add del">
            <ac:chgData name="Ricky" userId="f5e45f7c-c565-4cbd-bd3c-a0aa6186ff68" providerId="ADAL" clId="{99E622CF-D1D5-43CB-B2BE-97292590327D}" dt="2023-09-12T06:12:35.704" v="747"/>
            <ac:spMkLst>
              <pc:docMk/>
              <pc:sldMasterMk cId="2489621" sldId="2147483648"/>
              <pc:sldLayoutMk cId="2686762088" sldId="2147483650"/>
              <ac:spMk id="12" creationId="{C5255DC0-801D-4A89-9ADF-F97C2EBE81E8}"/>
            </ac:spMkLst>
          </pc:spChg>
          <pc:spChg chg="add del">
            <ac:chgData name="Ricky" userId="f5e45f7c-c565-4cbd-bd3c-a0aa6186ff68" providerId="ADAL" clId="{99E622CF-D1D5-43CB-B2BE-97292590327D}" dt="2023-09-12T06:13:09.671" v="749" actId="478"/>
            <ac:spMkLst>
              <pc:docMk/>
              <pc:sldMasterMk cId="2489621" sldId="2147483648"/>
              <pc:sldLayoutMk cId="2686762088" sldId="2147483650"/>
              <ac:spMk id="13" creationId="{74AD6033-0D8F-402C-B5D6-519C7F557420}"/>
            </ac:spMkLst>
          </pc:spChg>
        </pc:sldLayoutChg>
      </pc:sldMasterChg>
    </pc:docChg>
  </pc:docChgLst>
  <pc:docChgLst>
    <pc:chgData name="Ricky" userId="f5e45f7c-c565-4cbd-bd3c-a0aa6186ff68" providerId="ADAL" clId="{BED7DFB4-C439-47CA-916B-5A03FC1C3EAF}"/>
    <pc:docChg chg="undo custSel addSld modSld sldOrd">
      <pc:chgData name="Ricky" userId="f5e45f7c-c565-4cbd-bd3c-a0aa6186ff68" providerId="ADAL" clId="{BED7DFB4-C439-47CA-916B-5A03FC1C3EAF}" dt="2023-09-05T13:50:17.603" v="403" actId="14100"/>
      <pc:docMkLst>
        <pc:docMk/>
      </pc:docMkLst>
    </pc:docChg>
  </pc:docChgLst>
  <pc:docChgLst>
    <pc:chgData name="簡廷州" userId="S::611410041@office365.ccu.edu.tw::fe94e020-c311-454d-859b-15538b9848b5" providerId="AD" clId="Web-{150991F9-2118-4070-8EC7-CBD99F9D0A58}"/>
    <pc:docChg chg="addSld delSld modSld">
      <pc:chgData name="簡廷州" userId="S::611410041@office365.ccu.edu.tw::fe94e020-c311-454d-859b-15538b9848b5" providerId="AD" clId="Web-{150991F9-2118-4070-8EC7-CBD99F9D0A58}" dt="2023-08-09T08:02:40.532" v="588" actId="20577"/>
      <pc:docMkLst>
        <pc:docMk/>
      </pc:docMkLst>
    </pc:docChg>
  </pc:docChgLst>
  <pc:docChgLst>
    <pc:chgData name="Ricky" userId="f5e45f7c-c565-4cbd-bd3c-a0aa6186ff68" providerId="ADAL" clId="{7F459E3C-FCFF-467E-AAEE-A4709FEFDEA0}"/>
    <pc:docChg chg="undo custSel addSld delSld modSld sldOrd">
      <pc:chgData name="Ricky" userId="f5e45f7c-c565-4cbd-bd3c-a0aa6186ff68" providerId="ADAL" clId="{7F459E3C-FCFF-467E-AAEE-A4709FEFDEA0}" dt="2023-09-26T16:50:22.622" v="450"/>
      <pc:docMkLst>
        <pc:docMk/>
      </pc:docMkLst>
    </pc:docChg>
  </pc:docChgLst>
  <pc:docChgLst>
    <pc:chgData name="Ricky" userId="f5e45f7c-c565-4cbd-bd3c-a0aa6186ff68" providerId="ADAL" clId="{F08F30EA-2FC9-452B-A3EB-5304AE4776CF}"/>
    <pc:docChg chg="undo custSel addSld delSld modSld sldOrd delSection modSection">
      <pc:chgData name="Ricky" userId="f5e45f7c-c565-4cbd-bd3c-a0aa6186ff68" providerId="ADAL" clId="{F08F30EA-2FC9-452B-A3EB-5304AE4776CF}" dt="2023-10-19T08:24:11.538" v="2283" actId="20577"/>
      <pc:docMkLst>
        <pc:docMk/>
      </pc:docMkLst>
      <pc:sldChg chg="modSp">
        <pc:chgData name="Ricky" userId="f5e45f7c-c565-4cbd-bd3c-a0aa6186ff68" providerId="ADAL" clId="{F08F30EA-2FC9-452B-A3EB-5304AE4776CF}" dt="2023-10-19T06:02:35.499" v="2058" actId="14100"/>
        <pc:sldMkLst>
          <pc:docMk/>
          <pc:sldMk cId="1777136547" sldId="361"/>
        </pc:sldMkLst>
        <pc:spChg chg="mod">
          <ac:chgData name="Ricky" userId="f5e45f7c-c565-4cbd-bd3c-a0aa6186ff68" providerId="ADAL" clId="{F08F30EA-2FC9-452B-A3EB-5304AE4776CF}" dt="2023-10-19T06:02:35.499" v="2058" actId="14100"/>
          <ac:spMkLst>
            <pc:docMk/>
            <pc:sldMk cId="1777136547" sldId="361"/>
            <ac:spMk id="2" creationId="{989404DA-5A0E-4DFC-82A8-F5333878B874}"/>
          </ac:spMkLst>
        </pc:spChg>
      </pc:sldChg>
      <pc:sldChg chg="addSp delSp modSp">
        <pc:chgData name="Ricky" userId="f5e45f7c-c565-4cbd-bd3c-a0aa6186ff68" providerId="ADAL" clId="{F08F30EA-2FC9-452B-A3EB-5304AE4776CF}" dt="2023-10-17T08:36:45.550" v="1888" actId="478"/>
        <pc:sldMkLst>
          <pc:docMk/>
          <pc:sldMk cId="39515445" sldId="406"/>
        </pc:sldMkLst>
        <pc:spChg chg="mod">
          <ac:chgData name="Ricky" userId="f5e45f7c-c565-4cbd-bd3c-a0aa6186ff68" providerId="ADAL" clId="{F08F30EA-2FC9-452B-A3EB-5304AE4776CF}" dt="2023-10-15T06:36:02.058" v="125" actId="20577"/>
          <ac:spMkLst>
            <pc:docMk/>
            <pc:sldMk cId="39515445" sldId="406"/>
            <ac:spMk id="4" creationId="{B601EAEE-BF47-4C2D-A57C-928933DF7ADC}"/>
          </ac:spMkLst>
        </pc:spChg>
        <pc:picChg chg="add del">
          <ac:chgData name="Ricky" userId="f5e45f7c-c565-4cbd-bd3c-a0aa6186ff68" providerId="ADAL" clId="{F08F30EA-2FC9-452B-A3EB-5304AE4776CF}" dt="2023-10-17T08:36:45.550" v="1888" actId="478"/>
          <ac:picMkLst>
            <pc:docMk/>
            <pc:sldMk cId="39515445" sldId="406"/>
            <ac:picMk id="5" creationId="{A0A4477F-4BA0-48FC-B813-358ED843CAA2}"/>
          </ac:picMkLst>
        </pc:picChg>
      </pc:sldChg>
      <pc:sldChg chg="modSp ord modNotesTx">
        <pc:chgData name="Ricky" userId="f5e45f7c-c565-4cbd-bd3c-a0aa6186ff68" providerId="ADAL" clId="{F08F30EA-2FC9-452B-A3EB-5304AE4776CF}" dt="2023-10-19T06:15:21.526" v="2087" actId="20577"/>
        <pc:sldMkLst>
          <pc:docMk/>
          <pc:sldMk cId="2834938749" sldId="411"/>
        </pc:sldMkLst>
        <pc:spChg chg="mod">
          <ac:chgData name="Ricky" userId="f5e45f7c-c565-4cbd-bd3c-a0aa6186ff68" providerId="ADAL" clId="{F08F30EA-2FC9-452B-A3EB-5304AE4776CF}" dt="2023-10-19T06:15:21.526" v="2087" actId="20577"/>
          <ac:spMkLst>
            <pc:docMk/>
            <pc:sldMk cId="2834938749" sldId="411"/>
            <ac:spMk id="4" creationId="{E7F2AD63-96B1-4812-AF1D-391794430BA6}"/>
          </ac:spMkLst>
        </pc:spChg>
      </pc:sldChg>
      <pc:sldChg chg="addSp delSp modSp modNotesTx">
        <pc:chgData name="Ricky" userId="f5e45f7c-c565-4cbd-bd3c-a0aa6186ff68" providerId="ADAL" clId="{F08F30EA-2FC9-452B-A3EB-5304AE4776CF}" dt="2023-10-17T07:20:13.651" v="1529" actId="20577"/>
        <pc:sldMkLst>
          <pc:docMk/>
          <pc:sldMk cId="1642460017" sldId="426"/>
        </pc:sldMkLst>
        <pc:spChg chg="mod">
          <ac:chgData name="Ricky" userId="f5e45f7c-c565-4cbd-bd3c-a0aa6186ff68" providerId="ADAL" clId="{F08F30EA-2FC9-452B-A3EB-5304AE4776CF}" dt="2023-10-15T06:53:19.138" v="299" actId="20577"/>
          <ac:spMkLst>
            <pc:docMk/>
            <pc:sldMk cId="1642460017" sldId="426"/>
            <ac:spMk id="12" creationId="{B95450A0-1D17-49EE-9EF8-8B498AA038D0}"/>
          </ac:spMkLst>
        </pc:spChg>
        <pc:spChg chg="del mod">
          <ac:chgData name="Ricky" userId="f5e45f7c-c565-4cbd-bd3c-a0aa6186ff68" providerId="ADAL" clId="{F08F30EA-2FC9-452B-A3EB-5304AE4776CF}" dt="2023-10-15T06:51:20.334" v="260" actId="478"/>
          <ac:spMkLst>
            <pc:docMk/>
            <pc:sldMk cId="1642460017" sldId="426"/>
            <ac:spMk id="17" creationId="{19823CFA-D97E-4630-9F91-E77925980839}"/>
          </ac:spMkLst>
        </pc:spChg>
        <pc:picChg chg="add del mod ord">
          <ac:chgData name="Ricky" userId="f5e45f7c-c565-4cbd-bd3c-a0aa6186ff68" providerId="ADAL" clId="{F08F30EA-2FC9-452B-A3EB-5304AE4776CF}" dt="2023-10-15T06:51:56.445" v="270" actId="478"/>
          <ac:picMkLst>
            <pc:docMk/>
            <pc:sldMk cId="1642460017" sldId="426"/>
            <ac:picMk id="2" creationId="{EC8D76EF-5F41-44F1-8470-E450D5056FBD}"/>
          </ac:picMkLst>
        </pc:picChg>
        <pc:picChg chg="add mod">
          <ac:chgData name="Ricky" userId="f5e45f7c-c565-4cbd-bd3c-a0aa6186ff68" providerId="ADAL" clId="{F08F30EA-2FC9-452B-A3EB-5304AE4776CF}" dt="2023-10-15T06:53:05.716" v="275" actId="1076"/>
          <ac:picMkLst>
            <pc:docMk/>
            <pc:sldMk cId="1642460017" sldId="426"/>
            <ac:picMk id="3" creationId="{4968ECEC-2346-44BD-AEC9-E01BB328EE45}"/>
          </ac:picMkLst>
        </pc:picChg>
        <pc:picChg chg="del">
          <ac:chgData name="Ricky" userId="f5e45f7c-c565-4cbd-bd3c-a0aa6186ff68" providerId="ADAL" clId="{F08F30EA-2FC9-452B-A3EB-5304AE4776CF}" dt="2023-10-15T06:51:21.229" v="261" actId="478"/>
          <ac:picMkLst>
            <pc:docMk/>
            <pc:sldMk cId="1642460017" sldId="426"/>
            <ac:picMk id="6" creationId="{A9F64978-D5B8-41DD-8511-E4A89D3B26A8}"/>
          </ac:picMkLst>
        </pc:picChg>
        <pc:picChg chg="del">
          <ac:chgData name="Ricky" userId="f5e45f7c-c565-4cbd-bd3c-a0aa6186ff68" providerId="ADAL" clId="{F08F30EA-2FC9-452B-A3EB-5304AE4776CF}" dt="2023-10-15T06:51:17.999" v="258" actId="478"/>
          <ac:picMkLst>
            <pc:docMk/>
            <pc:sldMk cId="1642460017" sldId="426"/>
            <ac:picMk id="16" creationId="{A869A2B3-F397-4848-8055-63692E80BF1D}"/>
          </ac:picMkLst>
        </pc:picChg>
      </pc:sldChg>
      <pc:sldChg chg="modSp add modNotesTx">
        <pc:chgData name="Ricky" userId="f5e45f7c-c565-4cbd-bd3c-a0aa6186ff68" providerId="ADAL" clId="{F08F30EA-2FC9-452B-A3EB-5304AE4776CF}" dt="2023-10-19T06:23:39.022" v="2089" actId="20577"/>
        <pc:sldMkLst>
          <pc:docMk/>
          <pc:sldMk cId="4178742330" sldId="454"/>
        </pc:sldMkLst>
        <pc:spChg chg="mod">
          <ac:chgData name="Ricky" userId="f5e45f7c-c565-4cbd-bd3c-a0aa6186ff68" providerId="ADAL" clId="{F08F30EA-2FC9-452B-A3EB-5304AE4776CF}" dt="2023-10-15T06:31:03.440" v="79" actId="207"/>
          <ac:spMkLst>
            <pc:docMk/>
            <pc:sldMk cId="4178742330" sldId="454"/>
            <ac:spMk id="2" creationId="{1E089546-DE61-4A12-A922-2168CACD2C03}"/>
          </ac:spMkLst>
        </pc:spChg>
        <pc:spChg chg="mod">
          <ac:chgData name="Ricky" userId="f5e45f7c-c565-4cbd-bd3c-a0aa6186ff68" providerId="ADAL" clId="{F08F30EA-2FC9-452B-A3EB-5304AE4776CF}" dt="2023-10-15T06:23:02.520" v="35" actId="20577"/>
          <ac:spMkLst>
            <pc:docMk/>
            <pc:sldMk cId="4178742330" sldId="454"/>
            <ac:spMk id="4" creationId="{B601EAEE-BF47-4C2D-A57C-928933DF7ADC}"/>
          </ac:spMkLst>
        </pc:spChg>
      </pc:sldChg>
      <pc:sldChg chg="modSp add modNotesTx">
        <pc:chgData name="Ricky" userId="f5e45f7c-c565-4cbd-bd3c-a0aa6186ff68" providerId="ADAL" clId="{F08F30EA-2FC9-452B-A3EB-5304AE4776CF}" dt="2023-10-19T06:40:22.103" v="2116" actId="20577"/>
        <pc:sldMkLst>
          <pc:docMk/>
          <pc:sldMk cId="167587974" sldId="455"/>
        </pc:sldMkLst>
        <pc:spChg chg="mod">
          <ac:chgData name="Ricky" userId="f5e45f7c-c565-4cbd-bd3c-a0aa6186ff68" providerId="ADAL" clId="{F08F30EA-2FC9-452B-A3EB-5304AE4776CF}" dt="2023-10-15T06:38:33.480" v="174" actId="207"/>
          <ac:spMkLst>
            <pc:docMk/>
            <pc:sldMk cId="167587974" sldId="455"/>
            <ac:spMk id="2" creationId="{1E089546-DE61-4A12-A922-2168CACD2C03}"/>
          </ac:spMkLst>
        </pc:spChg>
        <pc:spChg chg="mod">
          <ac:chgData name="Ricky" userId="f5e45f7c-c565-4cbd-bd3c-a0aa6186ff68" providerId="ADAL" clId="{F08F30EA-2FC9-452B-A3EB-5304AE4776CF}" dt="2023-10-15T06:36:29.262" v="129" actId="20577"/>
          <ac:spMkLst>
            <pc:docMk/>
            <pc:sldMk cId="167587974" sldId="455"/>
            <ac:spMk id="4" creationId="{B601EAEE-BF47-4C2D-A57C-928933DF7ADC}"/>
          </ac:spMkLst>
        </pc:spChg>
      </pc:sldChg>
      <pc:sldChg chg="addSp delSp modSp add modNotesTx">
        <pc:chgData name="Ricky" userId="f5e45f7c-c565-4cbd-bd3c-a0aa6186ff68" providerId="ADAL" clId="{F08F30EA-2FC9-452B-A3EB-5304AE4776CF}" dt="2023-10-19T06:41:40.102" v="2230" actId="20577"/>
        <pc:sldMkLst>
          <pc:docMk/>
          <pc:sldMk cId="4108579603" sldId="456"/>
        </pc:sldMkLst>
        <pc:spChg chg="mod">
          <ac:chgData name="Ricky" userId="f5e45f7c-c565-4cbd-bd3c-a0aa6186ff68" providerId="ADAL" clId="{F08F30EA-2FC9-452B-A3EB-5304AE4776CF}" dt="2023-10-17T06:16:10.108" v="756" actId="255"/>
          <ac:spMkLst>
            <pc:docMk/>
            <pc:sldMk cId="4108579603" sldId="456"/>
            <ac:spMk id="2" creationId="{1E089546-DE61-4A12-A922-2168CACD2C03}"/>
          </ac:spMkLst>
        </pc:spChg>
        <pc:spChg chg="mod">
          <ac:chgData name="Ricky" userId="f5e45f7c-c565-4cbd-bd3c-a0aa6186ff68" providerId="ADAL" clId="{F08F30EA-2FC9-452B-A3EB-5304AE4776CF}" dt="2023-10-16T08:39:09.974" v="415" actId="255"/>
          <ac:spMkLst>
            <pc:docMk/>
            <pc:sldMk cId="4108579603" sldId="456"/>
            <ac:spMk id="4" creationId="{B601EAEE-BF47-4C2D-A57C-928933DF7ADC}"/>
          </ac:spMkLst>
        </pc:spChg>
        <pc:spChg chg="add del mod">
          <ac:chgData name="Ricky" userId="f5e45f7c-c565-4cbd-bd3c-a0aa6186ff68" providerId="ADAL" clId="{F08F30EA-2FC9-452B-A3EB-5304AE4776CF}" dt="2023-10-17T06:07:05.566" v="626" actId="478"/>
          <ac:spMkLst>
            <pc:docMk/>
            <pc:sldMk cId="4108579603" sldId="456"/>
            <ac:spMk id="5" creationId="{AB57AA2A-5A74-45C5-BC4B-728C778A6FED}"/>
          </ac:spMkLst>
        </pc:spChg>
        <pc:spChg chg="add mod">
          <ac:chgData name="Ricky" userId="f5e45f7c-c565-4cbd-bd3c-a0aa6186ff68" providerId="ADAL" clId="{F08F30EA-2FC9-452B-A3EB-5304AE4776CF}" dt="2023-10-17T06:11:46.552" v="738" actId="1076"/>
          <ac:spMkLst>
            <pc:docMk/>
            <pc:sldMk cId="4108579603" sldId="456"/>
            <ac:spMk id="6" creationId="{D380FE8F-C47F-408E-AAD1-2E6E100EC631}"/>
          </ac:spMkLst>
        </pc:spChg>
        <pc:spChg chg="add mod">
          <ac:chgData name="Ricky" userId="f5e45f7c-c565-4cbd-bd3c-a0aa6186ff68" providerId="ADAL" clId="{F08F30EA-2FC9-452B-A3EB-5304AE4776CF}" dt="2023-10-17T06:18:04.158" v="780" actId="207"/>
          <ac:spMkLst>
            <pc:docMk/>
            <pc:sldMk cId="4108579603" sldId="456"/>
            <ac:spMk id="7" creationId="{CD8D8961-4DF6-466F-B1B5-0F35ACDC5DC7}"/>
          </ac:spMkLst>
        </pc:spChg>
        <pc:spChg chg="add mod">
          <ac:chgData name="Ricky" userId="f5e45f7c-c565-4cbd-bd3c-a0aa6186ff68" providerId="ADAL" clId="{F08F30EA-2FC9-452B-A3EB-5304AE4776CF}" dt="2023-10-17T06:18:09.095" v="782" actId="207"/>
          <ac:spMkLst>
            <pc:docMk/>
            <pc:sldMk cId="4108579603" sldId="456"/>
            <ac:spMk id="8" creationId="{5DF27727-C5F5-4E2F-BC10-E87CC25309F0}"/>
          </ac:spMkLst>
        </pc:spChg>
        <pc:spChg chg="add del mod">
          <ac:chgData name="Ricky" userId="f5e45f7c-c565-4cbd-bd3c-a0aa6186ff68" providerId="ADAL" clId="{F08F30EA-2FC9-452B-A3EB-5304AE4776CF}" dt="2023-10-17T06:17:26.817" v="772"/>
          <ac:spMkLst>
            <pc:docMk/>
            <pc:sldMk cId="4108579603" sldId="456"/>
            <ac:spMk id="10" creationId="{DB08A377-D106-40C7-BD9B-826F53FB3027}"/>
          </ac:spMkLst>
        </pc:spChg>
        <pc:spChg chg="add mod">
          <ac:chgData name="Ricky" userId="f5e45f7c-c565-4cbd-bd3c-a0aa6186ff68" providerId="ADAL" clId="{F08F30EA-2FC9-452B-A3EB-5304AE4776CF}" dt="2023-10-17T06:18:06.579" v="781" actId="207"/>
          <ac:spMkLst>
            <pc:docMk/>
            <pc:sldMk cId="4108579603" sldId="456"/>
            <ac:spMk id="11" creationId="{1A2E3F8C-4A4D-4A27-BB87-48D4CED27D5D}"/>
          </ac:spMkLst>
        </pc:spChg>
        <pc:picChg chg="add del mod">
          <ac:chgData name="Ricky" userId="f5e45f7c-c565-4cbd-bd3c-a0aa6186ff68" providerId="ADAL" clId="{F08F30EA-2FC9-452B-A3EB-5304AE4776CF}" dt="2023-10-17T06:15:43.923" v="746" actId="478"/>
          <ac:picMkLst>
            <pc:docMk/>
            <pc:sldMk cId="4108579603" sldId="456"/>
            <ac:picMk id="1026" creationId="{1DCD3DAD-9869-4C3E-8EBA-9A9926E663D8}"/>
          </ac:picMkLst>
        </pc:picChg>
        <pc:picChg chg="add mod ord">
          <ac:chgData name="Ricky" userId="f5e45f7c-c565-4cbd-bd3c-a0aa6186ff68" providerId="ADAL" clId="{F08F30EA-2FC9-452B-A3EB-5304AE4776CF}" dt="2023-10-17T06:16:27.186" v="760" actId="1076"/>
          <ac:picMkLst>
            <pc:docMk/>
            <pc:sldMk cId="4108579603" sldId="456"/>
            <ac:picMk id="1028" creationId="{893D01A4-9F0C-4A72-9021-722564E783AC}"/>
          </ac:picMkLst>
        </pc:picChg>
      </pc:sldChg>
      <pc:sldChg chg="addSp delSp modSp add modNotesTx">
        <pc:chgData name="Ricky" userId="f5e45f7c-c565-4cbd-bd3c-a0aa6186ff68" providerId="ADAL" clId="{F08F30EA-2FC9-452B-A3EB-5304AE4776CF}" dt="2023-10-15T09:22:42.430" v="401" actId="1076"/>
        <pc:sldMkLst>
          <pc:docMk/>
          <pc:sldMk cId="2215552467" sldId="457"/>
        </pc:sldMkLst>
        <pc:spChg chg="add del mod">
          <ac:chgData name="Ricky" userId="f5e45f7c-c565-4cbd-bd3c-a0aa6186ff68" providerId="ADAL" clId="{F08F30EA-2FC9-452B-A3EB-5304AE4776CF}" dt="2023-10-15T09:18:43.222" v="333" actId="478"/>
          <ac:spMkLst>
            <pc:docMk/>
            <pc:sldMk cId="2215552467" sldId="457"/>
            <ac:spMk id="5" creationId="{C6D9150B-CABF-4D1C-9D14-941695F08DAF}"/>
          </ac:spMkLst>
        </pc:spChg>
        <pc:spChg chg="add mod">
          <ac:chgData name="Ricky" userId="f5e45f7c-c565-4cbd-bd3c-a0aa6186ff68" providerId="ADAL" clId="{F08F30EA-2FC9-452B-A3EB-5304AE4776CF}" dt="2023-10-15T09:22:42.430" v="401" actId="1076"/>
          <ac:spMkLst>
            <pc:docMk/>
            <pc:sldMk cId="2215552467" sldId="457"/>
            <ac:spMk id="11" creationId="{6147703F-1691-4F75-BA19-5B0B9B7C3B24}"/>
          </ac:spMkLst>
        </pc:spChg>
        <pc:spChg chg="mod">
          <ac:chgData name="Ricky" userId="f5e45f7c-c565-4cbd-bd3c-a0aa6186ff68" providerId="ADAL" clId="{F08F30EA-2FC9-452B-A3EB-5304AE4776CF}" dt="2023-10-15T09:21:17.311" v="386" actId="20577"/>
          <ac:spMkLst>
            <pc:docMk/>
            <pc:sldMk cId="2215552467" sldId="457"/>
            <ac:spMk id="12" creationId="{B95450A0-1D17-49EE-9EF8-8B498AA038D0}"/>
          </ac:spMkLst>
        </pc:spChg>
        <pc:picChg chg="add del mod">
          <ac:chgData name="Ricky" userId="f5e45f7c-c565-4cbd-bd3c-a0aa6186ff68" providerId="ADAL" clId="{F08F30EA-2FC9-452B-A3EB-5304AE4776CF}" dt="2023-10-15T09:19:31.211" v="351" actId="478"/>
          <ac:picMkLst>
            <pc:docMk/>
            <pc:sldMk cId="2215552467" sldId="457"/>
            <ac:picMk id="2" creationId="{C7878C38-1656-4B0E-A696-824695623715}"/>
          </ac:picMkLst>
        </pc:picChg>
        <pc:picChg chg="del">
          <ac:chgData name="Ricky" userId="f5e45f7c-c565-4cbd-bd3c-a0aa6186ff68" providerId="ADAL" clId="{F08F30EA-2FC9-452B-A3EB-5304AE4776CF}" dt="2023-10-15T09:17:06.095" v="323" actId="478"/>
          <ac:picMkLst>
            <pc:docMk/>
            <pc:sldMk cId="2215552467" sldId="457"/>
            <ac:picMk id="3" creationId="{4968ECEC-2346-44BD-AEC9-E01BB328EE45}"/>
          </ac:picMkLst>
        </pc:picChg>
        <pc:picChg chg="add mod">
          <ac:chgData name="Ricky" userId="f5e45f7c-c565-4cbd-bd3c-a0aa6186ff68" providerId="ADAL" clId="{F08F30EA-2FC9-452B-A3EB-5304AE4776CF}" dt="2023-10-15T09:19:50.146" v="357" actId="1076"/>
          <ac:picMkLst>
            <pc:docMk/>
            <pc:sldMk cId="2215552467" sldId="457"/>
            <ac:picMk id="6" creationId="{3846E75E-78B9-421D-9C23-FF1E8CABDF23}"/>
          </ac:picMkLst>
        </pc:picChg>
        <pc:picChg chg="add mod modCrop">
          <ac:chgData name="Ricky" userId="f5e45f7c-c565-4cbd-bd3c-a0aa6186ff68" providerId="ADAL" clId="{F08F30EA-2FC9-452B-A3EB-5304AE4776CF}" dt="2023-10-15T09:21:56.330" v="389" actId="732"/>
          <ac:picMkLst>
            <pc:docMk/>
            <pc:sldMk cId="2215552467" sldId="457"/>
            <ac:picMk id="7" creationId="{10F2AC84-DC01-40E8-AE40-61654392BB50}"/>
          </ac:picMkLst>
        </pc:picChg>
        <pc:cxnChg chg="add mod">
          <ac:chgData name="Ricky" userId="f5e45f7c-c565-4cbd-bd3c-a0aa6186ff68" providerId="ADAL" clId="{F08F30EA-2FC9-452B-A3EB-5304AE4776CF}" dt="2023-10-15T09:20:39.767" v="374" actId="14100"/>
          <ac:cxnSpMkLst>
            <pc:docMk/>
            <pc:sldMk cId="2215552467" sldId="457"/>
            <ac:cxnSpMk id="9" creationId="{AA538425-A8CC-4C06-911E-06A0A5564896}"/>
          </ac:cxnSpMkLst>
        </pc:cxnChg>
      </pc:sldChg>
      <pc:sldChg chg="addSp delSp modSp add modNotesTx">
        <pc:chgData name="Ricky" userId="f5e45f7c-c565-4cbd-bd3c-a0aa6186ff68" providerId="ADAL" clId="{F08F30EA-2FC9-452B-A3EB-5304AE4776CF}" dt="2023-10-19T08:24:11.538" v="2283" actId="20577"/>
        <pc:sldMkLst>
          <pc:docMk/>
          <pc:sldMk cId="1097165442" sldId="458"/>
        </pc:sldMkLst>
        <pc:spChg chg="mod">
          <ac:chgData name="Ricky" userId="f5e45f7c-c565-4cbd-bd3c-a0aa6186ff68" providerId="ADAL" clId="{F08F30EA-2FC9-452B-A3EB-5304AE4776CF}" dt="2023-10-17T08:31:53.726" v="1828" actId="115"/>
          <ac:spMkLst>
            <pc:docMk/>
            <pc:sldMk cId="1097165442" sldId="458"/>
            <ac:spMk id="2" creationId="{1E089546-DE61-4A12-A922-2168CACD2C03}"/>
          </ac:spMkLst>
        </pc:spChg>
        <pc:spChg chg="mod">
          <ac:chgData name="Ricky" userId="f5e45f7c-c565-4cbd-bd3c-a0aa6186ff68" providerId="ADAL" clId="{F08F30EA-2FC9-452B-A3EB-5304AE4776CF}" dt="2023-10-17T06:27:12.429" v="832" actId="1076"/>
          <ac:spMkLst>
            <pc:docMk/>
            <pc:sldMk cId="1097165442" sldId="458"/>
            <ac:spMk id="6" creationId="{D380FE8F-C47F-408E-AAD1-2E6E100EC631}"/>
          </ac:spMkLst>
        </pc:spChg>
        <pc:spChg chg="del">
          <ac:chgData name="Ricky" userId="f5e45f7c-c565-4cbd-bd3c-a0aa6186ff68" providerId="ADAL" clId="{F08F30EA-2FC9-452B-A3EB-5304AE4776CF}" dt="2023-10-17T06:34:22.295" v="958" actId="478"/>
          <ac:spMkLst>
            <pc:docMk/>
            <pc:sldMk cId="1097165442" sldId="458"/>
            <ac:spMk id="7" creationId="{CD8D8961-4DF6-466F-B1B5-0F35ACDC5DC7}"/>
          </ac:spMkLst>
        </pc:spChg>
        <pc:spChg chg="del">
          <ac:chgData name="Ricky" userId="f5e45f7c-c565-4cbd-bd3c-a0aa6186ff68" providerId="ADAL" clId="{F08F30EA-2FC9-452B-A3EB-5304AE4776CF}" dt="2023-10-17T06:34:24.261" v="960" actId="478"/>
          <ac:spMkLst>
            <pc:docMk/>
            <pc:sldMk cId="1097165442" sldId="458"/>
            <ac:spMk id="8" creationId="{5DF27727-C5F5-4E2F-BC10-E87CC25309F0}"/>
          </ac:spMkLst>
        </pc:spChg>
        <pc:spChg chg="add mod">
          <ac:chgData name="Ricky" userId="f5e45f7c-c565-4cbd-bd3c-a0aa6186ff68" providerId="ADAL" clId="{F08F30EA-2FC9-452B-A3EB-5304AE4776CF}" dt="2023-10-17T06:40:08.338" v="1146" actId="1076"/>
          <ac:spMkLst>
            <pc:docMk/>
            <pc:sldMk cId="1097165442" sldId="458"/>
            <ac:spMk id="10" creationId="{FE75A79F-8892-4014-A727-4E6A4371B3F6}"/>
          </ac:spMkLst>
        </pc:spChg>
        <pc:spChg chg="del">
          <ac:chgData name="Ricky" userId="f5e45f7c-c565-4cbd-bd3c-a0aa6186ff68" providerId="ADAL" clId="{F08F30EA-2FC9-452B-A3EB-5304AE4776CF}" dt="2023-10-17T06:34:23.008" v="959" actId="478"/>
          <ac:spMkLst>
            <pc:docMk/>
            <pc:sldMk cId="1097165442" sldId="458"/>
            <ac:spMk id="11" creationId="{1A2E3F8C-4A4D-4A27-BB87-48D4CED27D5D}"/>
          </ac:spMkLst>
        </pc:spChg>
        <pc:picChg chg="del">
          <ac:chgData name="Ricky" userId="f5e45f7c-c565-4cbd-bd3c-a0aa6186ff68" providerId="ADAL" clId="{F08F30EA-2FC9-452B-A3EB-5304AE4776CF}" dt="2023-10-17T06:34:20.789" v="957" actId="478"/>
          <ac:picMkLst>
            <pc:docMk/>
            <pc:sldMk cId="1097165442" sldId="458"/>
            <ac:picMk id="1028" creationId="{893D01A4-9F0C-4A72-9021-722564E783AC}"/>
          </ac:picMkLst>
        </pc:picChg>
      </pc:sldChg>
      <pc:sldChg chg="addSp delSp modSp add">
        <pc:chgData name="Ricky" userId="f5e45f7c-c565-4cbd-bd3c-a0aa6186ff68" providerId="ADAL" clId="{F08F30EA-2FC9-452B-A3EB-5304AE4776CF}" dt="2023-10-17T08:35:04.120" v="1883" actId="1076"/>
        <pc:sldMkLst>
          <pc:docMk/>
          <pc:sldMk cId="1376859035" sldId="459"/>
        </pc:sldMkLst>
        <pc:spChg chg="add mod">
          <ac:chgData name="Ricky" userId="f5e45f7c-c565-4cbd-bd3c-a0aa6186ff68" providerId="ADAL" clId="{F08F30EA-2FC9-452B-A3EB-5304AE4776CF}" dt="2023-10-17T07:01:11.434" v="1318" actId="207"/>
          <ac:spMkLst>
            <pc:docMk/>
            <pc:sldMk cId="1376859035" sldId="459"/>
            <ac:spMk id="8" creationId="{9A66CD6F-FD02-44D6-9E32-1A9EDB64EFFC}"/>
          </ac:spMkLst>
        </pc:spChg>
        <pc:spChg chg="add mod">
          <ac:chgData name="Ricky" userId="f5e45f7c-c565-4cbd-bd3c-a0aa6186ff68" providerId="ADAL" clId="{F08F30EA-2FC9-452B-A3EB-5304AE4776CF}" dt="2023-10-17T08:35:02.467" v="1882" actId="164"/>
          <ac:spMkLst>
            <pc:docMk/>
            <pc:sldMk cId="1376859035" sldId="459"/>
            <ac:spMk id="10" creationId="{41A26B57-BF1C-4607-9802-3053812CA6C9}"/>
          </ac:spMkLst>
        </pc:spChg>
        <pc:spChg chg="del">
          <ac:chgData name="Ricky" userId="f5e45f7c-c565-4cbd-bd3c-a0aa6186ff68" providerId="ADAL" clId="{F08F30EA-2FC9-452B-A3EB-5304AE4776CF}" dt="2023-10-17T06:48:18.462" v="1164" actId="478"/>
          <ac:spMkLst>
            <pc:docMk/>
            <pc:sldMk cId="1376859035" sldId="459"/>
            <ac:spMk id="11" creationId="{6147703F-1691-4F75-BA19-5B0B9B7C3B24}"/>
          </ac:spMkLst>
        </pc:spChg>
        <pc:spChg chg="mod">
          <ac:chgData name="Ricky" userId="f5e45f7c-c565-4cbd-bd3c-a0aa6186ff68" providerId="ADAL" clId="{F08F30EA-2FC9-452B-A3EB-5304AE4776CF}" dt="2023-10-17T06:46:53.236" v="1161" actId="27636"/>
          <ac:spMkLst>
            <pc:docMk/>
            <pc:sldMk cId="1376859035" sldId="459"/>
            <ac:spMk id="12" creationId="{B95450A0-1D17-49EE-9EF8-8B498AA038D0}"/>
          </ac:spMkLst>
        </pc:spChg>
        <pc:spChg chg="add mod">
          <ac:chgData name="Ricky" userId="f5e45f7c-c565-4cbd-bd3c-a0aa6186ff68" providerId="ADAL" clId="{F08F30EA-2FC9-452B-A3EB-5304AE4776CF}" dt="2023-10-17T08:35:02.467" v="1882" actId="164"/>
          <ac:spMkLst>
            <pc:docMk/>
            <pc:sldMk cId="1376859035" sldId="459"/>
            <ac:spMk id="13" creationId="{93477D31-86B7-4794-9DE4-2BE441E06986}"/>
          </ac:spMkLst>
        </pc:spChg>
        <pc:spChg chg="add mod">
          <ac:chgData name="Ricky" userId="f5e45f7c-c565-4cbd-bd3c-a0aa6186ff68" providerId="ADAL" clId="{F08F30EA-2FC9-452B-A3EB-5304AE4776CF}" dt="2023-10-17T08:35:02.467" v="1882" actId="164"/>
          <ac:spMkLst>
            <pc:docMk/>
            <pc:sldMk cId="1376859035" sldId="459"/>
            <ac:spMk id="14" creationId="{4AF39EB5-0E6F-4960-B9F8-56DD4B01027F}"/>
          </ac:spMkLst>
        </pc:spChg>
        <pc:spChg chg="add mod">
          <ac:chgData name="Ricky" userId="f5e45f7c-c565-4cbd-bd3c-a0aa6186ff68" providerId="ADAL" clId="{F08F30EA-2FC9-452B-A3EB-5304AE4776CF}" dt="2023-10-17T08:35:02.467" v="1882" actId="164"/>
          <ac:spMkLst>
            <pc:docMk/>
            <pc:sldMk cId="1376859035" sldId="459"/>
            <ac:spMk id="15" creationId="{A59FDF1A-39A7-4C38-BC90-B0AFC327F98C}"/>
          </ac:spMkLst>
        </pc:spChg>
        <pc:grpChg chg="add mod">
          <ac:chgData name="Ricky" userId="f5e45f7c-c565-4cbd-bd3c-a0aa6186ff68" providerId="ADAL" clId="{F08F30EA-2FC9-452B-A3EB-5304AE4776CF}" dt="2023-10-17T08:35:04.120" v="1883" actId="1076"/>
          <ac:grpSpMkLst>
            <pc:docMk/>
            <pc:sldMk cId="1376859035" sldId="459"/>
            <ac:grpSpMk id="3" creationId="{2F3D4342-E3D3-4034-BE66-2C06857F1BCB}"/>
          </ac:grpSpMkLst>
        </pc:grpChg>
        <pc:picChg chg="add mod">
          <ac:chgData name="Ricky" userId="f5e45f7c-c565-4cbd-bd3c-a0aa6186ff68" providerId="ADAL" clId="{F08F30EA-2FC9-452B-A3EB-5304AE4776CF}" dt="2023-10-17T08:35:02.467" v="1882" actId="164"/>
          <ac:picMkLst>
            <pc:docMk/>
            <pc:sldMk cId="1376859035" sldId="459"/>
            <ac:picMk id="2" creationId="{47566E08-9CF4-41B1-BB3F-A682B95C33EF}"/>
          </ac:picMkLst>
        </pc:picChg>
        <pc:picChg chg="del">
          <ac:chgData name="Ricky" userId="f5e45f7c-c565-4cbd-bd3c-a0aa6186ff68" providerId="ADAL" clId="{F08F30EA-2FC9-452B-A3EB-5304AE4776CF}" dt="2023-10-17T06:48:16.251" v="1162" actId="478"/>
          <ac:picMkLst>
            <pc:docMk/>
            <pc:sldMk cId="1376859035" sldId="459"/>
            <ac:picMk id="6" creationId="{3846E75E-78B9-421D-9C23-FF1E8CABDF23}"/>
          </ac:picMkLst>
        </pc:picChg>
        <pc:picChg chg="del">
          <ac:chgData name="Ricky" userId="f5e45f7c-c565-4cbd-bd3c-a0aa6186ff68" providerId="ADAL" clId="{F08F30EA-2FC9-452B-A3EB-5304AE4776CF}" dt="2023-10-17T06:48:17.387" v="1163" actId="478"/>
          <ac:picMkLst>
            <pc:docMk/>
            <pc:sldMk cId="1376859035" sldId="459"/>
            <ac:picMk id="7" creationId="{10F2AC84-DC01-40E8-AE40-61654392BB50}"/>
          </ac:picMkLst>
        </pc:picChg>
        <pc:cxnChg chg="del">
          <ac:chgData name="Ricky" userId="f5e45f7c-c565-4cbd-bd3c-a0aa6186ff68" providerId="ADAL" clId="{F08F30EA-2FC9-452B-A3EB-5304AE4776CF}" dt="2023-10-17T06:49:40.810" v="1165" actId="478"/>
          <ac:cxnSpMkLst>
            <pc:docMk/>
            <pc:sldMk cId="1376859035" sldId="459"/>
            <ac:cxnSpMk id="9" creationId="{AA538425-A8CC-4C06-911E-06A0A5564896}"/>
          </ac:cxnSpMkLst>
        </pc:cxnChg>
      </pc:sldChg>
      <pc:sldChg chg="addSp delSp modSp add">
        <pc:chgData name="Ricky" userId="f5e45f7c-c565-4cbd-bd3c-a0aa6186ff68" providerId="ADAL" clId="{F08F30EA-2FC9-452B-A3EB-5304AE4776CF}" dt="2023-10-17T08:32:02.426" v="1830" actId="20577"/>
        <pc:sldMkLst>
          <pc:docMk/>
          <pc:sldMk cId="1418470326" sldId="460"/>
        </pc:sldMkLst>
        <pc:spChg chg="mod">
          <ac:chgData name="Ricky" userId="f5e45f7c-c565-4cbd-bd3c-a0aa6186ff68" providerId="ADAL" clId="{F08F30EA-2FC9-452B-A3EB-5304AE4776CF}" dt="2023-10-17T08:32:02.426" v="1830" actId="20577"/>
          <ac:spMkLst>
            <pc:docMk/>
            <pc:sldMk cId="1418470326" sldId="460"/>
            <ac:spMk id="8" creationId="{9A66CD6F-FD02-44D6-9E32-1A9EDB64EFFC}"/>
          </ac:spMkLst>
        </pc:spChg>
        <pc:spChg chg="del mod">
          <ac:chgData name="Ricky" userId="f5e45f7c-c565-4cbd-bd3c-a0aa6186ff68" providerId="ADAL" clId="{F08F30EA-2FC9-452B-A3EB-5304AE4776CF}" dt="2023-10-17T08:13:15.967" v="1536" actId="478"/>
          <ac:spMkLst>
            <pc:docMk/>
            <pc:sldMk cId="1418470326" sldId="460"/>
            <ac:spMk id="10" creationId="{41A26B57-BF1C-4607-9802-3053812CA6C9}"/>
          </ac:spMkLst>
        </pc:spChg>
        <pc:spChg chg="add mod">
          <ac:chgData name="Ricky" userId="f5e45f7c-c565-4cbd-bd3c-a0aa6186ff68" providerId="ADAL" clId="{F08F30EA-2FC9-452B-A3EB-5304AE4776CF}" dt="2023-10-17T08:22:19.737" v="1642" actId="1076"/>
          <ac:spMkLst>
            <pc:docMk/>
            <pc:sldMk cId="1418470326" sldId="460"/>
            <ac:spMk id="11" creationId="{12FD6A86-4BBE-4C9B-BE3B-FB964A240144}"/>
          </ac:spMkLst>
        </pc:spChg>
        <pc:spChg chg="mod">
          <ac:chgData name="Ricky" userId="f5e45f7c-c565-4cbd-bd3c-a0aa6186ff68" providerId="ADAL" clId="{F08F30EA-2FC9-452B-A3EB-5304AE4776CF}" dt="2023-10-17T08:17:20.424" v="1546" actId="20577"/>
          <ac:spMkLst>
            <pc:docMk/>
            <pc:sldMk cId="1418470326" sldId="460"/>
            <ac:spMk id="12" creationId="{B95450A0-1D17-49EE-9EF8-8B498AA038D0}"/>
          </ac:spMkLst>
        </pc:spChg>
        <pc:spChg chg="del mod">
          <ac:chgData name="Ricky" userId="f5e45f7c-c565-4cbd-bd3c-a0aa6186ff68" providerId="ADAL" clId="{F08F30EA-2FC9-452B-A3EB-5304AE4776CF}" dt="2023-10-17T08:13:17.498" v="1537" actId="478"/>
          <ac:spMkLst>
            <pc:docMk/>
            <pc:sldMk cId="1418470326" sldId="460"/>
            <ac:spMk id="13" creationId="{93477D31-86B7-4794-9DE4-2BE441E06986}"/>
          </ac:spMkLst>
        </pc:spChg>
        <pc:spChg chg="del mod">
          <ac:chgData name="Ricky" userId="f5e45f7c-c565-4cbd-bd3c-a0aa6186ff68" providerId="ADAL" clId="{F08F30EA-2FC9-452B-A3EB-5304AE4776CF}" dt="2023-10-17T08:13:14.118" v="1535" actId="478"/>
          <ac:spMkLst>
            <pc:docMk/>
            <pc:sldMk cId="1418470326" sldId="460"/>
            <ac:spMk id="14" creationId="{4AF39EB5-0E6F-4960-B9F8-56DD4B01027F}"/>
          </ac:spMkLst>
        </pc:spChg>
        <pc:spChg chg="del mod">
          <ac:chgData name="Ricky" userId="f5e45f7c-c565-4cbd-bd3c-a0aa6186ff68" providerId="ADAL" clId="{F08F30EA-2FC9-452B-A3EB-5304AE4776CF}" dt="2023-10-17T08:13:13.105" v="1534" actId="478"/>
          <ac:spMkLst>
            <pc:docMk/>
            <pc:sldMk cId="1418470326" sldId="460"/>
            <ac:spMk id="15" creationId="{A59FDF1A-39A7-4C38-BC90-B0AFC327F98C}"/>
          </ac:spMkLst>
        </pc:spChg>
        <pc:spChg chg="add mod">
          <ac:chgData name="Ricky" userId="f5e45f7c-c565-4cbd-bd3c-a0aa6186ff68" providerId="ADAL" clId="{F08F30EA-2FC9-452B-A3EB-5304AE4776CF}" dt="2023-10-17T08:25:51.346" v="1754" actId="20577"/>
          <ac:spMkLst>
            <pc:docMk/>
            <pc:sldMk cId="1418470326" sldId="460"/>
            <ac:spMk id="16" creationId="{AB93EBBC-9C02-4E5D-9FD3-E535B79EEF4C}"/>
          </ac:spMkLst>
        </pc:spChg>
        <pc:picChg chg="add del mod">
          <ac:chgData name="Ricky" userId="f5e45f7c-c565-4cbd-bd3c-a0aa6186ff68" providerId="ADAL" clId="{F08F30EA-2FC9-452B-A3EB-5304AE4776CF}" dt="2023-10-17T08:13:11.235" v="1532" actId="478"/>
          <ac:picMkLst>
            <pc:docMk/>
            <pc:sldMk cId="1418470326" sldId="460"/>
            <ac:picMk id="2" creationId="{47566E08-9CF4-41B1-BB3F-A682B95C33EF}"/>
          </ac:picMkLst>
        </pc:picChg>
      </pc:sldChg>
      <pc:sldChg chg="addSp modSp add">
        <pc:chgData name="Ricky" userId="f5e45f7c-c565-4cbd-bd3c-a0aa6186ff68" providerId="ADAL" clId="{F08F30EA-2FC9-452B-A3EB-5304AE4776CF}" dt="2023-10-17T08:35:15.343" v="1885" actId="1076"/>
        <pc:sldMkLst>
          <pc:docMk/>
          <pc:sldMk cId="681290680" sldId="461"/>
        </pc:sldMkLst>
        <pc:spChg chg="mod">
          <ac:chgData name="Ricky" userId="f5e45f7c-c565-4cbd-bd3c-a0aa6186ff68" providerId="ADAL" clId="{F08F30EA-2FC9-452B-A3EB-5304AE4776CF}" dt="2023-10-17T08:34:39.879" v="1878"/>
          <ac:spMkLst>
            <pc:docMk/>
            <pc:sldMk cId="681290680" sldId="461"/>
            <ac:spMk id="8" creationId="{9A66CD6F-FD02-44D6-9E32-1A9EDB64EFFC}"/>
          </ac:spMkLst>
        </pc:spChg>
        <pc:spChg chg="mod">
          <ac:chgData name="Ricky" userId="f5e45f7c-c565-4cbd-bd3c-a0aa6186ff68" providerId="ADAL" clId="{F08F30EA-2FC9-452B-A3EB-5304AE4776CF}" dt="2023-10-17T08:34:50.664" v="1880" actId="164"/>
          <ac:spMkLst>
            <pc:docMk/>
            <pc:sldMk cId="681290680" sldId="461"/>
            <ac:spMk id="10" creationId="{41A26B57-BF1C-4607-9802-3053812CA6C9}"/>
          </ac:spMkLst>
        </pc:spChg>
        <pc:spChg chg="mod">
          <ac:chgData name="Ricky" userId="f5e45f7c-c565-4cbd-bd3c-a0aa6186ff68" providerId="ADAL" clId="{F08F30EA-2FC9-452B-A3EB-5304AE4776CF}" dt="2023-10-17T08:33:16.452" v="1856" actId="27636"/>
          <ac:spMkLst>
            <pc:docMk/>
            <pc:sldMk cId="681290680" sldId="461"/>
            <ac:spMk id="12" creationId="{B95450A0-1D17-49EE-9EF8-8B498AA038D0}"/>
          </ac:spMkLst>
        </pc:spChg>
        <pc:spChg chg="mod">
          <ac:chgData name="Ricky" userId="f5e45f7c-c565-4cbd-bd3c-a0aa6186ff68" providerId="ADAL" clId="{F08F30EA-2FC9-452B-A3EB-5304AE4776CF}" dt="2023-10-17T08:34:50.664" v="1880" actId="164"/>
          <ac:spMkLst>
            <pc:docMk/>
            <pc:sldMk cId="681290680" sldId="461"/>
            <ac:spMk id="13" creationId="{93477D31-86B7-4794-9DE4-2BE441E06986}"/>
          </ac:spMkLst>
        </pc:spChg>
        <pc:spChg chg="mod">
          <ac:chgData name="Ricky" userId="f5e45f7c-c565-4cbd-bd3c-a0aa6186ff68" providerId="ADAL" clId="{F08F30EA-2FC9-452B-A3EB-5304AE4776CF}" dt="2023-10-17T08:34:50.664" v="1880" actId="164"/>
          <ac:spMkLst>
            <pc:docMk/>
            <pc:sldMk cId="681290680" sldId="461"/>
            <ac:spMk id="14" creationId="{4AF39EB5-0E6F-4960-B9F8-56DD4B01027F}"/>
          </ac:spMkLst>
        </pc:spChg>
        <pc:spChg chg="mod">
          <ac:chgData name="Ricky" userId="f5e45f7c-c565-4cbd-bd3c-a0aa6186ff68" providerId="ADAL" clId="{F08F30EA-2FC9-452B-A3EB-5304AE4776CF}" dt="2023-10-17T08:34:50.664" v="1880" actId="164"/>
          <ac:spMkLst>
            <pc:docMk/>
            <pc:sldMk cId="681290680" sldId="461"/>
            <ac:spMk id="15" creationId="{A59FDF1A-39A7-4C38-BC90-B0AFC327F98C}"/>
          </ac:spMkLst>
        </pc:spChg>
        <pc:grpChg chg="add mod">
          <ac:chgData name="Ricky" userId="f5e45f7c-c565-4cbd-bd3c-a0aa6186ff68" providerId="ADAL" clId="{F08F30EA-2FC9-452B-A3EB-5304AE4776CF}" dt="2023-10-17T08:35:15.343" v="1885" actId="1076"/>
          <ac:grpSpMkLst>
            <pc:docMk/>
            <pc:sldMk cId="681290680" sldId="461"/>
            <ac:grpSpMk id="3" creationId="{65AF806C-7A04-44A6-910A-3104348B515F}"/>
          </ac:grpSpMkLst>
        </pc:grpChg>
        <pc:picChg chg="mod">
          <ac:chgData name="Ricky" userId="f5e45f7c-c565-4cbd-bd3c-a0aa6186ff68" providerId="ADAL" clId="{F08F30EA-2FC9-452B-A3EB-5304AE4776CF}" dt="2023-10-17T08:34:50.664" v="1880" actId="164"/>
          <ac:picMkLst>
            <pc:docMk/>
            <pc:sldMk cId="681290680" sldId="461"/>
            <ac:picMk id="2" creationId="{47566E08-9CF4-41B1-BB3F-A682B95C33EF}"/>
          </ac:picMkLst>
        </pc:picChg>
      </pc:sldChg>
      <pc:sldChg chg="addSp delSp modSp add modNotesTx">
        <pc:chgData name="Ricky" userId="f5e45f7c-c565-4cbd-bd3c-a0aa6186ff68" providerId="ADAL" clId="{F08F30EA-2FC9-452B-A3EB-5304AE4776CF}" dt="2023-10-19T05:24:12.850" v="2056" actId="20577"/>
        <pc:sldMkLst>
          <pc:docMk/>
          <pc:sldMk cId="3877380748" sldId="462"/>
        </pc:sldMkLst>
        <pc:spChg chg="del">
          <ac:chgData name="Ricky" userId="f5e45f7c-c565-4cbd-bd3c-a0aa6186ff68" providerId="ADAL" clId="{F08F30EA-2FC9-452B-A3EB-5304AE4776CF}" dt="2023-10-17T08:36:51.407" v="1889" actId="478"/>
          <ac:spMkLst>
            <pc:docMk/>
            <pc:sldMk cId="3877380748" sldId="462"/>
            <ac:spMk id="2" creationId="{1E089546-DE61-4A12-A922-2168CACD2C03}"/>
          </ac:spMkLst>
        </pc:spChg>
        <pc:spChg chg="add del mod">
          <ac:chgData name="Ricky" userId="f5e45f7c-c565-4cbd-bd3c-a0aa6186ff68" providerId="ADAL" clId="{F08F30EA-2FC9-452B-A3EB-5304AE4776CF}" dt="2023-10-17T08:36:54.408" v="1890" actId="478"/>
          <ac:spMkLst>
            <pc:docMk/>
            <pc:sldMk cId="3877380748" sldId="462"/>
            <ac:spMk id="7" creationId="{273D8C7E-CC99-477B-9BB4-8B76245F634E}"/>
          </ac:spMkLst>
        </pc:spChg>
        <pc:picChg chg="mod modCrop">
          <ac:chgData name="Ricky" userId="f5e45f7c-c565-4cbd-bd3c-a0aa6186ff68" providerId="ADAL" clId="{F08F30EA-2FC9-452B-A3EB-5304AE4776CF}" dt="2023-10-17T08:37:20.130" v="1896" actId="1076"/>
          <ac:picMkLst>
            <pc:docMk/>
            <pc:sldMk cId="3877380748" sldId="462"/>
            <ac:picMk id="5" creationId="{A0A4477F-4BA0-48FC-B813-358ED843CAA2}"/>
          </ac:picMkLst>
        </pc:picChg>
      </pc:sldChg>
      <pc:sldChg chg="delSp modSp add">
        <pc:chgData name="Ricky" userId="f5e45f7c-c565-4cbd-bd3c-a0aa6186ff68" providerId="ADAL" clId="{F08F30EA-2FC9-452B-A3EB-5304AE4776CF}" dt="2023-10-17T08:39:04.889" v="1907" actId="478"/>
        <pc:sldMkLst>
          <pc:docMk/>
          <pc:sldMk cId="2626814680" sldId="463"/>
        </pc:sldMkLst>
        <pc:spChg chg="mod">
          <ac:chgData name="Ricky" userId="f5e45f7c-c565-4cbd-bd3c-a0aa6186ff68" providerId="ADAL" clId="{F08F30EA-2FC9-452B-A3EB-5304AE4776CF}" dt="2023-10-17T08:39:03.359" v="1906" actId="6549"/>
          <ac:spMkLst>
            <pc:docMk/>
            <pc:sldMk cId="2626814680" sldId="463"/>
            <ac:spMk id="8" creationId="{9A66CD6F-FD02-44D6-9E32-1A9EDB64EFFC}"/>
          </ac:spMkLst>
        </pc:spChg>
        <pc:spChg chg="del">
          <ac:chgData name="Ricky" userId="f5e45f7c-c565-4cbd-bd3c-a0aa6186ff68" providerId="ADAL" clId="{F08F30EA-2FC9-452B-A3EB-5304AE4776CF}" dt="2023-10-17T08:39:01.378" v="1904" actId="478"/>
          <ac:spMkLst>
            <pc:docMk/>
            <pc:sldMk cId="2626814680" sldId="463"/>
            <ac:spMk id="11" creationId="{12FD6A86-4BBE-4C9B-BE3B-FB964A240144}"/>
          </ac:spMkLst>
        </pc:spChg>
        <pc:spChg chg="mod">
          <ac:chgData name="Ricky" userId="f5e45f7c-c565-4cbd-bd3c-a0aa6186ff68" providerId="ADAL" clId="{F08F30EA-2FC9-452B-A3EB-5304AE4776CF}" dt="2023-10-17T08:38:49.632" v="1903" actId="20577"/>
          <ac:spMkLst>
            <pc:docMk/>
            <pc:sldMk cId="2626814680" sldId="463"/>
            <ac:spMk id="12" creationId="{B95450A0-1D17-49EE-9EF8-8B498AA038D0}"/>
          </ac:spMkLst>
        </pc:spChg>
        <pc:spChg chg="del mod">
          <ac:chgData name="Ricky" userId="f5e45f7c-c565-4cbd-bd3c-a0aa6186ff68" providerId="ADAL" clId="{F08F30EA-2FC9-452B-A3EB-5304AE4776CF}" dt="2023-10-17T08:39:04.889" v="1907" actId="478"/>
          <ac:spMkLst>
            <pc:docMk/>
            <pc:sldMk cId="2626814680" sldId="463"/>
            <ac:spMk id="16" creationId="{AB93EBBC-9C02-4E5D-9FD3-E535B79EEF4C}"/>
          </ac:spMkLst>
        </pc:spChg>
      </pc:sldChg>
    </pc:docChg>
  </pc:docChgLst>
  <pc:docChgLst>
    <pc:chgData name="簡廷州" userId="S::611410041@office365.ccu.edu.tw::fe94e020-c311-454d-859b-15538b9848b5" providerId="AD" clId="Web-{7C566CE9-EE8D-48A7-AAF7-00A47E73BD80}"/>
    <pc:docChg chg="delSld modSld">
      <pc:chgData name="簡廷州" userId="S::611410041@office365.ccu.edu.tw::fe94e020-c311-454d-859b-15538b9848b5" providerId="AD" clId="Web-{7C566CE9-EE8D-48A7-AAF7-00A47E73BD80}" dt="2023-08-17T04:18:41.936" v="84"/>
      <pc:docMkLst>
        <pc:docMk/>
      </pc:docMkLst>
    </pc:docChg>
  </pc:docChgLst>
  <pc:docChgLst>
    <pc:chgData name="簡廷州" userId="S::611410041@office365.ccu.edu.tw::fe94e020-c311-454d-859b-15538b9848b5" providerId="AD" clId="Web-{C957FA0C-BB51-4187-8823-8C641A63C1D1}"/>
    <pc:docChg chg="addSld modSld sldOrd">
      <pc:chgData name="簡廷州" userId="S::611410041@office365.ccu.edu.tw::fe94e020-c311-454d-859b-15538b9848b5" providerId="AD" clId="Web-{C957FA0C-BB51-4187-8823-8C641A63C1D1}" dt="2023-08-02T04:58:55.187" v="789"/>
      <pc:docMkLst>
        <pc:docMk/>
      </pc:docMkLst>
    </pc:docChg>
  </pc:docChgLst>
  <pc:docChgLst>
    <pc:chgData name="簡廷州" userId="S::611410041@office365.ccu.edu.tw::fe94e020-c311-454d-859b-15538b9848b5" providerId="AD" clId="Web-{B6BB6A1A-35A6-47C5-A0F0-A726444F1EBE}"/>
    <pc:docChg chg="modSld">
      <pc:chgData name="簡廷州" userId="S::611410041@office365.ccu.edu.tw::fe94e020-c311-454d-859b-15538b9848b5" providerId="AD" clId="Web-{B6BB6A1A-35A6-47C5-A0F0-A726444F1EBE}" dt="2023-09-21T10:58:15.671" v="2" actId="20577"/>
      <pc:docMkLst>
        <pc:docMk/>
      </pc:docMkLst>
      <pc:sldChg chg="modSp">
        <pc:chgData name="簡廷州" userId="S::611410041@office365.ccu.edu.tw::fe94e020-c311-454d-859b-15538b9848b5" providerId="AD" clId="Web-{B6BB6A1A-35A6-47C5-A0F0-A726444F1EBE}" dt="2023-09-21T10:58:15.671" v="2" actId="20577"/>
        <pc:sldMkLst>
          <pc:docMk/>
          <pc:sldMk cId="1777136547" sldId="361"/>
        </pc:sldMkLst>
        <pc:spChg chg="mod">
          <ac:chgData name="簡廷州" userId="S::611410041@office365.ccu.edu.tw::fe94e020-c311-454d-859b-15538b9848b5" providerId="AD" clId="Web-{B6BB6A1A-35A6-47C5-A0F0-A726444F1EBE}" dt="2023-09-21T10:58:15.671" v="2" actId="20577"/>
          <ac:spMkLst>
            <pc:docMk/>
            <pc:sldMk cId="1777136547" sldId="361"/>
            <ac:spMk id="2" creationId="{989404DA-5A0E-4DFC-82A8-F5333878B874}"/>
          </ac:spMkLst>
        </pc:spChg>
      </pc:sldChg>
    </pc:docChg>
  </pc:docChgLst>
  <pc:docChgLst>
    <pc:chgData name="簡廷州" userId="S::611410041@office365.ccu.edu.tw::fe94e020-c311-454d-859b-15538b9848b5" providerId="AD" clId="Web-{46DEC6AC-ED58-4121-9B7D-4D037D726446}"/>
    <pc:docChg chg="addSld modSld">
      <pc:chgData name="簡廷州" userId="S::611410041@office365.ccu.edu.tw::fe94e020-c311-454d-859b-15538b9848b5" providerId="AD" clId="Web-{46DEC6AC-ED58-4121-9B7D-4D037D726446}" dt="2023-09-11T17:04:58.538" v="21" actId="20577"/>
      <pc:docMkLst>
        <pc:docMk/>
      </pc:docMkLst>
    </pc:docChg>
  </pc:docChgLst>
  <pc:docChgLst>
    <pc:chgData name=" " userId="f5e45f7c-c565-4cbd-bd3c-a0aa6186ff68" providerId="ADAL" clId="{07E5EBBD-1F76-44FC-8572-4FA6E2EC9D7F}"/>
    <pc:docChg chg="undo custSel addSld delSld modSld">
      <pc:chgData name=" " userId="f5e45f7c-c565-4cbd-bd3c-a0aa6186ff68" providerId="ADAL" clId="{07E5EBBD-1F76-44FC-8572-4FA6E2EC9D7F}" dt="2023-09-10T01:52:05.250" v="198" actId="2696"/>
      <pc:docMkLst>
        <pc:docMk/>
      </pc:docMkLst>
    </pc:docChg>
  </pc:docChgLst>
  <pc:docChgLst>
    <pc:chgData name="邊宇?" userId="S::411035013_o365.ndhu.edu.tw#ext#@ccu365.onmicrosoft.com::9eedff79-7929-48a5-be55-4ad0b1c346e9" providerId="AD" clId="Web-{3CCD81FF-34B1-4FC8-82EB-A60F0E08058B}"/>
    <pc:docChg chg="addSld delSld">
      <pc:chgData name="邊宇?" userId="S::411035013_o365.ndhu.edu.tw#ext#@ccu365.onmicrosoft.com::9eedff79-7929-48a5-be55-4ad0b1c346e9" providerId="AD" clId="Web-{3CCD81FF-34B1-4FC8-82EB-A60F0E08058B}" dt="2023-08-01T07:55:01.547" v="1"/>
      <pc:docMkLst>
        <pc:docMk/>
      </pc:docMkLst>
    </pc:docChg>
  </pc:docChgLst>
  <pc:docChgLst>
    <pc:chgData name="簡廷州" userId="S::611410041@office365.ccu.edu.tw::fe94e020-c311-454d-859b-15538b9848b5" providerId="AD" clId="Web-{3105532A-95B7-4A10-A49D-F23236F7C4F8}"/>
    <pc:docChg chg="modSld">
      <pc:chgData name="簡廷州" userId="S::611410041@office365.ccu.edu.tw::fe94e020-c311-454d-859b-15538b9848b5" providerId="AD" clId="Web-{3105532A-95B7-4A10-A49D-F23236F7C4F8}" dt="2023-09-11T09:18:18.651" v="36"/>
      <pc:docMkLst>
        <pc:docMk/>
      </pc:docMkLst>
    </pc:docChg>
  </pc:docChgLst>
  <pc:docChgLst>
    <pc:chgData name="Ricky" userId="f5e45f7c-c565-4cbd-bd3c-a0aa6186ff68" providerId="ADAL" clId="{10CDAF0E-8481-4377-9D42-04E5995CF88C}"/>
    <pc:docChg chg="undo custSel addSld delSld modSld sldOrd modSection">
      <pc:chgData name="Ricky" userId="f5e45f7c-c565-4cbd-bd3c-a0aa6186ff68" providerId="ADAL" clId="{10CDAF0E-8481-4377-9D42-04E5995CF88C}" dt="2023-10-18T07:56:14.119" v="2958" actId="2696"/>
      <pc:docMkLst>
        <pc:docMk/>
      </pc:docMkLst>
      <pc:sldChg chg="modSp">
        <pc:chgData name="Ricky" userId="f5e45f7c-c565-4cbd-bd3c-a0aa6186ff68" providerId="ADAL" clId="{10CDAF0E-8481-4377-9D42-04E5995CF88C}" dt="2023-10-18T07:10:11.184" v="1638" actId="20577"/>
        <pc:sldMkLst>
          <pc:docMk/>
          <pc:sldMk cId="1642460017" sldId="426"/>
        </pc:sldMkLst>
        <pc:spChg chg="mod">
          <ac:chgData name="Ricky" userId="f5e45f7c-c565-4cbd-bd3c-a0aa6186ff68" providerId="ADAL" clId="{10CDAF0E-8481-4377-9D42-04E5995CF88C}" dt="2023-10-18T07:10:11.184" v="1638" actId="20577"/>
          <ac:spMkLst>
            <pc:docMk/>
            <pc:sldMk cId="1642460017" sldId="426"/>
            <ac:spMk id="12" creationId="{B95450A0-1D17-49EE-9EF8-8B498AA038D0}"/>
          </ac:spMkLst>
        </pc:spChg>
      </pc:sldChg>
      <pc:sldChg chg="del">
        <pc:chgData name="Ricky" userId="f5e45f7c-c565-4cbd-bd3c-a0aa6186ff68" providerId="ADAL" clId="{10CDAF0E-8481-4377-9D42-04E5995CF88C}" dt="2023-10-18T07:56:14.119" v="2958" actId="2696"/>
        <pc:sldMkLst>
          <pc:docMk/>
          <pc:sldMk cId="284560142" sldId="442"/>
        </pc:sldMkLst>
      </pc:sldChg>
      <pc:sldChg chg="addSp delSp modSp">
        <pc:chgData name="Ricky" userId="f5e45f7c-c565-4cbd-bd3c-a0aa6186ff68" providerId="ADAL" clId="{10CDAF0E-8481-4377-9D42-04E5995CF88C}" dt="2023-10-17T15:19:22.825" v="1094" actId="1076"/>
        <pc:sldMkLst>
          <pc:docMk/>
          <pc:sldMk cId="4108579603" sldId="456"/>
        </pc:sldMkLst>
        <pc:spChg chg="mod">
          <ac:chgData name="Ricky" userId="f5e45f7c-c565-4cbd-bd3c-a0aa6186ff68" providerId="ADAL" clId="{10CDAF0E-8481-4377-9D42-04E5995CF88C}" dt="2023-10-17T15:19:18.957" v="1092" actId="164"/>
          <ac:spMkLst>
            <pc:docMk/>
            <pc:sldMk cId="4108579603" sldId="456"/>
            <ac:spMk id="7" creationId="{CD8D8961-4DF6-466F-B1B5-0F35ACDC5DC7}"/>
          </ac:spMkLst>
        </pc:spChg>
        <pc:spChg chg="mod">
          <ac:chgData name="Ricky" userId="f5e45f7c-c565-4cbd-bd3c-a0aa6186ff68" providerId="ADAL" clId="{10CDAF0E-8481-4377-9D42-04E5995CF88C}" dt="2023-10-17T15:19:18.957" v="1092" actId="164"/>
          <ac:spMkLst>
            <pc:docMk/>
            <pc:sldMk cId="4108579603" sldId="456"/>
            <ac:spMk id="8" creationId="{5DF27727-C5F5-4E2F-BC10-E87CC25309F0}"/>
          </ac:spMkLst>
        </pc:spChg>
        <pc:spChg chg="mod">
          <ac:chgData name="Ricky" userId="f5e45f7c-c565-4cbd-bd3c-a0aa6186ff68" providerId="ADAL" clId="{10CDAF0E-8481-4377-9D42-04E5995CF88C}" dt="2023-10-17T15:19:18.957" v="1092" actId="164"/>
          <ac:spMkLst>
            <pc:docMk/>
            <pc:sldMk cId="4108579603" sldId="456"/>
            <ac:spMk id="11" creationId="{1A2E3F8C-4A4D-4A27-BB87-48D4CED27D5D}"/>
          </ac:spMkLst>
        </pc:spChg>
        <pc:spChg chg="add mod">
          <ac:chgData name="Ricky" userId="f5e45f7c-c565-4cbd-bd3c-a0aa6186ff68" providerId="ADAL" clId="{10CDAF0E-8481-4377-9D42-04E5995CF88C}" dt="2023-10-17T15:17:29.025" v="1058" actId="164"/>
          <ac:spMkLst>
            <pc:docMk/>
            <pc:sldMk cId="4108579603" sldId="456"/>
            <ac:spMk id="12" creationId="{EA5396DD-C9C8-4F0E-9481-7AF9E63E2BDD}"/>
          </ac:spMkLst>
        </pc:spChg>
        <pc:spChg chg="add mod">
          <ac:chgData name="Ricky" userId="f5e45f7c-c565-4cbd-bd3c-a0aa6186ff68" providerId="ADAL" clId="{10CDAF0E-8481-4377-9D42-04E5995CF88C}" dt="2023-10-17T15:18:02.118" v="1064" actId="164"/>
          <ac:spMkLst>
            <pc:docMk/>
            <pc:sldMk cId="4108579603" sldId="456"/>
            <ac:spMk id="15" creationId="{7EF7E4BB-840C-44C5-9B43-6AB83424D684}"/>
          </ac:spMkLst>
        </pc:spChg>
        <pc:grpChg chg="add mod">
          <ac:chgData name="Ricky" userId="f5e45f7c-c565-4cbd-bd3c-a0aa6186ff68" providerId="ADAL" clId="{10CDAF0E-8481-4377-9D42-04E5995CF88C}" dt="2023-10-17T15:18:02.118" v="1064" actId="164"/>
          <ac:grpSpMkLst>
            <pc:docMk/>
            <pc:sldMk cId="4108579603" sldId="456"/>
            <ac:grpSpMk id="16" creationId="{E09AA3E5-DE3C-45B4-84FF-3B2B06933041}"/>
          </ac:grpSpMkLst>
        </pc:grpChg>
        <pc:grpChg chg="add mod">
          <ac:chgData name="Ricky" userId="f5e45f7c-c565-4cbd-bd3c-a0aa6186ff68" providerId="ADAL" clId="{10CDAF0E-8481-4377-9D42-04E5995CF88C}" dt="2023-10-17T15:19:08.394" v="1091" actId="1076"/>
          <ac:grpSpMkLst>
            <pc:docMk/>
            <pc:sldMk cId="4108579603" sldId="456"/>
            <ac:grpSpMk id="18" creationId="{A03BFD7E-1F59-4394-B7E2-AEE5177D04F6}"/>
          </ac:grpSpMkLst>
        </pc:grpChg>
        <pc:grpChg chg="add mod">
          <ac:chgData name="Ricky" userId="f5e45f7c-c565-4cbd-bd3c-a0aa6186ff68" providerId="ADAL" clId="{10CDAF0E-8481-4377-9D42-04E5995CF88C}" dt="2023-10-17T15:19:08" v="1090" actId="164"/>
          <ac:grpSpMkLst>
            <pc:docMk/>
            <pc:sldMk cId="4108579603" sldId="456"/>
            <ac:grpSpMk id="19" creationId="{48D3A327-2623-4578-82DD-2FFC7B381A13}"/>
          </ac:grpSpMkLst>
        </pc:grpChg>
        <pc:grpChg chg="add mod">
          <ac:chgData name="Ricky" userId="f5e45f7c-c565-4cbd-bd3c-a0aa6186ff68" providerId="ADAL" clId="{10CDAF0E-8481-4377-9D42-04E5995CF88C}" dt="2023-10-17T15:19:22.825" v="1094" actId="1076"/>
          <ac:grpSpMkLst>
            <pc:docMk/>
            <pc:sldMk cId="4108579603" sldId="456"/>
            <ac:grpSpMk id="22" creationId="{5396B251-739C-403C-9EBE-01FAE06A130A}"/>
          </ac:grpSpMkLst>
        </pc:grpChg>
        <pc:picChg chg="add mod">
          <ac:chgData name="Ricky" userId="f5e45f7c-c565-4cbd-bd3c-a0aa6186ff68" providerId="ADAL" clId="{10CDAF0E-8481-4377-9D42-04E5995CF88C}" dt="2023-10-17T15:17:29.025" v="1058" actId="164"/>
          <ac:picMkLst>
            <pc:docMk/>
            <pc:sldMk cId="4108579603" sldId="456"/>
            <ac:picMk id="5" creationId="{056FF681-E490-4D7E-A1C0-0B2284AFF10C}"/>
          </ac:picMkLst>
        </pc:picChg>
        <pc:picChg chg="mod">
          <ac:chgData name="Ricky" userId="f5e45f7c-c565-4cbd-bd3c-a0aa6186ff68" providerId="ADAL" clId="{10CDAF0E-8481-4377-9D42-04E5995CF88C}" dt="2023-10-17T15:19:18.957" v="1092" actId="164"/>
          <ac:picMkLst>
            <pc:docMk/>
            <pc:sldMk cId="4108579603" sldId="456"/>
            <ac:picMk id="1028" creationId="{893D01A4-9F0C-4A72-9021-722564E783AC}"/>
          </ac:picMkLst>
        </pc:picChg>
        <pc:cxnChg chg="add mod">
          <ac:chgData name="Ricky" userId="f5e45f7c-c565-4cbd-bd3c-a0aa6186ff68" providerId="ADAL" clId="{10CDAF0E-8481-4377-9D42-04E5995CF88C}" dt="2023-10-17T15:18:02.118" v="1064" actId="164"/>
          <ac:cxnSpMkLst>
            <pc:docMk/>
            <pc:sldMk cId="4108579603" sldId="456"/>
            <ac:cxnSpMk id="13" creationId="{4B9D2709-166E-4DA1-B4BB-D6CFE70EA46E}"/>
          </ac:cxnSpMkLst>
        </pc:cxnChg>
        <pc:cxnChg chg="add del mod">
          <ac:chgData name="Ricky" userId="f5e45f7c-c565-4cbd-bd3c-a0aa6186ff68" providerId="ADAL" clId="{10CDAF0E-8481-4377-9D42-04E5995CF88C}" dt="2023-10-17T15:19:06.783" v="1087"/>
          <ac:cxnSpMkLst>
            <pc:docMk/>
            <pc:sldMk cId="4108579603" sldId="456"/>
            <ac:cxnSpMk id="21" creationId="{858AB877-A481-4C27-A3DC-1C32FC5E4D03}"/>
          </ac:cxnSpMkLst>
        </pc:cxnChg>
      </pc:sldChg>
      <pc:sldChg chg="modSp">
        <pc:chgData name="Ricky" userId="f5e45f7c-c565-4cbd-bd3c-a0aa6186ff68" providerId="ADAL" clId="{10CDAF0E-8481-4377-9D42-04E5995CF88C}" dt="2023-10-17T15:08:06.137" v="979" actId="20577"/>
        <pc:sldMkLst>
          <pc:docMk/>
          <pc:sldMk cId="1418470326" sldId="460"/>
        </pc:sldMkLst>
        <pc:spChg chg="mod">
          <ac:chgData name="Ricky" userId="f5e45f7c-c565-4cbd-bd3c-a0aa6186ff68" providerId="ADAL" clId="{10CDAF0E-8481-4377-9D42-04E5995CF88C}" dt="2023-10-17T15:08:06.137" v="979" actId="20577"/>
          <ac:spMkLst>
            <pc:docMk/>
            <pc:sldMk cId="1418470326" sldId="460"/>
            <ac:spMk id="8" creationId="{9A66CD6F-FD02-44D6-9E32-1A9EDB64EFFC}"/>
          </ac:spMkLst>
        </pc:spChg>
      </pc:sldChg>
      <pc:sldChg chg="addSp delSp modSp modNotesTx">
        <pc:chgData name="Ricky" userId="f5e45f7c-c565-4cbd-bd3c-a0aa6186ff68" providerId="ADAL" clId="{10CDAF0E-8481-4377-9D42-04E5995CF88C}" dt="2023-10-17T14:32:01.856" v="213" actId="1076"/>
        <pc:sldMkLst>
          <pc:docMk/>
          <pc:sldMk cId="2626814680" sldId="463"/>
        </pc:sldMkLst>
        <pc:spChg chg="add mod">
          <ac:chgData name="Ricky" userId="f5e45f7c-c565-4cbd-bd3c-a0aa6186ff68" providerId="ADAL" clId="{10CDAF0E-8481-4377-9D42-04E5995CF88C}" dt="2023-10-17T14:32:01.856" v="213" actId="1076"/>
          <ac:spMkLst>
            <pc:docMk/>
            <pc:sldMk cId="2626814680" sldId="463"/>
            <ac:spMk id="5" creationId="{F8212A95-7AEC-47DA-902A-A6BA09E0D706}"/>
          </ac:spMkLst>
        </pc:spChg>
        <pc:spChg chg="mod">
          <ac:chgData name="Ricky" userId="f5e45f7c-c565-4cbd-bd3c-a0aa6186ff68" providerId="ADAL" clId="{10CDAF0E-8481-4377-9D42-04E5995CF88C}" dt="2023-10-17T14:22:44.050" v="53" actId="255"/>
          <ac:spMkLst>
            <pc:docMk/>
            <pc:sldMk cId="2626814680" sldId="463"/>
            <ac:spMk id="8" creationId="{9A66CD6F-FD02-44D6-9E32-1A9EDB64EFFC}"/>
          </ac:spMkLst>
        </pc:spChg>
        <pc:picChg chg="add mod">
          <ac:chgData name="Ricky" userId="f5e45f7c-c565-4cbd-bd3c-a0aa6186ff68" providerId="ADAL" clId="{10CDAF0E-8481-4377-9D42-04E5995CF88C}" dt="2023-10-17T14:29:29.171" v="118" actId="1076"/>
          <ac:picMkLst>
            <pc:docMk/>
            <pc:sldMk cId="2626814680" sldId="463"/>
            <ac:picMk id="2" creationId="{94F6C3C4-9612-4D00-AB88-B19A60102511}"/>
          </ac:picMkLst>
        </pc:picChg>
        <pc:picChg chg="add del mod">
          <ac:chgData name="Ricky" userId="f5e45f7c-c565-4cbd-bd3c-a0aa6186ff68" providerId="ADAL" clId="{10CDAF0E-8481-4377-9D42-04E5995CF88C}" dt="2023-10-17T14:29:58.200" v="123" actId="478"/>
          <ac:picMkLst>
            <pc:docMk/>
            <pc:sldMk cId="2626814680" sldId="463"/>
            <ac:picMk id="3" creationId="{8073C35F-F222-4139-AB8B-171CEDB48633}"/>
          </ac:picMkLst>
        </pc:picChg>
      </pc:sldChg>
      <pc:sldChg chg="addSp delSp modSp add modNotesTx">
        <pc:chgData name="Ricky" userId="f5e45f7c-c565-4cbd-bd3c-a0aa6186ff68" providerId="ADAL" clId="{10CDAF0E-8481-4377-9D42-04E5995CF88C}" dt="2023-10-17T15:13:37.685" v="1009" actId="20577"/>
        <pc:sldMkLst>
          <pc:docMk/>
          <pc:sldMk cId="256160401" sldId="464"/>
        </pc:sldMkLst>
        <pc:spChg chg="del">
          <ac:chgData name="Ricky" userId="f5e45f7c-c565-4cbd-bd3c-a0aa6186ff68" providerId="ADAL" clId="{10CDAF0E-8481-4377-9D42-04E5995CF88C}" dt="2023-10-17T14:33:39.638" v="216" actId="478"/>
          <ac:spMkLst>
            <pc:docMk/>
            <pc:sldMk cId="256160401" sldId="464"/>
            <ac:spMk id="5" creationId="{F8212A95-7AEC-47DA-902A-A6BA09E0D706}"/>
          </ac:spMkLst>
        </pc:spChg>
        <pc:spChg chg="add mod">
          <ac:chgData name="Ricky" userId="f5e45f7c-c565-4cbd-bd3c-a0aa6186ff68" providerId="ADAL" clId="{10CDAF0E-8481-4377-9D42-04E5995CF88C}" dt="2023-10-17T15:13:37.685" v="1009" actId="20577"/>
          <ac:spMkLst>
            <pc:docMk/>
            <pc:sldMk cId="256160401" sldId="464"/>
            <ac:spMk id="7" creationId="{A2FF13CC-B16C-4F80-B5E7-7799318AF2AC}"/>
          </ac:spMkLst>
        </pc:spChg>
        <pc:spChg chg="mod">
          <ac:chgData name="Ricky" userId="f5e45f7c-c565-4cbd-bd3c-a0aa6186ff68" providerId="ADAL" clId="{10CDAF0E-8481-4377-9D42-04E5995CF88C}" dt="2023-10-17T15:08:24.419" v="981" actId="20577"/>
          <ac:spMkLst>
            <pc:docMk/>
            <pc:sldMk cId="256160401" sldId="464"/>
            <ac:spMk id="8" creationId="{9A66CD6F-FD02-44D6-9E32-1A9EDB64EFFC}"/>
          </ac:spMkLst>
        </pc:spChg>
        <pc:picChg chg="del">
          <ac:chgData name="Ricky" userId="f5e45f7c-c565-4cbd-bd3c-a0aa6186ff68" providerId="ADAL" clId="{10CDAF0E-8481-4377-9D42-04E5995CF88C}" dt="2023-10-17T14:33:37.882" v="215" actId="478"/>
          <ac:picMkLst>
            <pc:docMk/>
            <pc:sldMk cId="256160401" sldId="464"/>
            <ac:picMk id="2" creationId="{94F6C3C4-9612-4D00-AB88-B19A60102511}"/>
          </ac:picMkLst>
        </pc:picChg>
      </pc:sldChg>
      <pc:sldChg chg="addSp delSp modSp add modNotesTx">
        <pc:chgData name="Ricky" userId="f5e45f7c-c565-4cbd-bd3c-a0aa6186ff68" providerId="ADAL" clId="{10CDAF0E-8481-4377-9D42-04E5995CF88C}" dt="2023-10-17T14:53:06.622" v="456" actId="1076"/>
        <pc:sldMkLst>
          <pc:docMk/>
          <pc:sldMk cId="3021784868" sldId="465"/>
        </pc:sldMkLst>
        <pc:spChg chg="add del mod">
          <ac:chgData name="Ricky" userId="f5e45f7c-c565-4cbd-bd3c-a0aa6186ff68" providerId="ADAL" clId="{10CDAF0E-8481-4377-9D42-04E5995CF88C}" dt="2023-10-17T14:39:56.475" v="363" actId="478"/>
          <ac:spMkLst>
            <pc:docMk/>
            <pc:sldMk cId="3021784868" sldId="465"/>
            <ac:spMk id="3" creationId="{40422167-B1FD-4703-8645-625B3F9F9A3D}"/>
          </ac:spMkLst>
        </pc:spChg>
        <pc:spChg chg="del">
          <ac:chgData name="Ricky" userId="f5e45f7c-c565-4cbd-bd3c-a0aa6186ff68" providerId="ADAL" clId="{10CDAF0E-8481-4377-9D42-04E5995CF88C}" dt="2023-10-17T14:39:53.556" v="362" actId="478"/>
          <ac:spMkLst>
            <pc:docMk/>
            <pc:sldMk cId="3021784868" sldId="465"/>
            <ac:spMk id="8" creationId="{9A66CD6F-FD02-44D6-9E32-1A9EDB64EFFC}"/>
          </ac:spMkLst>
        </pc:spChg>
        <pc:spChg chg="mod">
          <ac:chgData name="Ricky" userId="f5e45f7c-c565-4cbd-bd3c-a0aa6186ff68" providerId="ADAL" clId="{10CDAF0E-8481-4377-9D42-04E5995CF88C}" dt="2023-10-17T14:41:52.586" v="379"/>
          <ac:spMkLst>
            <pc:docMk/>
            <pc:sldMk cId="3021784868" sldId="465"/>
            <ac:spMk id="12" creationId="{B95450A0-1D17-49EE-9EF8-8B498AA038D0}"/>
          </ac:spMkLst>
        </pc:spChg>
        <pc:picChg chg="add del mod">
          <ac:chgData name="Ricky" userId="f5e45f7c-c565-4cbd-bd3c-a0aa6186ff68" providerId="ADAL" clId="{10CDAF0E-8481-4377-9D42-04E5995CF88C}" dt="2023-10-17T14:40:22.625" v="370" actId="478"/>
          <ac:picMkLst>
            <pc:docMk/>
            <pc:sldMk cId="3021784868" sldId="465"/>
            <ac:picMk id="5" creationId="{9D631B72-9A96-420A-B542-D45B47F506A4}"/>
          </ac:picMkLst>
        </pc:picChg>
        <pc:picChg chg="add del mod">
          <ac:chgData name="Ricky" userId="f5e45f7c-c565-4cbd-bd3c-a0aa6186ff68" providerId="ADAL" clId="{10CDAF0E-8481-4377-9D42-04E5995CF88C}" dt="2023-10-17T14:40:22.225" v="369" actId="478"/>
          <ac:picMkLst>
            <pc:docMk/>
            <pc:sldMk cId="3021784868" sldId="465"/>
            <ac:picMk id="6" creationId="{7A0C7E6C-B325-4CD5-8A7A-E1DFCD7994CE}"/>
          </ac:picMkLst>
        </pc:picChg>
        <pc:picChg chg="add del mod">
          <ac:chgData name="Ricky" userId="f5e45f7c-c565-4cbd-bd3c-a0aa6186ff68" providerId="ADAL" clId="{10CDAF0E-8481-4377-9D42-04E5995CF88C}" dt="2023-10-17T14:52:47.550" v="447" actId="478"/>
          <ac:picMkLst>
            <pc:docMk/>
            <pc:sldMk cId="3021784868" sldId="465"/>
            <ac:picMk id="7" creationId="{A3CB59FA-8618-4364-BA0D-EB007188B1DB}"/>
          </ac:picMkLst>
        </pc:picChg>
        <pc:picChg chg="add del mod">
          <ac:chgData name="Ricky" userId="f5e45f7c-c565-4cbd-bd3c-a0aa6186ff68" providerId="ADAL" clId="{10CDAF0E-8481-4377-9D42-04E5995CF88C}" dt="2023-10-17T14:41:55.041" v="380" actId="478"/>
          <ac:picMkLst>
            <pc:docMk/>
            <pc:sldMk cId="3021784868" sldId="465"/>
            <ac:picMk id="9" creationId="{A41F79C6-15B0-4CC1-B647-D34A7EBF29C3}"/>
          </ac:picMkLst>
        </pc:picChg>
        <pc:picChg chg="add del">
          <ac:chgData name="Ricky" userId="f5e45f7c-c565-4cbd-bd3c-a0aa6186ff68" providerId="ADAL" clId="{10CDAF0E-8481-4377-9D42-04E5995CF88C}" dt="2023-10-17T14:41:17.374" v="376"/>
          <ac:picMkLst>
            <pc:docMk/>
            <pc:sldMk cId="3021784868" sldId="465"/>
            <ac:picMk id="10" creationId="{64DB1A20-2B48-411C-83D0-1810C89EB330}"/>
          </ac:picMkLst>
        </pc:picChg>
        <pc:picChg chg="add del mod">
          <ac:chgData name="Ricky" userId="f5e45f7c-c565-4cbd-bd3c-a0aa6186ff68" providerId="ADAL" clId="{10CDAF0E-8481-4377-9D42-04E5995CF88C}" dt="2023-10-17T14:42:29.382" v="383" actId="478"/>
          <ac:picMkLst>
            <pc:docMk/>
            <pc:sldMk cId="3021784868" sldId="465"/>
            <ac:picMk id="11" creationId="{AE3BD1A8-BB72-41DB-8E2F-2A0A50B4E8CB}"/>
          </ac:picMkLst>
        </pc:picChg>
        <pc:picChg chg="add mod">
          <ac:chgData name="Ricky" userId="f5e45f7c-c565-4cbd-bd3c-a0aa6186ff68" providerId="ADAL" clId="{10CDAF0E-8481-4377-9D42-04E5995CF88C}" dt="2023-10-17T14:53:06.622" v="456" actId="1076"/>
          <ac:picMkLst>
            <pc:docMk/>
            <pc:sldMk cId="3021784868" sldId="465"/>
            <ac:picMk id="13" creationId="{5D4E6222-06BF-4A09-80A6-199BB00024FD}"/>
          </ac:picMkLst>
        </pc:picChg>
        <pc:picChg chg="add">
          <ac:chgData name="Ricky" userId="f5e45f7c-c565-4cbd-bd3c-a0aa6186ff68" providerId="ADAL" clId="{10CDAF0E-8481-4377-9D42-04E5995CF88C}" dt="2023-10-17T14:52:47.827" v="448"/>
          <ac:picMkLst>
            <pc:docMk/>
            <pc:sldMk cId="3021784868" sldId="465"/>
            <ac:picMk id="14" creationId="{A5C0EF12-30BE-485E-A3CA-A1C72F6FFC13}"/>
          </ac:picMkLst>
        </pc:picChg>
      </pc:sldChg>
      <pc:sldChg chg="addSp delSp modSp add ord modNotesTx">
        <pc:chgData name="Ricky" userId="f5e45f7c-c565-4cbd-bd3c-a0aa6186ff68" providerId="ADAL" clId="{10CDAF0E-8481-4377-9D42-04E5995CF88C}" dt="2023-10-17T14:52:57.876" v="453" actId="1076"/>
        <pc:sldMkLst>
          <pc:docMk/>
          <pc:sldMk cId="2429800653" sldId="466"/>
        </pc:sldMkLst>
        <pc:picChg chg="add">
          <ac:chgData name="Ricky" userId="f5e45f7c-c565-4cbd-bd3c-a0aa6186ff68" providerId="ADAL" clId="{10CDAF0E-8481-4377-9D42-04E5995CF88C}" dt="2023-10-17T14:52:51.031" v="450"/>
          <ac:picMkLst>
            <pc:docMk/>
            <pc:sldMk cId="2429800653" sldId="466"/>
            <ac:picMk id="6" creationId="{BEEE73B4-5FFF-416A-9110-82BBB0C38551}"/>
          </ac:picMkLst>
        </pc:picChg>
        <pc:picChg chg="del">
          <ac:chgData name="Ricky" userId="f5e45f7c-c565-4cbd-bd3c-a0aa6186ff68" providerId="ADAL" clId="{10CDAF0E-8481-4377-9D42-04E5995CF88C}" dt="2023-10-17T14:52:50.700" v="449" actId="478"/>
          <ac:picMkLst>
            <pc:docMk/>
            <pc:sldMk cId="2429800653" sldId="466"/>
            <ac:picMk id="7" creationId="{A3CB59FA-8618-4364-BA0D-EB007188B1DB}"/>
          </ac:picMkLst>
        </pc:picChg>
        <pc:picChg chg="mod">
          <ac:chgData name="Ricky" userId="f5e45f7c-c565-4cbd-bd3c-a0aa6186ff68" providerId="ADAL" clId="{10CDAF0E-8481-4377-9D42-04E5995CF88C}" dt="2023-10-17T14:52:57.876" v="453" actId="1076"/>
          <ac:picMkLst>
            <pc:docMk/>
            <pc:sldMk cId="2429800653" sldId="466"/>
            <ac:picMk id="9" creationId="{A41F79C6-15B0-4CC1-B647-D34A7EBF29C3}"/>
          </ac:picMkLst>
        </pc:picChg>
      </pc:sldChg>
      <pc:sldChg chg="addSp delSp modSp add modNotesTx">
        <pc:chgData name="Ricky" userId="f5e45f7c-c565-4cbd-bd3c-a0aa6186ff68" providerId="ADAL" clId="{10CDAF0E-8481-4377-9D42-04E5995CF88C}" dt="2023-10-17T14:56:37.558" v="509" actId="20577"/>
        <pc:sldMkLst>
          <pc:docMk/>
          <pc:sldMk cId="920128445" sldId="467"/>
        </pc:sldMkLst>
        <pc:spChg chg="mod">
          <ac:chgData name="Ricky" userId="f5e45f7c-c565-4cbd-bd3c-a0aa6186ff68" providerId="ADAL" clId="{10CDAF0E-8481-4377-9D42-04E5995CF88C}" dt="2023-10-17T14:44:08.456" v="391"/>
          <ac:spMkLst>
            <pc:docMk/>
            <pc:sldMk cId="920128445" sldId="467"/>
            <ac:spMk id="12" creationId="{B95450A0-1D17-49EE-9EF8-8B498AA038D0}"/>
          </ac:spMkLst>
        </pc:spChg>
        <pc:picChg chg="add mod">
          <ac:chgData name="Ricky" userId="f5e45f7c-c565-4cbd-bd3c-a0aa6186ff68" providerId="ADAL" clId="{10CDAF0E-8481-4377-9D42-04E5995CF88C}" dt="2023-10-17T14:53:13.749" v="458" actId="14100"/>
          <ac:picMkLst>
            <pc:docMk/>
            <pc:sldMk cId="920128445" sldId="467"/>
            <ac:picMk id="2" creationId="{E56BFEE5-A6DD-4FA9-93AA-6A0D0828DCD0}"/>
          </ac:picMkLst>
        </pc:picChg>
        <pc:picChg chg="mod">
          <ac:chgData name="Ricky" userId="f5e45f7c-c565-4cbd-bd3c-a0aa6186ff68" providerId="ADAL" clId="{10CDAF0E-8481-4377-9D42-04E5995CF88C}" dt="2023-10-17T14:52:36.678" v="443" actId="1076"/>
          <ac:picMkLst>
            <pc:docMk/>
            <pc:sldMk cId="920128445" sldId="467"/>
            <ac:picMk id="7" creationId="{A3CB59FA-8618-4364-BA0D-EB007188B1DB}"/>
          </ac:picMkLst>
        </pc:picChg>
        <pc:picChg chg="del">
          <ac:chgData name="Ricky" userId="f5e45f7c-c565-4cbd-bd3c-a0aa6186ff68" providerId="ADAL" clId="{10CDAF0E-8481-4377-9D42-04E5995CF88C}" dt="2023-10-17T14:43:54.208" v="390" actId="478"/>
          <ac:picMkLst>
            <pc:docMk/>
            <pc:sldMk cId="920128445" sldId="467"/>
            <ac:picMk id="13" creationId="{5D4E6222-06BF-4A09-80A6-199BB00024FD}"/>
          </ac:picMkLst>
        </pc:picChg>
      </pc:sldChg>
      <pc:sldChg chg="addSp delSp modSp add modNotesTx">
        <pc:chgData name="Ricky" userId="f5e45f7c-c565-4cbd-bd3c-a0aa6186ff68" providerId="ADAL" clId="{10CDAF0E-8481-4377-9D42-04E5995CF88C}" dt="2023-10-17T15:06:58.643" v="953"/>
        <pc:sldMkLst>
          <pc:docMk/>
          <pc:sldMk cId="559620194" sldId="468"/>
        </pc:sldMkLst>
        <pc:spChg chg="add mod">
          <ac:chgData name="Ricky" userId="f5e45f7c-c565-4cbd-bd3c-a0aa6186ff68" providerId="ADAL" clId="{10CDAF0E-8481-4377-9D42-04E5995CF88C}" dt="2023-10-17T15:06:58.643" v="953"/>
          <ac:spMkLst>
            <pc:docMk/>
            <pc:sldMk cId="559620194" sldId="468"/>
            <ac:spMk id="9" creationId="{AA39C30A-B629-4672-85D2-33E1B4515C4B}"/>
          </ac:spMkLst>
        </pc:spChg>
        <pc:spChg chg="mod">
          <ac:chgData name="Ricky" userId="f5e45f7c-c565-4cbd-bd3c-a0aa6186ff68" providerId="ADAL" clId="{10CDAF0E-8481-4377-9D42-04E5995CF88C}" dt="2023-10-17T14:59:40.665" v="600" actId="20577"/>
          <ac:spMkLst>
            <pc:docMk/>
            <pc:sldMk cId="559620194" sldId="468"/>
            <ac:spMk id="12" creationId="{B95450A0-1D17-49EE-9EF8-8B498AA038D0}"/>
          </ac:spMkLst>
        </pc:spChg>
        <pc:graphicFrameChg chg="add del mod modGraphic">
          <ac:chgData name="Ricky" userId="f5e45f7c-c565-4cbd-bd3c-a0aa6186ff68" providerId="ADAL" clId="{10CDAF0E-8481-4377-9D42-04E5995CF88C}" dt="2023-10-17T14:58:33.453" v="550" actId="478"/>
          <ac:graphicFrameMkLst>
            <pc:docMk/>
            <pc:sldMk cId="559620194" sldId="468"/>
            <ac:graphicFrameMk id="3" creationId="{828F1193-430F-4B5F-90AD-69C3E58E1D0D}"/>
          </ac:graphicFrameMkLst>
        </pc:graphicFrameChg>
        <pc:graphicFrameChg chg="add mod modGraphic">
          <ac:chgData name="Ricky" userId="f5e45f7c-c565-4cbd-bd3c-a0aa6186ff68" providerId="ADAL" clId="{10CDAF0E-8481-4377-9D42-04E5995CF88C}" dt="2023-10-17T15:04:39.457" v="657" actId="1076"/>
          <ac:graphicFrameMkLst>
            <pc:docMk/>
            <pc:sldMk cId="559620194" sldId="468"/>
            <ac:graphicFrameMk id="8" creationId="{FC62FBBF-12D0-42E2-A1BF-81673865B140}"/>
          </ac:graphicFrameMkLst>
        </pc:graphicFrameChg>
        <pc:picChg chg="del">
          <ac:chgData name="Ricky" userId="f5e45f7c-c565-4cbd-bd3c-a0aa6186ff68" providerId="ADAL" clId="{10CDAF0E-8481-4377-9D42-04E5995CF88C}" dt="2023-10-17T14:57:55.726" v="540" actId="478"/>
          <ac:picMkLst>
            <pc:docMk/>
            <pc:sldMk cId="559620194" sldId="468"/>
            <ac:picMk id="2" creationId="{E56BFEE5-A6DD-4FA9-93AA-6A0D0828DCD0}"/>
          </ac:picMkLst>
        </pc:picChg>
        <pc:picChg chg="del">
          <ac:chgData name="Ricky" userId="f5e45f7c-c565-4cbd-bd3c-a0aa6186ff68" providerId="ADAL" clId="{10CDAF0E-8481-4377-9D42-04E5995CF88C}" dt="2023-10-17T14:57:56.167" v="541" actId="478"/>
          <ac:picMkLst>
            <pc:docMk/>
            <pc:sldMk cId="559620194" sldId="468"/>
            <ac:picMk id="7" creationId="{A3CB59FA-8618-4364-BA0D-EB007188B1DB}"/>
          </ac:picMkLst>
        </pc:picChg>
      </pc:sldChg>
      <pc:sldChg chg="delSp modSp add modNotesTx">
        <pc:chgData name="Ricky" userId="f5e45f7c-c565-4cbd-bd3c-a0aa6186ff68" providerId="ADAL" clId="{10CDAF0E-8481-4377-9D42-04E5995CF88C}" dt="2023-10-18T06:56:19.297" v="1557" actId="20577"/>
        <pc:sldMkLst>
          <pc:docMk/>
          <pc:sldMk cId="3369178674" sldId="469"/>
        </pc:sldMkLst>
        <pc:spChg chg="mod">
          <ac:chgData name="Ricky" userId="f5e45f7c-c565-4cbd-bd3c-a0aa6186ff68" providerId="ADAL" clId="{10CDAF0E-8481-4377-9D42-04E5995CF88C}" dt="2023-10-17T15:27:27.707" v="1239" actId="20577"/>
          <ac:spMkLst>
            <pc:docMk/>
            <pc:sldMk cId="3369178674" sldId="469"/>
            <ac:spMk id="8" creationId="{9A66CD6F-FD02-44D6-9E32-1A9EDB64EFFC}"/>
          </ac:spMkLst>
        </pc:spChg>
        <pc:spChg chg="del">
          <ac:chgData name="Ricky" userId="f5e45f7c-c565-4cbd-bd3c-a0aa6186ff68" providerId="ADAL" clId="{10CDAF0E-8481-4377-9D42-04E5995CF88C}" dt="2023-10-17T15:13:16.294" v="1005" actId="478"/>
          <ac:spMkLst>
            <pc:docMk/>
            <pc:sldMk cId="3369178674" sldId="469"/>
            <ac:spMk id="11" creationId="{12FD6A86-4BBE-4C9B-BE3B-FB964A240144}"/>
          </ac:spMkLst>
        </pc:spChg>
        <pc:spChg chg="mod">
          <ac:chgData name="Ricky" userId="f5e45f7c-c565-4cbd-bd3c-a0aa6186ff68" providerId="ADAL" clId="{10CDAF0E-8481-4377-9D42-04E5995CF88C}" dt="2023-10-17T15:13:09.602" v="1003" actId="20577"/>
          <ac:spMkLst>
            <pc:docMk/>
            <pc:sldMk cId="3369178674" sldId="469"/>
            <ac:spMk id="12" creationId="{B95450A0-1D17-49EE-9EF8-8B498AA038D0}"/>
          </ac:spMkLst>
        </pc:spChg>
        <pc:spChg chg="del">
          <ac:chgData name="Ricky" userId="f5e45f7c-c565-4cbd-bd3c-a0aa6186ff68" providerId="ADAL" clId="{10CDAF0E-8481-4377-9D42-04E5995CF88C}" dt="2023-10-17T15:13:15.057" v="1004" actId="478"/>
          <ac:spMkLst>
            <pc:docMk/>
            <pc:sldMk cId="3369178674" sldId="469"/>
            <ac:spMk id="16" creationId="{AB93EBBC-9C02-4E5D-9FD3-E535B79EEF4C}"/>
          </ac:spMkLst>
        </pc:spChg>
      </pc:sldChg>
      <pc:sldChg chg="modSp add">
        <pc:chgData name="Ricky" userId="f5e45f7c-c565-4cbd-bd3c-a0aa6186ff68" providerId="ADAL" clId="{10CDAF0E-8481-4377-9D42-04E5995CF88C}" dt="2023-10-18T06:47:29.664" v="1519"/>
        <pc:sldMkLst>
          <pc:docMk/>
          <pc:sldMk cId="856240828" sldId="470"/>
        </pc:sldMkLst>
        <pc:spChg chg="mod">
          <ac:chgData name="Ricky" userId="f5e45f7c-c565-4cbd-bd3c-a0aa6186ff68" providerId="ADAL" clId="{10CDAF0E-8481-4377-9D42-04E5995CF88C}" dt="2023-10-18T06:47:29.664" v="1519"/>
          <ac:spMkLst>
            <pc:docMk/>
            <pc:sldMk cId="856240828" sldId="470"/>
            <ac:spMk id="8" creationId="{9A66CD6F-FD02-44D6-9E32-1A9EDB64EFFC}"/>
          </ac:spMkLst>
        </pc:spChg>
        <pc:spChg chg="mod">
          <ac:chgData name="Ricky" userId="f5e45f7c-c565-4cbd-bd3c-a0aa6186ff68" providerId="ADAL" clId="{10CDAF0E-8481-4377-9D42-04E5995CF88C}" dt="2023-10-17T15:27:48.424" v="1241"/>
          <ac:spMkLst>
            <pc:docMk/>
            <pc:sldMk cId="856240828" sldId="470"/>
            <ac:spMk id="12" creationId="{B95450A0-1D17-49EE-9EF8-8B498AA038D0}"/>
          </ac:spMkLst>
        </pc:spChg>
      </pc:sldChg>
      <pc:sldChg chg="addSp delSp modSp add">
        <pc:chgData name="Ricky" userId="f5e45f7c-c565-4cbd-bd3c-a0aa6186ff68" providerId="ADAL" clId="{10CDAF0E-8481-4377-9D42-04E5995CF88C}" dt="2023-10-18T07:04:02.917" v="1597" actId="1076"/>
        <pc:sldMkLst>
          <pc:docMk/>
          <pc:sldMk cId="1278713101" sldId="471"/>
        </pc:sldMkLst>
        <pc:spChg chg="add del mod">
          <ac:chgData name="Ricky" userId="f5e45f7c-c565-4cbd-bd3c-a0aa6186ff68" providerId="ADAL" clId="{10CDAF0E-8481-4377-9D42-04E5995CF88C}" dt="2023-10-18T07:03:14.105" v="1584" actId="478"/>
          <ac:spMkLst>
            <pc:docMk/>
            <pc:sldMk cId="1278713101" sldId="471"/>
            <ac:spMk id="3" creationId="{9BFDF552-6722-4B04-AD34-8408F4CF29E5}"/>
          </ac:spMkLst>
        </pc:spChg>
        <pc:spChg chg="del">
          <ac:chgData name="Ricky" userId="f5e45f7c-c565-4cbd-bd3c-a0aa6186ff68" providerId="ADAL" clId="{10CDAF0E-8481-4377-9D42-04E5995CF88C}" dt="2023-10-18T07:02:53.110" v="1572" actId="478"/>
          <ac:spMkLst>
            <pc:docMk/>
            <pc:sldMk cId="1278713101" sldId="471"/>
            <ac:spMk id="8" creationId="{9A66CD6F-FD02-44D6-9E32-1A9EDB64EFFC}"/>
          </ac:spMkLst>
        </pc:spChg>
        <pc:spChg chg="mod">
          <ac:chgData name="Ricky" userId="f5e45f7c-c565-4cbd-bd3c-a0aa6186ff68" providerId="ADAL" clId="{10CDAF0E-8481-4377-9D42-04E5995CF88C}" dt="2023-10-18T07:03:01.955" v="1583" actId="20577"/>
          <ac:spMkLst>
            <pc:docMk/>
            <pc:sldMk cId="1278713101" sldId="471"/>
            <ac:spMk id="12" creationId="{B95450A0-1D17-49EE-9EF8-8B498AA038D0}"/>
          </ac:spMkLst>
        </pc:spChg>
        <pc:picChg chg="add del">
          <ac:chgData name="Ricky" userId="f5e45f7c-c565-4cbd-bd3c-a0aa6186ff68" providerId="ADAL" clId="{10CDAF0E-8481-4377-9D42-04E5995CF88C}" dt="2023-10-18T07:03:17.152" v="1586"/>
          <ac:picMkLst>
            <pc:docMk/>
            <pc:sldMk cId="1278713101" sldId="471"/>
            <ac:picMk id="5" creationId="{B0DC6467-3468-47AB-A413-73A82E05C78F}"/>
          </ac:picMkLst>
        </pc:picChg>
        <pc:picChg chg="add del mod">
          <ac:chgData name="Ricky" userId="f5e45f7c-c565-4cbd-bd3c-a0aa6186ff68" providerId="ADAL" clId="{10CDAF0E-8481-4377-9D42-04E5995CF88C}" dt="2023-10-18T07:03:40.614" v="1590"/>
          <ac:picMkLst>
            <pc:docMk/>
            <pc:sldMk cId="1278713101" sldId="471"/>
            <ac:picMk id="6" creationId="{1D746F78-C753-447B-8EC3-3E076B12DDEB}"/>
          </ac:picMkLst>
        </pc:picChg>
        <pc:picChg chg="add mod">
          <ac:chgData name="Ricky" userId="f5e45f7c-c565-4cbd-bd3c-a0aa6186ff68" providerId="ADAL" clId="{10CDAF0E-8481-4377-9D42-04E5995CF88C}" dt="2023-10-18T07:04:02.917" v="1597" actId="1076"/>
          <ac:picMkLst>
            <pc:docMk/>
            <pc:sldMk cId="1278713101" sldId="471"/>
            <ac:picMk id="7" creationId="{7505540A-47AD-4041-9BFB-8E0C7231D52D}"/>
          </ac:picMkLst>
        </pc:picChg>
        <pc:picChg chg="add mod">
          <ac:chgData name="Ricky" userId="f5e45f7c-c565-4cbd-bd3c-a0aa6186ff68" providerId="ADAL" clId="{10CDAF0E-8481-4377-9D42-04E5995CF88C}" dt="2023-10-18T07:04:00.067" v="1596" actId="1076"/>
          <ac:picMkLst>
            <pc:docMk/>
            <pc:sldMk cId="1278713101" sldId="471"/>
            <ac:picMk id="9" creationId="{5297AFAD-D363-478C-8C40-D49DBBD478FE}"/>
          </ac:picMkLst>
        </pc:picChg>
      </pc:sldChg>
      <pc:sldChg chg="addSp delSp modSp add">
        <pc:chgData name="Ricky" userId="f5e45f7c-c565-4cbd-bd3c-a0aa6186ff68" providerId="ADAL" clId="{10CDAF0E-8481-4377-9D42-04E5995CF88C}" dt="2023-10-18T07:06:01.633" v="1610"/>
        <pc:sldMkLst>
          <pc:docMk/>
          <pc:sldMk cId="1512668001" sldId="472"/>
        </pc:sldMkLst>
        <pc:spChg chg="mod">
          <ac:chgData name="Ricky" userId="f5e45f7c-c565-4cbd-bd3c-a0aa6186ff68" providerId="ADAL" clId="{10CDAF0E-8481-4377-9D42-04E5995CF88C}" dt="2023-10-18T07:06:01.633" v="1610"/>
          <ac:spMkLst>
            <pc:docMk/>
            <pc:sldMk cId="1512668001" sldId="472"/>
            <ac:spMk id="12" creationId="{B95450A0-1D17-49EE-9EF8-8B498AA038D0}"/>
          </ac:spMkLst>
        </pc:spChg>
        <pc:picChg chg="add mod">
          <ac:chgData name="Ricky" userId="f5e45f7c-c565-4cbd-bd3c-a0aa6186ff68" providerId="ADAL" clId="{10CDAF0E-8481-4377-9D42-04E5995CF88C}" dt="2023-10-18T07:05:55.475" v="1609" actId="1076"/>
          <ac:picMkLst>
            <pc:docMk/>
            <pc:sldMk cId="1512668001" sldId="472"/>
            <ac:picMk id="2" creationId="{F4580B02-9DBC-4DB9-9D58-4174B99A5D97}"/>
          </ac:picMkLst>
        </pc:picChg>
        <pc:picChg chg="del">
          <ac:chgData name="Ricky" userId="f5e45f7c-c565-4cbd-bd3c-a0aa6186ff68" providerId="ADAL" clId="{10CDAF0E-8481-4377-9D42-04E5995CF88C}" dt="2023-10-18T07:05:05.181" v="1600" actId="478"/>
          <ac:picMkLst>
            <pc:docMk/>
            <pc:sldMk cId="1512668001" sldId="472"/>
            <ac:picMk id="7" creationId="{7505540A-47AD-4041-9BFB-8E0C7231D52D}"/>
          </ac:picMkLst>
        </pc:picChg>
        <pc:picChg chg="del">
          <ac:chgData name="Ricky" userId="f5e45f7c-c565-4cbd-bd3c-a0aa6186ff68" providerId="ADAL" clId="{10CDAF0E-8481-4377-9D42-04E5995CF88C}" dt="2023-10-18T07:05:05.549" v="1601" actId="478"/>
          <ac:picMkLst>
            <pc:docMk/>
            <pc:sldMk cId="1512668001" sldId="472"/>
            <ac:picMk id="9" creationId="{5297AFAD-D363-478C-8C40-D49DBBD478FE}"/>
          </ac:picMkLst>
        </pc:picChg>
      </pc:sldChg>
      <pc:sldChg chg="addSp delSp modSp add">
        <pc:chgData name="Ricky" userId="f5e45f7c-c565-4cbd-bd3c-a0aa6186ff68" providerId="ADAL" clId="{10CDAF0E-8481-4377-9D42-04E5995CF88C}" dt="2023-10-18T07:06:29.232" v="1616"/>
        <pc:sldMkLst>
          <pc:docMk/>
          <pc:sldMk cId="1018242422" sldId="473"/>
        </pc:sldMkLst>
        <pc:spChg chg="mod">
          <ac:chgData name="Ricky" userId="f5e45f7c-c565-4cbd-bd3c-a0aa6186ff68" providerId="ADAL" clId="{10CDAF0E-8481-4377-9D42-04E5995CF88C}" dt="2023-10-18T07:06:29.232" v="1616"/>
          <ac:spMkLst>
            <pc:docMk/>
            <pc:sldMk cId="1018242422" sldId="473"/>
            <ac:spMk id="12" creationId="{B95450A0-1D17-49EE-9EF8-8B498AA038D0}"/>
          </ac:spMkLst>
        </pc:spChg>
        <pc:picChg chg="del">
          <ac:chgData name="Ricky" userId="f5e45f7c-c565-4cbd-bd3c-a0aa6186ff68" providerId="ADAL" clId="{10CDAF0E-8481-4377-9D42-04E5995CF88C}" dt="2023-10-18T07:06:16.411" v="1612" actId="478"/>
          <ac:picMkLst>
            <pc:docMk/>
            <pc:sldMk cId="1018242422" sldId="473"/>
            <ac:picMk id="2" creationId="{F4580B02-9DBC-4DB9-9D58-4174B99A5D97}"/>
          </ac:picMkLst>
        </pc:picChg>
        <pc:picChg chg="add mod">
          <ac:chgData name="Ricky" userId="f5e45f7c-c565-4cbd-bd3c-a0aa6186ff68" providerId="ADAL" clId="{10CDAF0E-8481-4377-9D42-04E5995CF88C}" dt="2023-10-18T07:06:20.999" v="1615" actId="1076"/>
          <ac:picMkLst>
            <pc:docMk/>
            <pc:sldMk cId="1018242422" sldId="473"/>
            <ac:picMk id="3" creationId="{EE974901-8495-4669-B734-15B1AA67A5BE}"/>
          </ac:picMkLst>
        </pc:picChg>
      </pc:sldChg>
      <pc:sldChg chg="addSp delSp modSp add">
        <pc:chgData name="Ricky" userId="f5e45f7c-c565-4cbd-bd3c-a0aa6186ff68" providerId="ADAL" clId="{10CDAF0E-8481-4377-9D42-04E5995CF88C}" dt="2023-10-18T07:06:54.219" v="1621" actId="1076"/>
        <pc:sldMkLst>
          <pc:docMk/>
          <pc:sldMk cId="2033731726" sldId="474"/>
        </pc:sldMkLst>
        <pc:spChg chg="mod">
          <ac:chgData name="Ricky" userId="f5e45f7c-c565-4cbd-bd3c-a0aa6186ff68" providerId="ADAL" clId="{10CDAF0E-8481-4377-9D42-04E5995CF88C}" dt="2023-10-18T07:06:41.709" v="1618"/>
          <ac:spMkLst>
            <pc:docMk/>
            <pc:sldMk cId="2033731726" sldId="474"/>
            <ac:spMk id="12" creationId="{B95450A0-1D17-49EE-9EF8-8B498AA038D0}"/>
          </ac:spMkLst>
        </pc:spChg>
        <pc:picChg chg="add mod">
          <ac:chgData name="Ricky" userId="f5e45f7c-c565-4cbd-bd3c-a0aa6186ff68" providerId="ADAL" clId="{10CDAF0E-8481-4377-9D42-04E5995CF88C}" dt="2023-10-18T07:06:54.219" v="1621" actId="1076"/>
          <ac:picMkLst>
            <pc:docMk/>
            <pc:sldMk cId="2033731726" sldId="474"/>
            <ac:picMk id="2" creationId="{A1894AE0-841F-44CC-B5DA-A5FBD0C280F0}"/>
          </ac:picMkLst>
        </pc:picChg>
        <pc:picChg chg="del">
          <ac:chgData name="Ricky" userId="f5e45f7c-c565-4cbd-bd3c-a0aa6186ff68" providerId="ADAL" clId="{10CDAF0E-8481-4377-9D42-04E5995CF88C}" dt="2023-10-18T07:06:51.732" v="1619" actId="478"/>
          <ac:picMkLst>
            <pc:docMk/>
            <pc:sldMk cId="2033731726" sldId="474"/>
            <ac:picMk id="3" creationId="{EE974901-8495-4669-B734-15B1AA67A5BE}"/>
          </ac:picMkLst>
        </pc:picChg>
      </pc:sldChg>
      <pc:sldChg chg="addSp delSp modSp add">
        <pc:chgData name="Ricky" userId="f5e45f7c-c565-4cbd-bd3c-a0aa6186ff68" providerId="ADAL" clId="{10CDAF0E-8481-4377-9D42-04E5995CF88C}" dt="2023-10-18T07:48:03.363" v="2592" actId="1037"/>
        <pc:sldMkLst>
          <pc:docMk/>
          <pc:sldMk cId="1542216017" sldId="475"/>
        </pc:sldMkLst>
        <pc:spChg chg="mod topLvl">
          <ac:chgData name="Ricky" userId="f5e45f7c-c565-4cbd-bd3c-a0aa6186ff68" providerId="ADAL" clId="{10CDAF0E-8481-4377-9D42-04E5995CF88C}" dt="2023-10-18T07:43:23.353" v="2276" actId="1076"/>
          <ac:spMkLst>
            <pc:docMk/>
            <pc:sldMk cId="1542216017" sldId="475"/>
            <ac:spMk id="6" creationId="{0B7B3D84-030D-408B-A11D-CAAF4F3472A0}"/>
          </ac:spMkLst>
        </pc:spChg>
        <pc:spChg chg="del mod topLvl">
          <ac:chgData name="Ricky" userId="f5e45f7c-c565-4cbd-bd3c-a0aa6186ff68" providerId="ADAL" clId="{10CDAF0E-8481-4377-9D42-04E5995CF88C}" dt="2023-10-18T07:45:59.260" v="2364" actId="478"/>
          <ac:spMkLst>
            <pc:docMk/>
            <pc:sldMk cId="1542216017" sldId="475"/>
            <ac:spMk id="10" creationId="{E421CEF9-76C3-4EF1-8AF3-6615F0D14CE5}"/>
          </ac:spMkLst>
        </pc:spChg>
        <pc:spChg chg="mod">
          <ac:chgData name="Ricky" userId="f5e45f7c-c565-4cbd-bd3c-a0aa6186ff68" providerId="ADAL" clId="{10CDAF0E-8481-4377-9D42-04E5995CF88C}" dt="2023-10-18T07:10:30.025" v="1660" actId="20577"/>
          <ac:spMkLst>
            <pc:docMk/>
            <pc:sldMk cId="1542216017" sldId="475"/>
            <ac:spMk id="12" creationId="{B95450A0-1D17-49EE-9EF8-8B498AA038D0}"/>
          </ac:spMkLst>
        </pc:spChg>
        <pc:spChg chg="mod topLvl">
          <ac:chgData name="Ricky" userId="f5e45f7c-c565-4cbd-bd3c-a0aa6186ff68" providerId="ADAL" clId="{10CDAF0E-8481-4377-9D42-04E5995CF88C}" dt="2023-10-18T07:43:34.613" v="2278" actId="1076"/>
          <ac:spMkLst>
            <pc:docMk/>
            <pc:sldMk cId="1542216017" sldId="475"/>
            <ac:spMk id="16" creationId="{A85A4E31-C786-4F54-95C0-255C4177C6BC}"/>
          </ac:spMkLst>
        </pc:spChg>
        <pc:spChg chg="mod topLvl">
          <ac:chgData name="Ricky" userId="f5e45f7c-c565-4cbd-bd3c-a0aa6186ff68" providerId="ADAL" clId="{10CDAF0E-8481-4377-9D42-04E5995CF88C}" dt="2023-10-18T07:43:13.518" v="2272" actId="1035"/>
          <ac:spMkLst>
            <pc:docMk/>
            <pc:sldMk cId="1542216017" sldId="475"/>
            <ac:spMk id="20" creationId="{B64A0448-C0D5-442F-9D83-DF46F922F138}"/>
          </ac:spMkLst>
        </pc:spChg>
        <pc:spChg chg="mod topLvl">
          <ac:chgData name="Ricky" userId="f5e45f7c-c565-4cbd-bd3c-a0aa6186ff68" providerId="ADAL" clId="{10CDAF0E-8481-4377-9D42-04E5995CF88C}" dt="2023-10-18T07:48:03.363" v="2592" actId="1037"/>
          <ac:spMkLst>
            <pc:docMk/>
            <pc:sldMk cId="1542216017" sldId="475"/>
            <ac:spMk id="22" creationId="{BED3834E-E5D4-45D2-9751-E2DB0E32EC09}"/>
          </ac:spMkLst>
        </pc:spChg>
        <pc:spChg chg="add mod">
          <ac:chgData name="Ricky" userId="f5e45f7c-c565-4cbd-bd3c-a0aa6186ff68" providerId="ADAL" clId="{10CDAF0E-8481-4377-9D42-04E5995CF88C}" dt="2023-10-18T07:46:14.395" v="2370" actId="1076"/>
          <ac:spMkLst>
            <pc:docMk/>
            <pc:sldMk cId="1542216017" sldId="475"/>
            <ac:spMk id="41" creationId="{C5608492-B1DC-4809-B294-631655E59859}"/>
          </ac:spMkLst>
        </pc:spChg>
        <pc:spChg chg="add mod">
          <ac:chgData name="Ricky" userId="f5e45f7c-c565-4cbd-bd3c-a0aa6186ff68" providerId="ADAL" clId="{10CDAF0E-8481-4377-9D42-04E5995CF88C}" dt="2023-10-18T07:47:50.391" v="2587" actId="1076"/>
          <ac:spMkLst>
            <pc:docMk/>
            <pc:sldMk cId="1542216017" sldId="475"/>
            <ac:spMk id="54" creationId="{CA960E2A-6237-44D7-9C7F-F76D5F2034EC}"/>
          </ac:spMkLst>
        </pc:spChg>
        <pc:grpChg chg="add del mod">
          <ac:chgData name="Ricky" userId="f5e45f7c-c565-4cbd-bd3c-a0aa6186ff68" providerId="ADAL" clId="{10CDAF0E-8481-4377-9D42-04E5995CF88C}" dt="2023-10-18T07:39:23.518" v="2183" actId="165"/>
          <ac:grpSpMkLst>
            <pc:docMk/>
            <pc:sldMk cId="1542216017" sldId="475"/>
            <ac:grpSpMk id="5" creationId="{4AFB6A34-9D6A-4E85-99AA-EFA4907AA42E}"/>
          </ac:grpSpMkLst>
        </pc:grpChg>
        <pc:grpChg chg="del mod topLvl">
          <ac:chgData name="Ricky" userId="f5e45f7c-c565-4cbd-bd3c-a0aa6186ff68" providerId="ADAL" clId="{10CDAF0E-8481-4377-9D42-04E5995CF88C}" dt="2023-10-18T07:42:38.282" v="2239" actId="478"/>
          <ac:grpSpMkLst>
            <pc:docMk/>
            <pc:sldMk cId="1542216017" sldId="475"/>
            <ac:grpSpMk id="13" creationId="{A6793827-DBC4-4A65-B206-6F8AC85952E0}"/>
          </ac:grpSpMkLst>
        </pc:grpChg>
        <pc:grpChg chg="del mod topLvl">
          <ac:chgData name="Ricky" userId="f5e45f7c-c565-4cbd-bd3c-a0aa6186ff68" providerId="ADAL" clId="{10CDAF0E-8481-4377-9D42-04E5995CF88C}" dt="2023-10-18T07:39:56.824" v="2189" actId="478"/>
          <ac:grpSpMkLst>
            <pc:docMk/>
            <pc:sldMk cId="1542216017" sldId="475"/>
            <ac:grpSpMk id="14" creationId="{03E929C1-15E2-44D1-A2F6-211CF87F270A}"/>
          </ac:grpSpMkLst>
        </pc:grpChg>
        <pc:grpChg chg="del mod topLvl">
          <ac:chgData name="Ricky" userId="f5e45f7c-c565-4cbd-bd3c-a0aa6186ff68" providerId="ADAL" clId="{10CDAF0E-8481-4377-9D42-04E5995CF88C}" dt="2023-10-18T07:39:28.309" v="2184" actId="165"/>
          <ac:grpSpMkLst>
            <pc:docMk/>
            <pc:sldMk cId="1542216017" sldId="475"/>
            <ac:grpSpMk id="15" creationId="{29A4CD36-DF85-414C-8314-C7FD8AAC7815}"/>
          </ac:grpSpMkLst>
        </pc:grpChg>
        <pc:picChg chg="add mod">
          <ac:chgData name="Ricky" userId="f5e45f7c-c565-4cbd-bd3c-a0aa6186ff68" providerId="ADAL" clId="{10CDAF0E-8481-4377-9D42-04E5995CF88C}" dt="2023-10-18T07:43:13.518" v="2272" actId="1035"/>
          <ac:picMkLst>
            <pc:docMk/>
            <pc:sldMk cId="1542216017" sldId="475"/>
            <ac:picMk id="2" creationId="{48D61F0F-2EA0-42AE-8014-2BD021353624}"/>
          </ac:picMkLst>
        </pc:picChg>
        <pc:picChg chg="del">
          <ac:chgData name="Ricky" userId="f5e45f7c-c565-4cbd-bd3c-a0aa6186ff68" providerId="ADAL" clId="{10CDAF0E-8481-4377-9D42-04E5995CF88C}" dt="2023-10-18T07:09:20.721" v="1623" actId="478"/>
          <ac:picMkLst>
            <pc:docMk/>
            <pc:sldMk cId="1542216017" sldId="475"/>
            <ac:picMk id="2" creationId="{A1894AE0-841F-44CC-B5DA-A5FBD0C280F0}"/>
          </ac:picMkLst>
        </pc:picChg>
        <pc:picChg chg="add mod">
          <ac:chgData name="Ricky" userId="f5e45f7c-c565-4cbd-bd3c-a0aa6186ff68" providerId="ADAL" clId="{10CDAF0E-8481-4377-9D42-04E5995CF88C}" dt="2023-10-18T07:43:34.613" v="2278" actId="1076"/>
          <ac:picMkLst>
            <pc:docMk/>
            <pc:sldMk cId="1542216017" sldId="475"/>
            <ac:picMk id="3" creationId="{DA512088-60A1-4939-8A94-9923431228AF}"/>
          </ac:picMkLst>
        </pc:picChg>
        <pc:picChg chg="del mod topLvl">
          <ac:chgData name="Ricky" userId="f5e45f7c-c565-4cbd-bd3c-a0aa6186ff68" providerId="ADAL" clId="{10CDAF0E-8481-4377-9D42-04E5995CF88C}" dt="2023-10-18T07:39:35.442" v="2185" actId="478"/>
          <ac:picMkLst>
            <pc:docMk/>
            <pc:sldMk cId="1542216017" sldId="475"/>
            <ac:picMk id="17" creationId="{61A7F341-BD98-44D7-AED6-1F2830C397D3}"/>
          </ac:picMkLst>
        </pc:picChg>
        <pc:picChg chg="del mod topLvl">
          <ac:chgData name="Ricky" userId="f5e45f7c-c565-4cbd-bd3c-a0aa6186ff68" providerId="ADAL" clId="{10CDAF0E-8481-4377-9D42-04E5995CF88C}" dt="2023-10-18T07:39:35.932" v="2186" actId="478"/>
          <ac:picMkLst>
            <pc:docMk/>
            <pc:sldMk cId="1542216017" sldId="475"/>
            <ac:picMk id="18" creationId="{8C2B18F7-849A-4077-AAAA-D2DB062876D5}"/>
          </ac:picMkLst>
        </pc:picChg>
        <pc:picChg chg="del mod topLvl">
          <ac:chgData name="Ricky" userId="f5e45f7c-c565-4cbd-bd3c-a0aa6186ff68" providerId="ADAL" clId="{10CDAF0E-8481-4377-9D42-04E5995CF88C}" dt="2023-10-18T07:39:56.824" v="2189" actId="478"/>
          <ac:picMkLst>
            <pc:docMk/>
            <pc:sldMk cId="1542216017" sldId="475"/>
            <ac:picMk id="19" creationId="{5DC2CBDA-7E2C-495B-AB50-390546FC3038}"/>
          </ac:picMkLst>
        </pc:picChg>
        <pc:picChg chg="del">
          <ac:chgData name="Ricky" userId="f5e45f7c-c565-4cbd-bd3c-a0aa6186ff68" providerId="ADAL" clId="{10CDAF0E-8481-4377-9D42-04E5995CF88C}" dt="2023-10-18T07:39:41.803" v="2187" actId="478"/>
          <ac:picMkLst>
            <pc:docMk/>
            <pc:sldMk cId="1542216017" sldId="475"/>
            <ac:picMk id="21" creationId="{D3FDF311-05F9-4C42-AEB6-7F8D89BDFF17}"/>
          </ac:picMkLst>
        </pc:picChg>
        <pc:picChg chg="del topLvl">
          <ac:chgData name="Ricky" userId="f5e45f7c-c565-4cbd-bd3c-a0aa6186ff68" providerId="ADAL" clId="{10CDAF0E-8481-4377-9D42-04E5995CF88C}" dt="2023-10-18T07:42:38.282" v="2239" actId="478"/>
          <ac:picMkLst>
            <pc:docMk/>
            <pc:sldMk cId="1542216017" sldId="475"/>
            <ac:picMk id="23" creationId="{900121FA-17FD-4CE4-8BD5-B3863C256F16}"/>
          </ac:picMkLst>
        </pc:picChg>
        <pc:picChg chg="add mod">
          <ac:chgData name="Ricky" userId="f5e45f7c-c565-4cbd-bd3c-a0aa6186ff68" providerId="ADAL" clId="{10CDAF0E-8481-4377-9D42-04E5995CF88C}" dt="2023-10-18T07:43:34.613" v="2278" actId="1076"/>
          <ac:picMkLst>
            <pc:docMk/>
            <pc:sldMk cId="1542216017" sldId="475"/>
            <ac:picMk id="24" creationId="{A272D1CD-77DA-4674-8A54-93F282DB0DB1}"/>
          </ac:picMkLst>
        </pc:picChg>
        <pc:picChg chg="add mod">
          <ac:chgData name="Ricky" userId="f5e45f7c-c565-4cbd-bd3c-a0aa6186ff68" providerId="ADAL" clId="{10CDAF0E-8481-4377-9D42-04E5995CF88C}" dt="2023-10-18T07:43:34.613" v="2278" actId="1076"/>
          <ac:picMkLst>
            <pc:docMk/>
            <pc:sldMk cId="1542216017" sldId="475"/>
            <ac:picMk id="25" creationId="{479739AB-4DF2-476D-9CBA-310462C976A1}"/>
          </ac:picMkLst>
        </pc:picChg>
        <pc:picChg chg="add mod">
          <ac:chgData name="Ricky" userId="f5e45f7c-c565-4cbd-bd3c-a0aa6186ff68" providerId="ADAL" clId="{10CDAF0E-8481-4377-9D42-04E5995CF88C}" dt="2023-10-18T07:43:34.613" v="2278" actId="1076"/>
          <ac:picMkLst>
            <pc:docMk/>
            <pc:sldMk cId="1542216017" sldId="475"/>
            <ac:picMk id="26" creationId="{E7AA8ACD-4911-444A-A43D-9912E7276EF3}"/>
          </ac:picMkLst>
        </pc:picChg>
        <pc:picChg chg="add mod">
          <ac:chgData name="Ricky" userId="f5e45f7c-c565-4cbd-bd3c-a0aa6186ff68" providerId="ADAL" clId="{10CDAF0E-8481-4377-9D42-04E5995CF88C}" dt="2023-10-18T07:46:26.465" v="2377" actId="1036"/>
          <ac:picMkLst>
            <pc:docMk/>
            <pc:sldMk cId="1542216017" sldId="475"/>
            <ac:picMk id="40" creationId="{358DA34C-3DA1-4330-B878-1BBEBD81AAE1}"/>
          </ac:picMkLst>
        </pc:picChg>
        <pc:cxnChg chg="mod topLvl">
          <ac:chgData name="Ricky" userId="f5e45f7c-c565-4cbd-bd3c-a0aa6186ff68" providerId="ADAL" clId="{10CDAF0E-8481-4377-9D42-04E5995CF88C}" dt="2023-10-18T07:43:21.925" v="2275" actId="1076"/>
          <ac:cxnSpMkLst>
            <pc:docMk/>
            <pc:sldMk cId="1542216017" sldId="475"/>
            <ac:cxnSpMk id="7" creationId="{436BDB7E-3FA1-463B-8C17-00703B693513}"/>
          </ac:cxnSpMkLst>
        </pc:cxnChg>
        <pc:cxnChg chg="mod topLvl">
          <ac:chgData name="Ricky" userId="f5e45f7c-c565-4cbd-bd3c-a0aa6186ff68" providerId="ADAL" clId="{10CDAF0E-8481-4377-9D42-04E5995CF88C}" dt="2023-10-18T07:43:25.017" v="2277" actId="1076"/>
          <ac:cxnSpMkLst>
            <pc:docMk/>
            <pc:sldMk cId="1542216017" sldId="475"/>
            <ac:cxnSpMk id="8" creationId="{472A5336-3567-48FA-AF10-FB333589EA26}"/>
          </ac:cxnSpMkLst>
        </pc:cxnChg>
        <pc:cxnChg chg="mod topLvl">
          <ac:chgData name="Ricky" userId="f5e45f7c-c565-4cbd-bd3c-a0aa6186ff68" providerId="ADAL" clId="{10CDAF0E-8481-4377-9D42-04E5995CF88C}" dt="2023-10-18T07:46:16.798" v="2371" actId="14100"/>
          <ac:cxnSpMkLst>
            <pc:docMk/>
            <pc:sldMk cId="1542216017" sldId="475"/>
            <ac:cxnSpMk id="9" creationId="{D40626F3-0010-4A43-8929-48373F4DCDF7}"/>
          </ac:cxnSpMkLst>
        </pc:cxnChg>
        <pc:cxnChg chg="del mod topLvl">
          <ac:chgData name="Ricky" userId="f5e45f7c-c565-4cbd-bd3c-a0aa6186ff68" providerId="ADAL" clId="{10CDAF0E-8481-4377-9D42-04E5995CF88C}" dt="2023-10-18T07:46:00.251" v="2365" actId="478"/>
          <ac:cxnSpMkLst>
            <pc:docMk/>
            <pc:sldMk cId="1542216017" sldId="475"/>
            <ac:cxnSpMk id="11" creationId="{84285B0C-5B19-4D63-AC73-79AF4CAD6E5D}"/>
          </ac:cxnSpMkLst>
        </pc:cxnChg>
        <pc:cxnChg chg="add mod">
          <ac:chgData name="Ricky" userId="f5e45f7c-c565-4cbd-bd3c-a0aa6186ff68" providerId="ADAL" clId="{10CDAF0E-8481-4377-9D42-04E5995CF88C}" dt="2023-10-18T07:46:18.275" v="2372" actId="14100"/>
          <ac:cxnSpMkLst>
            <pc:docMk/>
            <pc:sldMk cId="1542216017" sldId="475"/>
            <ac:cxnSpMk id="28" creationId="{3C90077B-65D2-40E0-ACDF-14A82D2D2788}"/>
          </ac:cxnSpMkLst>
        </pc:cxnChg>
        <pc:cxnChg chg="add mod">
          <ac:chgData name="Ricky" userId="f5e45f7c-c565-4cbd-bd3c-a0aa6186ff68" providerId="ADAL" clId="{10CDAF0E-8481-4377-9D42-04E5995CF88C}" dt="2023-10-18T07:46:19.885" v="2373" actId="14100"/>
          <ac:cxnSpMkLst>
            <pc:docMk/>
            <pc:sldMk cId="1542216017" sldId="475"/>
            <ac:cxnSpMk id="31" creationId="{924C8620-A669-4F06-8A31-34B82C341642}"/>
          </ac:cxnSpMkLst>
        </pc:cxnChg>
        <pc:cxnChg chg="add mod">
          <ac:chgData name="Ricky" userId="f5e45f7c-c565-4cbd-bd3c-a0aa6186ff68" providerId="ADAL" clId="{10CDAF0E-8481-4377-9D42-04E5995CF88C}" dt="2023-10-18T07:46:21.976" v="2374" actId="14100"/>
          <ac:cxnSpMkLst>
            <pc:docMk/>
            <pc:sldMk cId="1542216017" sldId="475"/>
            <ac:cxnSpMk id="35" creationId="{BBB01423-9AA7-43F4-A2E8-D8B52C03D5DC}"/>
          </ac:cxnSpMkLst>
        </pc:cxnChg>
        <pc:cxnChg chg="add mod">
          <ac:chgData name="Ricky" userId="f5e45f7c-c565-4cbd-bd3c-a0aa6186ff68" providerId="ADAL" clId="{10CDAF0E-8481-4377-9D42-04E5995CF88C}" dt="2023-10-18T07:46:34.508" v="2380" actId="14100"/>
          <ac:cxnSpMkLst>
            <pc:docMk/>
            <pc:sldMk cId="1542216017" sldId="475"/>
            <ac:cxnSpMk id="45" creationId="{2FFF1E24-B18C-448F-8643-861EADFE86E2}"/>
          </ac:cxnSpMkLst>
        </pc:cxnChg>
      </pc:sldChg>
      <pc:sldChg chg="modSp add ord">
        <pc:chgData name="Ricky" userId="f5e45f7c-c565-4cbd-bd3c-a0aa6186ff68" providerId="ADAL" clId="{10CDAF0E-8481-4377-9D42-04E5995CF88C}" dt="2023-10-18T07:13:24.803" v="1670"/>
        <pc:sldMkLst>
          <pc:docMk/>
          <pc:sldMk cId="552037295" sldId="476"/>
        </pc:sldMkLst>
        <pc:spChg chg="mod">
          <ac:chgData name="Ricky" userId="f5e45f7c-c565-4cbd-bd3c-a0aa6186ff68" providerId="ADAL" clId="{10CDAF0E-8481-4377-9D42-04E5995CF88C}" dt="2023-10-18T07:13:21.575" v="1669" actId="255"/>
          <ac:spMkLst>
            <pc:docMk/>
            <pc:sldMk cId="552037295" sldId="476"/>
            <ac:spMk id="12" creationId="{B95450A0-1D17-49EE-9EF8-8B498AA038D0}"/>
          </ac:spMkLst>
        </pc:spChg>
      </pc:sldChg>
      <pc:sldChg chg="addSp delSp modSp add modAnim">
        <pc:chgData name="Ricky" userId="f5e45f7c-c565-4cbd-bd3c-a0aa6186ff68" providerId="ADAL" clId="{10CDAF0E-8481-4377-9D42-04E5995CF88C}" dt="2023-10-18T07:36:36.731" v="2172"/>
        <pc:sldMkLst>
          <pc:docMk/>
          <pc:sldMk cId="1615370728" sldId="477"/>
        </pc:sldMkLst>
        <pc:spChg chg="add del mod">
          <ac:chgData name="Ricky" userId="f5e45f7c-c565-4cbd-bd3c-a0aa6186ff68" providerId="ADAL" clId="{10CDAF0E-8481-4377-9D42-04E5995CF88C}" dt="2023-10-18T07:14:30.988" v="1712" actId="478"/>
          <ac:spMkLst>
            <pc:docMk/>
            <pc:sldMk cId="1615370728" sldId="477"/>
            <ac:spMk id="2" creationId="{89AA5EA5-2FD3-4302-9BDD-2CF0DE7E807C}"/>
          </ac:spMkLst>
        </pc:spChg>
        <pc:spChg chg="add mod">
          <ac:chgData name="Ricky" userId="f5e45f7c-c565-4cbd-bd3c-a0aa6186ff68" providerId="ADAL" clId="{10CDAF0E-8481-4377-9D42-04E5995CF88C}" dt="2023-10-18T07:21:49.598" v="1825" actId="164"/>
          <ac:spMkLst>
            <pc:docMk/>
            <pc:sldMk cId="1615370728" sldId="477"/>
            <ac:spMk id="5" creationId="{84798710-84DB-4F1D-86FD-88432454F1AC}"/>
          </ac:spMkLst>
        </pc:spChg>
        <pc:spChg chg="add mod topLvl">
          <ac:chgData name="Ricky" userId="f5e45f7c-c565-4cbd-bd3c-a0aa6186ff68" providerId="ADAL" clId="{10CDAF0E-8481-4377-9D42-04E5995CF88C}" dt="2023-10-18T07:35:05.785" v="2157" actId="164"/>
          <ac:spMkLst>
            <pc:docMk/>
            <pc:sldMk cId="1615370728" sldId="477"/>
            <ac:spMk id="7" creationId="{39D669A6-92BC-4419-A10B-C0D206BC91C4}"/>
          </ac:spMkLst>
        </pc:spChg>
        <pc:spChg chg="add mod topLvl">
          <ac:chgData name="Ricky" userId="f5e45f7c-c565-4cbd-bd3c-a0aa6186ff68" providerId="ADAL" clId="{10CDAF0E-8481-4377-9D42-04E5995CF88C}" dt="2023-10-18T07:30:47.489" v="2045" actId="164"/>
          <ac:spMkLst>
            <pc:docMk/>
            <pc:sldMk cId="1615370728" sldId="477"/>
            <ac:spMk id="9" creationId="{481F36A6-CF81-414A-AE96-191BCEDFAA83}"/>
          </ac:spMkLst>
        </pc:spChg>
        <pc:spChg chg="mod">
          <ac:chgData name="Ricky" userId="f5e45f7c-c565-4cbd-bd3c-a0aa6186ff68" providerId="ADAL" clId="{10CDAF0E-8481-4377-9D42-04E5995CF88C}" dt="2023-10-18T07:18:48.555" v="1755" actId="20577"/>
          <ac:spMkLst>
            <pc:docMk/>
            <pc:sldMk cId="1615370728" sldId="477"/>
            <ac:spMk id="12" creationId="{B95450A0-1D17-49EE-9EF8-8B498AA038D0}"/>
          </ac:spMkLst>
        </pc:spChg>
        <pc:spChg chg="add mod topLvl">
          <ac:chgData name="Ricky" userId="f5e45f7c-c565-4cbd-bd3c-a0aa6186ff68" providerId="ADAL" clId="{10CDAF0E-8481-4377-9D42-04E5995CF88C}" dt="2023-10-18T07:25:12.378" v="1926" actId="1038"/>
          <ac:spMkLst>
            <pc:docMk/>
            <pc:sldMk cId="1615370728" sldId="477"/>
            <ac:spMk id="13" creationId="{C374CA36-485C-4633-BE84-E632A91D47E8}"/>
          </ac:spMkLst>
        </pc:spChg>
        <pc:spChg chg="add mod topLvl">
          <ac:chgData name="Ricky" userId="f5e45f7c-c565-4cbd-bd3c-a0aa6186ff68" providerId="ADAL" clId="{10CDAF0E-8481-4377-9D42-04E5995CF88C}" dt="2023-10-18T07:25:48.033" v="1939" actId="164"/>
          <ac:spMkLst>
            <pc:docMk/>
            <pc:sldMk cId="1615370728" sldId="477"/>
            <ac:spMk id="16" creationId="{9372A1E6-2BDB-4DAC-AF96-3449D0040F18}"/>
          </ac:spMkLst>
        </pc:spChg>
        <pc:spChg chg="add del mod">
          <ac:chgData name="Ricky" userId="f5e45f7c-c565-4cbd-bd3c-a0aa6186ff68" providerId="ADAL" clId="{10CDAF0E-8481-4377-9D42-04E5995CF88C}" dt="2023-10-18T07:23:26.291" v="1856" actId="478"/>
          <ac:spMkLst>
            <pc:docMk/>
            <pc:sldMk cId="1615370728" sldId="477"/>
            <ac:spMk id="23" creationId="{45126B53-41BC-418A-A641-9A365829851F}"/>
          </ac:spMkLst>
        </pc:spChg>
        <pc:spChg chg="add mod">
          <ac:chgData name="Ricky" userId="f5e45f7c-c565-4cbd-bd3c-a0aa6186ff68" providerId="ADAL" clId="{10CDAF0E-8481-4377-9D42-04E5995CF88C}" dt="2023-10-18T07:30:47.489" v="2045" actId="164"/>
          <ac:spMkLst>
            <pc:docMk/>
            <pc:sldMk cId="1615370728" sldId="477"/>
            <ac:spMk id="24" creationId="{4A3BE043-C645-4696-9530-5B593EBE0329}"/>
          </ac:spMkLst>
        </pc:spChg>
        <pc:spChg chg="mod">
          <ac:chgData name="Ricky" userId="f5e45f7c-c565-4cbd-bd3c-a0aa6186ff68" providerId="ADAL" clId="{10CDAF0E-8481-4377-9D42-04E5995CF88C}" dt="2023-10-18T07:24:29.946" v="1906" actId="1076"/>
          <ac:spMkLst>
            <pc:docMk/>
            <pc:sldMk cId="1615370728" sldId="477"/>
            <ac:spMk id="27" creationId="{F02CF8D7-70D1-428E-AB21-07A887D213E2}"/>
          </ac:spMkLst>
        </pc:spChg>
        <pc:spChg chg="mod topLvl">
          <ac:chgData name="Ricky" userId="f5e45f7c-c565-4cbd-bd3c-a0aa6186ff68" providerId="ADAL" clId="{10CDAF0E-8481-4377-9D42-04E5995CF88C}" dt="2023-10-18T07:28:42.271" v="2007" actId="164"/>
          <ac:spMkLst>
            <pc:docMk/>
            <pc:sldMk cId="1615370728" sldId="477"/>
            <ac:spMk id="41" creationId="{664D21BA-73BA-4913-88BB-8BD37F7B60EE}"/>
          </ac:spMkLst>
        </pc:spChg>
        <pc:spChg chg="mod topLvl">
          <ac:chgData name="Ricky" userId="f5e45f7c-c565-4cbd-bd3c-a0aa6186ff68" providerId="ADAL" clId="{10CDAF0E-8481-4377-9D42-04E5995CF88C}" dt="2023-10-18T07:28:45.489" v="2008" actId="164"/>
          <ac:spMkLst>
            <pc:docMk/>
            <pc:sldMk cId="1615370728" sldId="477"/>
            <ac:spMk id="44" creationId="{DAD58231-2F90-44FC-9653-C29E3CE531DE}"/>
          </ac:spMkLst>
        </pc:spChg>
        <pc:spChg chg="add del mod">
          <ac:chgData name="Ricky" userId="f5e45f7c-c565-4cbd-bd3c-a0aa6186ff68" providerId="ADAL" clId="{10CDAF0E-8481-4377-9D42-04E5995CF88C}" dt="2023-10-18T07:29:45.286" v="2029" actId="478"/>
          <ac:spMkLst>
            <pc:docMk/>
            <pc:sldMk cId="1615370728" sldId="477"/>
            <ac:spMk id="51" creationId="{FF9C1839-D003-40FB-BA0F-437A103D7C24}"/>
          </ac:spMkLst>
        </pc:spChg>
        <pc:spChg chg="add mod">
          <ac:chgData name="Ricky" userId="f5e45f7c-c565-4cbd-bd3c-a0aa6186ff68" providerId="ADAL" clId="{10CDAF0E-8481-4377-9D42-04E5995CF88C}" dt="2023-10-18T07:30:28.673" v="2041" actId="164"/>
          <ac:spMkLst>
            <pc:docMk/>
            <pc:sldMk cId="1615370728" sldId="477"/>
            <ac:spMk id="52" creationId="{E822C9D5-5376-429A-8178-E18AF89F9971}"/>
          </ac:spMkLst>
        </pc:spChg>
        <pc:spChg chg="add mod">
          <ac:chgData name="Ricky" userId="f5e45f7c-c565-4cbd-bd3c-a0aa6186ff68" providerId="ADAL" clId="{10CDAF0E-8481-4377-9D42-04E5995CF88C}" dt="2023-10-18T07:35:23.564" v="2162" actId="164"/>
          <ac:spMkLst>
            <pc:docMk/>
            <pc:sldMk cId="1615370728" sldId="477"/>
            <ac:spMk id="54" creationId="{473A1DF5-6D25-4815-A7B9-9B0A4F10B4F9}"/>
          </ac:spMkLst>
        </pc:spChg>
        <pc:spChg chg="add del mod">
          <ac:chgData name="Ricky" userId="f5e45f7c-c565-4cbd-bd3c-a0aa6186ff68" providerId="ADAL" clId="{10CDAF0E-8481-4377-9D42-04E5995CF88C}" dt="2023-10-18T07:32:56.986" v="2118" actId="478"/>
          <ac:spMkLst>
            <pc:docMk/>
            <pc:sldMk cId="1615370728" sldId="477"/>
            <ac:spMk id="57" creationId="{89CBD602-62F4-45AD-BD1D-EDE48E3C9EDC}"/>
          </ac:spMkLst>
        </pc:spChg>
        <pc:spChg chg="add mod">
          <ac:chgData name="Ricky" userId="f5e45f7c-c565-4cbd-bd3c-a0aa6186ff68" providerId="ADAL" clId="{10CDAF0E-8481-4377-9D42-04E5995CF88C}" dt="2023-10-18T07:35:05.785" v="2157" actId="164"/>
          <ac:spMkLst>
            <pc:docMk/>
            <pc:sldMk cId="1615370728" sldId="477"/>
            <ac:spMk id="61" creationId="{E62D691F-B5F6-44EF-A9C0-AC15FAA6ED02}"/>
          </ac:spMkLst>
        </pc:spChg>
        <pc:spChg chg="add mod">
          <ac:chgData name="Ricky" userId="f5e45f7c-c565-4cbd-bd3c-a0aa6186ff68" providerId="ADAL" clId="{10CDAF0E-8481-4377-9D42-04E5995CF88C}" dt="2023-10-18T07:35:23.564" v="2162" actId="164"/>
          <ac:spMkLst>
            <pc:docMk/>
            <pc:sldMk cId="1615370728" sldId="477"/>
            <ac:spMk id="62" creationId="{2580BE27-8592-47DA-BA94-84650551B0E2}"/>
          </ac:spMkLst>
        </pc:spChg>
        <pc:spChg chg="add mod">
          <ac:chgData name="Ricky" userId="f5e45f7c-c565-4cbd-bd3c-a0aa6186ff68" providerId="ADAL" clId="{10CDAF0E-8481-4377-9D42-04E5995CF88C}" dt="2023-10-18T07:36:12.225" v="2169" actId="1076"/>
          <ac:spMkLst>
            <pc:docMk/>
            <pc:sldMk cId="1615370728" sldId="477"/>
            <ac:spMk id="75" creationId="{90815F79-A85E-466B-89DC-4AFDB5ABC025}"/>
          </ac:spMkLst>
        </pc:spChg>
        <pc:grpChg chg="add del mod topLvl">
          <ac:chgData name="Ricky" userId="f5e45f7c-c565-4cbd-bd3c-a0aa6186ff68" providerId="ADAL" clId="{10CDAF0E-8481-4377-9D42-04E5995CF88C}" dt="2023-10-18T07:25:28.615" v="1932" actId="165"/>
          <ac:grpSpMkLst>
            <pc:docMk/>
            <pc:sldMk cId="1615370728" sldId="477"/>
            <ac:grpSpMk id="17" creationId="{2EFD1A30-0977-4D71-9F7E-CEA8A0E95C1C}"/>
          </ac:grpSpMkLst>
        </pc:grpChg>
        <pc:grpChg chg="add mod topLvl">
          <ac:chgData name="Ricky" userId="f5e45f7c-c565-4cbd-bd3c-a0aa6186ff68" providerId="ADAL" clId="{10CDAF0E-8481-4377-9D42-04E5995CF88C}" dt="2023-10-18T07:35:05.785" v="2157" actId="164"/>
          <ac:grpSpMkLst>
            <pc:docMk/>
            <pc:sldMk cId="1615370728" sldId="477"/>
            <ac:grpSpMk id="18" creationId="{0C4C8ABB-C967-44F9-A006-D4B194BB5856}"/>
          </ac:grpSpMkLst>
        </pc:grpChg>
        <pc:grpChg chg="add del mod topLvl">
          <ac:chgData name="Ricky" userId="f5e45f7c-c565-4cbd-bd3c-a0aa6186ff68" providerId="ADAL" clId="{10CDAF0E-8481-4377-9D42-04E5995CF88C}" dt="2023-10-18T07:24:49.681" v="1911" actId="165"/>
          <ac:grpSpMkLst>
            <pc:docMk/>
            <pc:sldMk cId="1615370728" sldId="477"/>
            <ac:grpSpMk id="19" creationId="{6871688F-AAA7-4BEC-B404-E73422940288}"/>
          </ac:grpSpMkLst>
        </pc:grpChg>
        <pc:grpChg chg="add del mod">
          <ac:chgData name="Ricky" userId="f5e45f7c-c565-4cbd-bd3c-a0aa6186ff68" providerId="ADAL" clId="{10CDAF0E-8481-4377-9D42-04E5995CF88C}" dt="2023-10-18T07:23:08.385" v="1852" actId="165"/>
          <ac:grpSpMkLst>
            <pc:docMk/>
            <pc:sldMk cId="1615370728" sldId="477"/>
            <ac:grpSpMk id="20" creationId="{19449F97-2411-49A6-893B-CB9E65D7BF2F}"/>
          </ac:grpSpMkLst>
        </pc:grpChg>
        <pc:grpChg chg="add del mod">
          <ac:chgData name="Ricky" userId="f5e45f7c-c565-4cbd-bd3c-a0aa6186ff68" providerId="ADAL" clId="{10CDAF0E-8481-4377-9D42-04E5995CF88C}" dt="2023-10-18T07:27:10.618" v="1960" actId="165"/>
          <ac:grpSpMkLst>
            <pc:docMk/>
            <pc:sldMk cId="1615370728" sldId="477"/>
            <ac:grpSpMk id="21" creationId="{D2680B52-7BBF-4DDA-8CDD-1C4176DCA494}"/>
          </ac:grpSpMkLst>
        </pc:grpChg>
        <pc:grpChg chg="add mod">
          <ac:chgData name="Ricky" userId="f5e45f7c-c565-4cbd-bd3c-a0aa6186ff68" providerId="ADAL" clId="{10CDAF0E-8481-4377-9D42-04E5995CF88C}" dt="2023-10-18T07:30:47.489" v="2045" actId="164"/>
          <ac:grpSpMkLst>
            <pc:docMk/>
            <pc:sldMk cId="1615370728" sldId="477"/>
            <ac:grpSpMk id="26" creationId="{F73B2CB5-E847-40AA-A5A4-206F8856A902}"/>
          </ac:grpSpMkLst>
        </pc:grpChg>
        <pc:grpChg chg="add mod">
          <ac:chgData name="Ricky" userId="f5e45f7c-c565-4cbd-bd3c-a0aa6186ff68" providerId="ADAL" clId="{10CDAF0E-8481-4377-9D42-04E5995CF88C}" dt="2023-10-18T07:24:47.892" v="1910" actId="338"/>
          <ac:grpSpMkLst>
            <pc:docMk/>
            <pc:sldMk cId="1615370728" sldId="477"/>
            <ac:grpSpMk id="30" creationId="{99A0E0FF-3A98-45AB-88D9-FB71BA60A36D}"/>
          </ac:grpSpMkLst>
        </pc:grpChg>
        <pc:grpChg chg="add mod">
          <ac:chgData name="Ricky" userId="f5e45f7c-c565-4cbd-bd3c-a0aa6186ff68" providerId="ADAL" clId="{10CDAF0E-8481-4377-9D42-04E5995CF88C}" dt="2023-10-18T07:30:47.489" v="2045" actId="164"/>
          <ac:grpSpMkLst>
            <pc:docMk/>
            <pc:sldMk cId="1615370728" sldId="477"/>
            <ac:grpSpMk id="31" creationId="{D647F84C-D1CB-44A6-9078-102EF339AB57}"/>
          </ac:grpSpMkLst>
        </pc:grpChg>
        <pc:grpChg chg="add mod">
          <ac:chgData name="Ricky" userId="f5e45f7c-c565-4cbd-bd3c-a0aa6186ff68" providerId="ADAL" clId="{10CDAF0E-8481-4377-9D42-04E5995CF88C}" dt="2023-10-18T07:30:47.489" v="2045" actId="164"/>
          <ac:grpSpMkLst>
            <pc:docMk/>
            <pc:sldMk cId="1615370728" sldId="477"/>
            <ac:grpSpMk id="35" creationId="{4AF95F20-0087-4462-8857-19A922E37720}"/>
          </ac:grpSpMkLst>
        </pc:grpChg>
        <pc:grpChg chg="add del mod">
          <ac:chgData name="Ricky" userId="f5e45f7c-c565-4cbd-bd3c-a0aa6186ff68" providerId="ADAL" clId="{10CDAF0E-8481-4377-9D42-04E5995CF88C}" dt="2023-10-18T07:27:18.195" v="1963" actId="165"/>
          <ac:grpSpMkLst>
            <pc:docMk/>
            <pc:sldMk cId="1615370728" sldId="477"/>
            <ac:grpSpMk id="39" creationId="{0CD475B9-A23A-4CBD-B084-136943A01033}"/>
          </ac:grpSpMkLst>
        </pc:grpChg>
        <pc:grpChg chg="add del mod">
          <ac:chgData name="Ricky" userId="f5e45f7c-c565-4cbd-bd3c-a0aa6186ff68" providerId="ADAL" clId="{10CDAF0E-8481-4377-9D42-04E5995CF88C}" dt="2023-10-18T07:27:18.195" v="1963" actId="165"/>
          <ac:grpSpMkLst>
            <pc:docMk/>
            <pc:sldMk cId="1615370728" sldId="477"/>
            <ac:grpSpMk id="42" creationId="{1F787A40-6D1E-4ECC-A0CD-09D6D86D1718}"/>
          </ac:grpSpMkLst>
        </pc:grpChg>
        <pc:grpChg chg="add mod">
          <ac:chgData name="Ricky" userId="f5e45f7c-c565-4cbd-bd3c-a0aa6186ff68" providerId="ADAL" clId="{10CDAF0E-8481-4377-9D42-04E5995CF88C}" dt="2023-10-18T07:30:28.673" v="2041" actId="164"/>
          <ac:grpSpMkLst>
            <pc:docMk/>
            <pc:sldMk cId="1615370728" sldId="477"/>
            <ac:grpSpMk id="47" creationId="{497DDD1A-A0FD-413C-A8A1-C1C3CB94CF6D}"/>
          </ac:grpSpMkLst>
        </pc:grpChg>
        <pc:grpChg chg="add mod">
          <ac:chgData name="Ricky" userId="f5e45f7c-c565-4cbd-bd3c-a0aa6186ff68" providerId="ADAL" clId="{10CDAF0E-8481-4377-9D42-04E5995CF88C}" dt="2023-10-18T07:30:28.673" v="2041" actId="164"/>
          <ac:grpSpMkLst>
            <pc:docMk/>
            <pc:sldMk cId="1615370728" sldId="477"/>
            <ac:grpSpMk id="48" creationId="{2F6C56B3-931C-4550-8DA2-8414FCA1D67E}"/>
          </ac:grpSpMkLst>
        </pc:grpChg>
        <pc:grpChg chg="add mod">
          <ac:chgData name="Ricky" userId="f5e45f7c-c565-4cbd-bd3c-a0aa6186ff68" providerId="ADAL" clId="{10CDAF0E-8481-4377-9D42-04E5995CF88C}" dt="2023-10-18T07:35:23.564" v="2162" actId="164"/>
          <ac:grpSpMkLst>
            <pc:docMk/>
            <pc:sldMk cId="1615370728" sldId="477"/>
            <ac:grpSpMk id="53" creationId="{9A80544B-5C72-4D68-8796-F21CB2017E55}"/>
          </ac:grpSpMkLst>
        </pc:grpChg>
        <pc:grpChg chg="add mod">
          <ac:chgData name="Ricky" userId="f5e45f7c-c565-4cbd-bd3c-a0aa6186ff68" providerId="ADAL" clId="{10CDAF0E-8481-4377-9D42-04E5995CF88C}" dt="2023-10-18T07:35:11.970" v="2159" actId="1076"/>
          <ac:grpSpMkLst>
            <pc:docMk/>
            <pc:sldMk cId="1615370728" sldId="477"/>
            <ac:grpSpMk id="55" creationId="{7F6639DE-B65A-4FF5-90B5-B3B97FCE1E98}"/>
          </ac:grpSpMkLst>
        </pc:grpChg>
        <pc:grpChg chg="add del mod">
          <ac:chgData name="Ricky" userId="f5e45f7c-c565-4cbd-bd3c-a0aa6186ff68" providerId="ADAL" clId="{10CDAF0E-8481-4377-9D42-04E5995CF88C}" dt="2023-10-18T07:33:06.661" v="2121" actId="165"/>
          <ac:grpSpMkLst>
            <pc:docMk/>
            <pc:sldMk cId="1615370728" sldId="477"/>
            <ac:grpSpMk id="56" creationId="{2C797AD2-B6C7-4A4E-A873-79AB1C29DF0A}"/>
          </ac:grpSpMkLst>
        </pc:grpChg>
        <pc:grpChg chg="add mod">
          <ac:chgData name="Ricky" userId="f5e45f7c-c565-4cbd-bd3c-a0aa6186ff68" providerId="ADAL" clId="{10CDAF0E-8481-4377-9D42-04E5995CF88C}" dt="2023-10-18T07:35:08.414" v="2158" actId="1076"/>
          <ac:grpSpMkLst>
            <pc:docMk/>
            <pc:sldMk cId="1615370728" sldId="477"/>
            <ac:grpSpMk id="72" creationId="{1F956CE3-EFF3-426A-8D2B-FFD10CEAD57C}"/>
          </ac:grpSpMkLst>
        </pc:grpChg>
        <pc:grpChg chg="add mod">
          <ac:chgData name="Ricky" userId="f5e45f7c-c565-4cbd-bd3c-a0aa6186ff68" providerId="ADAL" clId="{10CDAF0E-8481-4377-9D42-04E5995CF88C}" dt="2023-10-18T07:35:28.836" v="2163" actId="1076"/>
          <ac:grpSpMkLst>
            <pc:docMk/>
            <pc:sldMk cId="1615370728" sldId="477"/>
            <ac:grpSpMk id="74" creationId="{E9865E96-68DC-44E1-8512-507FBEA6B6EE}"/>
          </ac:grpSpMkLst>
        </pc:grpChg>
        <pc:graphicFrameChg chg="add del mod">
          <ac:chgData name="Ricky" userId="f5e45f7c-c565-4cbd-bd3c-a0aa6186ff68" providerId="ADAL" clId="{10CDAF0E-8481-4377-9D42-04E5995CF88C}" dt="2023-10-18T07:34:27.467" v="2150" actId="478"/>
          <ac:graphicFrameMkLst>
            <pc:docMk/>
            <pc:sldMk cId="1615370728" sldId="477"/>
            <ac:graphicFrameMk id="68" creationId="{B312B35B-7CBA-4981-B1CA-56612BB30220}"/>
          </ac:graphicFrameMkLst>
        </pc:graphicFrameChg>
        <pc:picChg chg="add mod">
          <ac:chgData name="Ricky" userId="f5e45f7c-c565-4cbd-bd3c-a0aa6186ff68" providerId="ADAL" clId="{10CDAF0E-8481-4377-9D42-04E5995CF88C}" dt="2023-10-18T07:21:49.598" v="1825" actId="164"/>
          <ac:picMkLst>
            <pc:docMk/>
            <pc:sldMk cId="1615370728" sldId="477"/>
            <ac:picMk id="2" creationId="{40BDA3E5-3534-4DAC-8B32-9E1E1ED0CF4F}"/>
          </ac:picMkLst>
        </pc:picChg>
        <pc:picChg chg="add del mod">
          <ac:chgData name="Ricky" userId="f5e45f7c-c565-4cbd-bd3c-a0aa6186ff68" providerId="ADAL" clId="{10CDAF0E-8481-4377-9D42-04E5995CF88C}" dt="2023-10-18T07:20:17.804" v="1784"/>
          <ac:picMkLst>
            <pc:docMk/>
            <pc:sldMk cId="1615370728" sldId="477"/>
            <ac:picMk id="8" creationId="{E50BEF44-06B3-4456-B6FB-138E95D23BEA}"/>
          </ac:picMkLst>
        </pc:picChg>
        <pc:picChg chg="add mod topLvl">
          <ac:chgData name="Ricky" userId="f5e45f7c-c565-4cbd-bd3c-a0aa6186ff68" providerId="ADAL" clId="{10CDAF0E-8481-4377-9D42-04E5995CF88C}" dt="2023-10-18T07:25:03.304" v="1919" actId="164"/>
          <ac:picMkLst>
            <pc:docMk/>
            <pc:sldMk cId="1615370728" sldId="477"/>
            <ac:picMk id="10" creationId="{97630541-5488-43DE-B22E-87EA5727E111}"/>
          </ac:picMkLst>
        </pc:picChg>
        <pc:picChg chg="add mod topLvl">
          <ac:chgData name="Ricky" userId="f5e45f7c-c565-4cbd-bd3c-a0aa6186ff68" providerId="ADAL" clId="{10CDAF0E-8481-4377-9D42-04E5995CF88C}" dt="2023-10-18T07:25:48.033" v="1939" actId="164"/>
          <ac:picMkLst>
            <pc:docMk/>
            <pc:sldMk cId="1615370728" sldId="477"/>
            <ac:picMk id="11" creationId="{1E57A1DF-366C-4411-9743-AE62AF03797A}"/>
          </ac:picMkLst>
        </pc:picChg>
        <pc:picChg chg="add mod">
          <ac:chgData name="Ricky" userId="f5e45f7c-c565-4cbd-bd3c-a0aa6186ff68" providerId="ADAL" clId="{10CDAF0E-8481-4377-9D42-04E5995CF88C}" dt="2023-10-18T07:25:03.304" v="1919" actId="164"/>
          <ac:picMkLst>
            <pc:docMk/>
            <pc:sldMk cId="1615370728" sldId="477"/>
            <ac:picMk id="29" creationId="{F5AF60AE-980E-4D75-95F2-EE61D1B499E5}"/>
          </ac:picMkLst>
        </pc:picChg>
        <pc:picChg chg="add mod">
          <ac:chgData name="Ricky" userId="f5e45f7c-c565-4cbd-bd3c-a0aa6186ff68" providerId="ADAL" clId="{10CDAF0E-8481-4377-9D42-04E5995CF88C}" dt="2023-10-18T07:25:48.033" v="1939" actId="164"/>
          <ac:picMkLst>
            <pc:docMk/>
            <pc:sldMk cId="1615370728" sldId="477"/>
            <ac:picMk id="34" creationId="{E7EB4402-2493-4D1F-B3C8-6499EA803197}"/>
          </ac:picMkLst>
        </pc:picChg>
        <pc:picChg chg="mod topLvl">
          <ac:chgData name="Ricky" userId="f5e45f7c-c565-4cbd-bd3c-a0aa6186ff68" providerId="ADAL" clId="{10CDAF0E-8481-4377-9D42-04E5995CF88C}" dt="2023-10-18T07:28:42.271" v="2007" actId="164"/>
          <ac:picMkLst>
            <pc:docMk/>
            <pc:sldMk cId="1615370728" sldId="477"/>
            <ac:picMk id="40" creationId="{91765AF6-32C5-4E6F-8AAA-D5E68DC516D0}"/>
          </ac:picMkLst>
        </pc:picChg>
        <pc:picChg chg="mod topLvl">
          <ac:chgData name="Ricky" userId="f5e45f7c-c565-4cbd-bd3c-a0aa6186ff68" providerId="ADAL" clId="{10CDAF0E-8481-4377-9D42-04E5995CF88C}" dt="2023-10-18T07:28:45.489" v="2008" actId="164"/>
          <ac:picMkLst>
            <pc:docMk/>
            <pc:sldMk cId="1615370728" sldId="477"/>
            <ac:picMk id="43" creationId="{4A9FB487-0EF4-414F-818A-D7BC9415A798}"/>
          </ac:picMkLst>
        </pc:picChg>
        <pc:picChg chg="del mod topLvl">
          <ac:chgData name="Ricky" userId="f5e45f7c-c565-4cbd-bd3c-a0aa6186ff68" providerId="ADAL" clId="{10CDAF0E-8481-4377-9D42-04E5995CF88C}" dt="2023-10-18T07:27:34.940" v="1968" actId="478"/>
          <ac:picMkLst>
            <pc:docMk/>
            <pc:sldMk cId="1615370728" sldId="477"/>
            <ac:picMk id="45" creationId="{3C98A423-FCC8-4298-9955-185B41D44F0F}"/>
          </ac:picMkLst>
        </pc:picChg>
        <pc:picChg chg="add mod">
          <ac:chgData name="Ricky" userId="f5e45f7c-c565-4cbd-bd3c-a0aa6186ff68" providerId="ADAL" clId="{10CDAF0E-8481-4377-9D42-04E5995CF88C}" dt="2023-10-18T07:28:45.489" v="2008" actId="164"/>
          <ac:picMkLst>
            <pc:docMk/>
            <pc:sldMk cId="1615370728" sldId="477"/>
            <ac:picMk id="46" creationId="{E501D766-AA16-4D52-95E2-332F5CBC3926}"/>
          </ac:picMkLst>
        </pc:picChg>
        <pc:cxnChg chg="add mod topLvl">
          <ac:chgData name="Ricky" userId="f5e45f7c-c565-4cbd-bd3c-a0aa6186ff68" providerId="ADAL" clId="{10CDAF0E-8481-4377-9D42-04E5995CF88C}" dt="2023-10-18T07:35:05.785" v="2157" actId="164"/>
          <ac:cxnSpMkLst>
            <pc:docMk/>
            <pc:sldMk cId="1615370728" sldId="477"/>
            <ac:cxnSpMk id="6" creationId="{471AE780-AE13-4380-8A27-C5354DA02EE3}"/>
          </ac:cxnSpMkLst>
        </pc:cxnChg>
        <pc:cxnChg chg="add mod topLvl">
          <ac:chgData name="Ricky" userId="f5e45f7c-c565-4cbd-bd3c-a0aa6186ff68" providerId="ADAL" clId="{10CDAF0E-8481-4377-9D42-04E5995CF88C}" dt="2023-10-18T07:30:47.489" v="2045" actId="164"/>
          <ac:cxnSpMkLst>
            <pc:docMk/>
            <pc:sldMk cId="1615370728" sldId="477"/>
            <ac:cxnSpMk id="14" creationId="{B8B34EF1-2218-4C45-9C7A-40F9B38A5ACE}"/>
          </ac:cxnSpMkLst>
        </pc:cxnChg>
        <pc:cxnChg chg="add mod topLvl">
          <ac:chgData name="Ricky" userId="f5e45f7c-c565-4cbd-bd3c-a0aa6186ff68" providerId="ADAL" clId="{10CDAF0E-8481-4377-9D42-04E5995CF88C}" dt="2023-10-18T07:30:47.489" v="2045" actId="164"/>
          <ac:cxnSpMkLst>
            <pc:docMk/>
            <pc:sldMk cId="1615370728" sldId="477"/>
            <ac:cxnSpMk id="15" creationId="{E4B7068A-FB29-47BF-904F-28462A6125D1}"/>
          </ac:cxnSpMkLst>
        </pc:cxnChg>
        <pc:cxnChg chg="add mod">
          <ac:chgData name="Ricky" userId="f5e45f7c-c565-4cbd-bd3c-a0aa6186ff68" providerId="ADAL" clId="{10CDAF0E-8481-4377-9D42-04E5995CF88C}" dt="2023-10-18T07:30:47.489" v="2045" actId="164"/>
          <ac:cxnSpMkLst>
            <pc:docMk/>
            <pc:sldMk cId="1615370728" sldId="477"/>
            <ac:cxnSpMk id="22" creationId="{04968DF5-002E-48A9-AD9B-5839EE8987F7}"/>
          </ac:cxnSpMkLst>
        </pc:cxnChg>
        <pc:cxnChg chg="add mod">
          <ac:chgData name="Ricky" userId="f5e45f7c-c565-4cbd-bd3c-a0aa6186ff68" providerId="ADAL" clId="{10CDAF0E-8481-4377-9D42-04E5995CF88C}" dt="2023-10-18T07:30:47.489" v="2045" actId="164"/>
          <ac:cxnSpMkLst>
            <pc:docMk/>
            <pc:sldMk cId="1615370728" sldId="477"/>
            <ac:cxnSpMk id="25" creationId="{80A2F08C-49A8-4C25-828A-7A566F1319B0}"/>
          </ac:cxnSpMkLst>
        </pc:cxnChg>
        <pc:cxnChg chg="add mod">
          <ac:chgData name="Ricky" userId="f5e45f7c-c565-4cbd-bd3c-a0aa6186ff68" providerId="ADAL" clId="{10CDAF0E-8481-4377-9D42-04E5995CF88C}" dt="2023-10-18T07:35:23.564" v="2162" actId="164"/>
          <ac:cxnSpMkLst>
            <pc:docMk/>
            <pc:sldMk cId="1615370728" sldId="477"/>
            <ac:cxnSpMk id="49" creationId="{FCA16160-E173-42AD-96FE-64F15FD98FDB}"/>
          </ac:cxnSpMkLst>
        </pc:cxnChg>
        <pc:cxnChg chg="add mod">
          <ac:chgData name="Ricky" userId="f5e45f7c-c565-4cbd-bd3c-a0aa6186ff68" providerId="ADAL" clId="{10CDAF0E-8481-4377-9D42-04E5995CF88C}" dt="2023-10-18T07:34:59.393" v="2156" actId="1076"/>
          <ac:cxnSpMkLst>
            <pc:docMk/>
            <pc:sldMk cId="1615370728" sldId="477"/>
            <ac:cxnSpMk id="70" creationId="{F8AA6DB7-D026-4A84-9757-67B0831188AD}"/>
          </ac:cxnSpMkLst>
        </pc:cxnChg>
        <pc:cxnChg chg="add mod">
          <ac:chgData name="Ricky" userId="f5e45f7c-c565-4cbd-bd3c-a0aa6186ff68" providerId="ADAL" clId="{10CDAF0E-8481-4377-9D42-04E5995CF88C}" dt="2023-10-18T07:35:18.020" v="2161" actId="1076"/>
          <ac:cxnSpMkLst>
            <pc:docMk/>
            <pc:sldMk cId="1615370728" sldId="477"/>
            <ac:cxnSpMk id="73" creationId="{7E2CF023-6BDD-45C9-8DCE-C408190E8784}"/>
          </ac:cxnSpMkLst>
        </pc:cxnChg>
      </pc:sldChg>
      <pc:sldChg chg="addSp delSp modSp add">
        <pc:chgData name="Ricky" userId="f5e45f7c-c565-4cbd-bd3c-a0aa6186ff68" providerId="ADAL" clId="{10CDAF0E-8481-4377-9D42-04E5995CF88C}" dt="2023-10-18T07:56:04.953" v="2957" actId="20577"/>
        <pc:sldMkLst>
          <pc:docMk/>
          <pc:sldMk cId="3507227316" sldId="478"/>
        </pc:sldMkLst>
        <pc:spChg chg="del">
          <ac:chgData name="Ricky" userId="f5e45f7c-c565-4cbd-bd3c-a0aa6186ff68" providerId="ADAL" clId="{10CDAF0E-8481-4377-9D42-04E5995CF88C}" dt="2023-10-18T07:50:49.561" v="2611" actId="478"/>
          <ac:spMkLst>
            <pc:docMk/>
            <pc:sldMk cId="3507227316" sldId="478"/>
            <ac:spMk id="6" creationId="{0B7B3D84-030D-408B-A11D-CAAF4F3472A0}"/>
          </ac:spMkLst>
        </pc:spChg>
        <pc:spChg chg="mod">
          <ac:chgData name="Ricky" userId="f5e45f7c-c565-4cbd-bd3c-a0aa6186ff68" providerId="ADAL" clId="{10CDAF0E-8481-4377-9D42-04E5995CF88C}" dt="2023-10-18T07:50:44.570" v="2610" actId="20577"/>
          <ac:spMkLst>
            <pc:docMk/>
            <pc:sldMk cId="3507227316" sldId="478"/>
            <ac:spMk id="12" creationId="{B95450A0-1D17-49EE-9EF8-8B498AA038D0}"/>
          </ac:spMkLst>
        </pc:spChg>
        <pc:spChg chg="del">
          <ac:chgData name="Ricky" userId="f5e45f7c-c565-4cbd-bd3c-a0aa6186ff68" providerId="ADAL" clId="{10CDAF0E-8481-4377-9D42-04E5995CF88C}" dt="2023-10-18T07:50:49.561" v="2611" actId="478"/>
          <ac:spMkLst>
            <pc:docMk/>
            <pc:sldMk cId="3507227316" sldId="478"/>
            <ac:spMk id="16" creationId="{A85A4E31-C786-4F54-95C0-255C4177C6BC}"/>
          </ac:spMkLst>
        </pc:spChg>
        <pc:spChg chg="del">
          <ac:chgData name="Ricky" userId="f5e45f7c-c565-4cbd-bd3c-a0aa6186ff68" providerId="ADAL" clId="{10CDAF0E-8481-4377-9D42-04E5995CF88C}" dt="2023-10-18T07:50:49.561" v="2611" actId="478"/>
          <ac:spMkLst>
            <pc:docMk/>
            <pc:sldMk cId="3507227316" sldId="478"/>
            <ac:spMk id="20" creationId="{B64A0448-C0D5-442F-9D83-DF46F922F138}"/>
          </ac:spMkLst>
        </pc:spChg>
        <pc:spChg chg="del">
          <ac:chgData name="Ricky" userId="f5e45f7c-c565-4cbd-bd3c-a0aa6186ff68" providerId="ADAL" clId="{10CDAF0E-8481-4377-9D42-04E5995CF88C}" dt="2023-10-18T07:50:49.561" v="2611" actId="478"/>
          <ac:spMkLst>
            <pc:docMk/>
            <pc:sldMk cId="3507227316" sldId="478"/>
            <ac:spMk id="22" creationId="{BED3834E-E5D4-45D2-9751-E2DB0E32EC09}"/>
          </ac:spMkLst>
        </pc:spChg>
        <pc:spChg chg="add mod">
          <ac:chgData name="Ricky" userId="f5e45f7c-c565-4cbd-bd3c-a0aa6186ff68" providerId="ADAL" clId="{10CDAF0E-8481-4377-9D42-04E5995CF88C}" dt="2023-10-18T07:56:04.953" v="2957" actId="20577"/>
          <ac:spMkLst>
            <pc:docMk/>
            <pc:sldMk cId="3507227316" sldId="478"/>
            <ac:spMk id="23" creationId="{5DEAC7AE-614E-424E-B80F-86AB92B60AF0}"/>
          </ac:spMkLst>
        </pc:spChg>
        <pc:spChg chg="del">
          <ac:chgData name="Ricky" userId="f5e45f7c-c565-4cbd-bd3c-a0aa6186ff68" providerId="ADAL" clId="{10CDAF0E-8481-4377-9D42-04E5995CF88C}" dt="2023-10-18T07:50:49.561" v="2611" actId="478"/>
          <ac:spMkLst>
            <pc:docMk/>
            <pc:sldMk cId="3507227316" sldId="478"/>
            <ac:spMk id="41" creationId="{C5608492-B1DC-4809-B294-631655E59859}"/>
          </ac:spMkLst>
        </pc:spChg>
        <pc:spChg chg="del">
          <ac:chgData name="Ricky" userId="f5e45f7c-c565-4cbd-bd3c-a0aa6186ff68" providerId="ADAL" clId="{10CDAF0E-8481-4377-9D42-04E5995CF88C}" dt="2023-10-18T07:50:49.561" v="2611" actId="478"/>
          <ac:spMkLst>
            <pc:docMk/>
            <pc:sldMk cId="3507227316" sldId="478"/>
            <ac:spMk id="54" creationId="{CA960E2A-6237-44D7-9C7F-F76D5F2034EC}"/>
          </ac:spMkLst>
        </pc:spChg>
        <pc:picChg chg="del">
          <ac:chgData name="Ricky" userId="f5e45f7c-c565-4cbd-bd3c-a0aa6186ff68" providerId="ADAL" clId="{10CDAF0E-8481-4377-9D42-04E5995CF88C}" dt="2023-10-18T07:50:49.561" v="2611" actId="478"/>
          <ac:picMkLst>
            <pc:docMk/>
            <pc:sldMk cId="3507227316" sldId="478"/>
            <ac:picMk id="2" creationId="{48D61F0F-2EA0-42AE-8014-2BD021353624}"/>
          </ac:picMkLst>
        </pc:picChg>
        <pc:picChg chg="del">
          <ac:chgData name="Ricky" userId="f5e45f7c-c565-4cbd-bd3c-a0aa6186ff68" providerId="ADAL" clId="{10CDAF0E-8481-4377-9D42-04E5995CF88C}" dt="2023-10-18T07:50:49.561" v="2611" actId="478"/>
          <ac:picMkLst>
            <pc:docMk/>
            <pc:sldMk cId="3507227316" sldId="478"/>
            <ac:picMk id="3" creationId="{DA512088-60A1-4939-8A94-9923431228AF}"/>
          </ac:picMkLst>
        </pc:picChg>
        <pc:picChg chg="del">
          <ac:chgData name="Ricky" userId="f5e45f7c-c565-4cbd-bd3c-a0aa6186ff68" providerId="ADAL" clId="{10CDAF0E-8481-4377-9D42-04E5995CF88C}" dt="2023-10-18T07:50:49.561" v="2611" actId="478"/>
          <ac:picMkLst>
            <pc:docMk/>
            <pc:sldMk cId="3507227316" sldId="478"/>
            <ac:picMk id="24" creationId="{A272D1CD-77DA-4674-8A54-93F282DB0DB1}"/>
          </ac:picMkLst>
        </pc:picChg>
        <pc:picChg chg="del">
          <ac:chgData name="Ricky" userId="f5e45f7c-c565-4cbd-bd3c-a0aa6186ff68" providerId="ADAL" clId="{10CDAF0E-8481-4377-9D42-04E5995CF88C}" dt="2023-10-18T07:50:49.561" v="2611" actId="478"/>
          <ac:picMkLst>
            <pc:docMk/>
            <pc:sldMk cId="3507227316" sldId="478"/>
            <ac:picMk id="25" creationId="{479739AB-4DF2-476D-9CBA-310462C976A1}"/>
          </ac:picMkLst>
        </pc:picChg>
        <pc:picChg chg="del">
          <ac:chgData name="Ricky" userId="f5e45f7c-c565-4cbd-bd3c-a0aa6186ff68" providerId="ADAL" clId="{10CDAF0E-8481-4377-9D42-04E5995CF88C}" dt="2023-10-18T07:50:49.561" v="2611" actId="478"/>
          <ac:picMkLst>
            <pc:docMk/>
            <pc:sldMk cId="3507227316" sldId="478"/>
            <ac:picMk id="26" creationId="{E7AA8ACD-4911-444A-A43D-9912E7276EF3}"/>
          </ac:picMkLst>
        </pc:picChg>
        <pc:picChg chg="del">
          <ac:chgData name="Ricky" userId="f5e45f7c-c565-4cbd-bd3c-a0aa6186ff68" providerId="ADAL" clId="{10CDAF0E-8481-4377-9D42-04E5995CF88C}" dt="2023-10-18T07:50:49.561" v="2611" actId="478"/>
          <ac:picMkLst>
            <pc:docMk/>
            <pc:sldMk cId="3507227316" sldId="478"/>
            <ac:picMk id="40" creationId="{358DA34C-3DA1-4330-B878-1BBEBD81AAE1}"/>
          </ac:picMkLst>
        </pc:picChg>
        <pc:cxnChg chg="del">
          <ac:chgData name="Ricky" userId="f5e45f7c-c565-4cbd-bd3c-a0aa6186ff68" providerId="ADAL" clId="{10CDAF0E-8481-4377-9D42-04E5995CF88C}" dt="2023-10-18T07:50:49.561" v="2611" actId="478"/>
          <ac:cxnSpMkLst>
            <pc:docMk/>
            <pc:sldMk cId="3507227316" sldId="478"/>
            <ac:cxnSpMk id="7" creationId="{436BDB7E-3FA1-463B-8C17-00703B693513}"/>
          </ac:cxnSpMkLst>
        </pc:cxnChg>
        <pc:cxnChg chg="del">
          <ac:chgData name="Ricky" userId="f5e45f7c-c565-4cbd-bd3c-a0aa6186ff68" providerId="ADAL" clId="{10CDAF0E-8481-4377-9D42-04E5995CF88C}" dt="2023-10-18T07:50:49.561" v="2611" actId="478"/>
          <ac:cxnSpMkLst>
            <pc:docMk/>
            <pc:sldMk cId="3507227316" sldId="478"/>
            <ac:cxnSpMk id="8" creationId="{472A5336-3567-48FA-AF10-FB333589EA26}"/>
          </ac:cxnSpMkLst>
        </pc:cxnChg>
        <pc:cxnChg chg="del mod">
          <ac:chgData name="Ricky" userId="f5e45f7c-c565-4cbd-bd3c-a0aa6186ff68" providerId="ADAL" clId="{10CDAF0E-8481-4377-9D42-04E5995CF88C}" dt="2023-10-18T07:50:49.561" v="2611" actId="478"/>
          <ac:cxnSpMkLst>
            <pc:docMk/>
            <pc:sldMk cId="3507227316" sldId="478"/>
            <ac:cxnSpMk id="9" creationId="{D40626F3-0010-4A43-8929-48373F4DCDF7}"/>
          </ac:cxnSpMkLst>
        </pc:cxnChg>
        <pc:cxnChg chg="del mod">
          <ac:chgData name="Ricky" userId="f5e45f7c-c565-4cbd-bd3c-a0aa6186ff68" providerId="ADAL" clId="{10CDAF0E-8481-4377-9D42-04E5995CF88C}" dt="2023-10-18T07:50:49.561" v="2611" actId="478"/>
          <ac:cxnSpMkLst>
            <pc:docMk/>
            <pc:sldMk cId="3507227316" sldId="478"/>
            <ac:cxnSpMk id="28" creationId="{3C90077B-65D2-40E0-ACDF-14A82D2D2788}"/>
          </ac:cxnSpMkLst>
        </pc:cxnChg>
        <pc:cxnChg chg="del mod">
          <ac:chgData name="Ricky" userId="f5e45f7c-c565-4cbd-bd3c-a0aa6186ff68" providerId="ADAL" clId="{10CDAF0E-8481-4377-9D42-04E5995CF88C}" dt="2023-10-18T07:50:49.561" v="2611" actId="478"/>
          <ac:cxnSpMkLst>
            <pc:docMk/>
            <pc:sldMk cId="3507227316" sldId="478"/>
            <ac:cxnSpMk id="31" creationId="{924C8620-A669-4F06-8A31-34B82C341642}"/>
          </ac:cxnSpMkLst>
        </pc:cxnChg>
        <pc:cxnChg chg="del mod">
          <ac:chgData name="Ricky" userId="f5e45f7c-c565-4cbd-bd3c-a0aa6186ff68" providerId="ADAL" clId="{10CDAF0E-8481-4377-9D42-04E5995CF88C}" dt="2023-10-18T07:50:49.561" v="2611" actId="478"/>
          <ac:cxnSpMkLst>
            <pc:docMk/>
            <pc:sldMk cId="3507227316" sldId="478"/>
            <ac:cxnSpMk id="35" creationId="{BBB01423-9AA7-43F4-A2E8-D8B52C03D5DC}"/>
          </ac:cxnSpMkLst>
        </pc:cxnChg>
        <pc:cxnChg chg="del mod">
          <ac:chgData name="Ricky" userId="f5e45f7c-c565-4cbd-bd3c-a0aa6186ff68" providerId="ADAL" clId="{10CDAF0E-8481-4377-9D42-04E5995CF88C}" dt="2023-10-18T07:50:49.561" v="2611" actId="478"/>
          <ac:cxnSpMkLst>
            <pc:docMk/>
            <pc:sldMk cId="3507227316" sldId="478"/>
            <ac:cxnSpMk id="45" creationId="{2FFF1E24-B18C-448F-8643-861EADFE86E2}"/>
          </ac:cxnSpMkLst>
        </pc:cxnChg>
      </pc:sldChg>
    </pc:docChg>
  </pc:docChgLst>
  <pc:docChgLst>
    <pc:chgData name="簡廷州" userId="S::611410041@office365.ccu.edu.tw::fe94e020-c311-454d-859b-15538b9848b5" providerId="AD" clId="Web-{A4DE6A95-BFC8-439B-914F-991E9A01BA83}"/>
    <pc:docChg chg="sldOrd">
      <pc:chgData name="簡廷州" userId="S::611410041@office365.ccu.edu.tw::fe94e020-c311-454d-859b-15538b9848b5" providerId="AD" clId="Web-{A4DE6A95-BFC8-439B-914F-991E9A01BA83}" dt="2023-09-22T16:14:37.549" v="0"/>
      <pc:docMkLst>
        <pc:docMk/>
      </pc:docMkLst>
      <pc:sldChg chg="ord">
        <pc:chgData name="簡廷州" userId="S::611410041@office365.ccu.edu.tw::fe94e020-c311-454d-859b-15538b9848b5" providerId="AD" clId="Web-{A4DE6A95-BFC8-439B-914F-991E9A01BA83}" dt="2023-09-22T16:14:37.549" v="0"/>
        <pc:sldMkLst>
          <pc:docMk/>
          <pc:sldMk cId="1777136547" sldId="361"/>
        </pc:sldMkLst>
      </pc:sldChg>
    </pc:docChg>
  </pc:docChgLst>
  <pc:docChgLst>
    <pc:chgData name="簡廷州" userId="fe94e020-c311-454d-859b-15538b9848b5" providerId="ADAL" clId="{ED5E7F4D-3144-42BD-9278-37E986F6715B}"/>
    <pc:docChg chg="undo redo custSel addSld delSld modSld sldOrd modMainMaster modSection">
      <pc:chgData name="簡廷州" userId="fe94e020-c311-454d-859b-15538b9848b5" providerId="ADAL" clId="{ED5E7F4D-3144-42BD-9278-37E986F6715B}" dt="2023-09-22T14:47:39.210" v="4312"/>
      <pc:docMkLst>
        <pc:docMk/>
      </pc:docMkLst>
      <pc:sldChg chg="modSp modNotesTx">
        <pc:chgData name="簡廷州" userId="fe94e020-c311-454d-859b-15538b9848b5" providerId="ADAL" clId="{ED5E7F4D-3144-42BD-9278-37E986F6715B}" dt="2023-09-21T05:07:19.096" v="1922" actId="113"/>
        <pc:sldMkLst>
          <pc:docMk/>
          <pc:sldMk cId="1777136547" sldId="361"/>
        </pc:sldMkLst>
        <pc:spChg chg="mod">
          <ac:chgData name="簡廷州" userId="fe94e020-c311-454d-859b-15538b9848b5" providerId="ADAL" clId="{ED5E7F4D-3144-42BD-9278-37E986F6715B}" dt="2023-09-21T05:07:19.096" v="1922" actId="113"/>
          <ac:spMkLst>
            <pc:docMk/>
            <pc:sldMk cId="1777136547" sldId="361"/>
            <ac:spMk id="2" creationId="{989404DA-5A0E-4DFC-82A8-F5333878B874}"/>
          </ac:spMkLst>
        </pc:spChg>
      </pc:sldChg>
      <pc:sldChg chg="modSp">
        <pc:chgData name="簡廷州" userId="fe94e020-c311-454d-859b-15538b9848b5" providerId="ADAL" clId="{ED5E7F4D-3144-42BD-9278-37E986F6715B}" dt="2023-09-22T13:58:02.122" v="4234" actId="207"/>
        <pc:sldMkLst>
          <pc:docMk/>
          <pc:sldMk cId="39515445" sldId="406"/>
        </pc:sldMkLst>
        <pc:spChg chg="mod">
          <ac:chgData name="簡廷州" userId="fe94e020-c311-454d-859b-15538b9848b5" providerId="ADAL" clId="{ED5E7F4D-3144-42BD-9278-37E986F6715B}" dt="2023-09-22T13:58:02.122" v="4234" actId="207"/>
          <ac:spMkLst>
            <pc:docMk/>
            <pc:sldMk cId="39515445" sldId="406"/>
            <ac:spMk id="2" creationId="{1E089546-DE61-4A12-A922-2168CACD2C03}"/>
          </ac:spMkLst>
        </pc:spChg>
      </pc:sldChg>
      <pc:sldChg chg="addSp delSp modSp">
        <pc:chgData name="簡廷州" userId="fe94e020-c311-454d-859b-15538b9848b5" providerId="ADAL" clId="{ED5E7F4D-3144-42BD-9278-37E986F6715B}" dt="2023-09-22T14:20:24.553" v="4302" actId="208"/>
        <pc:sldMkLst>
          <pc:docMk/>
          <pc:sldMk cId="2834938749" sldId="411"/>
        </pc:sldMkLst>
        <pc:spChg chg="mod">
          <ac:chgData name="簡廷州" userId="fe94e020-c311-454d-859b-15538b9848b5" providerId="ADAL" clId="{ED5E7F4D-3144-42BD-9278-37E986F6715B}" dt="2023-09-22T13:58:55.048" v="4237" actId="207"/>
          <ac:spMkLst>
            <pc:docMk/>
            <pc:sldMk cId="2834938749" sldId="411"/>
            <ac:spMk id="2" creationId="{5644DD66-782A-4D3E-B95E-9E7DB6A4B96E}"/>
          </ac:spMkLst>
        </pc:spChg>
        <pc:spChg chg="del">
          <ac:chgData name="簡廷州" userId="fe94e020-c311-454d-859b-15538b9848b5" providerId="ADAL" clId="{ED5E7F4D-3144-42BD-9278-37E986F6715B}" dt="2023-09-22T07:10:17.852" v="2234" actId="478"/>
          <ac:spMkLst>
            <pc:docMk/>
            <pc:sldMk cId="2834938749" sldId="411"/>
            <ac:spMk id="7" creationId="{E9797825-7C4B-49A3-A4AA-9B7882402EE3}"/>
          </ac:spMkLst>
        </pc:spChg>
        <pc:spChg chg="del">
          <ac:chgData name="簡廷州" userId="fe94e020-c311-454d-859b-15538b9848b5" providerId="ADAL" clId="{ED5E7F4D-3144-42BD-9278-37E986F6715B}" dt="2023-09-22T07:08:02.750" v="2222" actId="478"/>
          <ac:spMkLst>
            <pc:docMk/>
            <pc:sldMk cId="2834938749" sldId="411"/>
            <ac:spMk id="11" creationId="{DBC7A3E2-8F07-43CA-96CA-09E754BD6246}"/>
          </ac:spMkLst>
        </pc:spChg>
        <pc:spChg chg="mod">
          <ac:chgData name="簡廷州" userId="fe94e020-c311-454d-859b-15538b9848b5" providerId="ADAL" clId="{ED5E7F4D-3144-42BD-9278-37E986F6715B}" dt="2023-09-22T07:34:57.876" v="2347"/>
          <ac:spMkLst>
            <pc:docMk/>
            <pc:sldMk cId="2834938749" sldId="411"/>
            <ac:spMk id="23" creationId="{B502243C-1940-40D1-8C42-E3618679762B}"/>
          </ac:spMkLst>
        </pc:spChg>
        <pc:spChg chg="del">
          <ac:chgData name="簡廷州" userId="fe94e020-c311-454d-859b-15538b9848b5" providerId="ADAL" clId="{ED5E7F4D-3144-42BD-9278-37E986F6715B}" dt="2023-09-22T07:10:15.389" v="2233" actId="478"/>
          <ac:spMkLst>
            <pc:docMk/>
            <pc:sldMk cId="2834938749" sldId="411"/>
            <ac:spMk id="24" creationId="{265291FE-C385-4B79-B425-AEF54A3949AB}"/>
          </ac:spMkLst>
        </pc:spChg>
        <pc:spChg chg="del">
          <ac:chgData name="簡廷州" userId="fe94e020-c311-454d-859b-15538b9848b5" providerId="ADAL" clId="{ED5E7F4D-3144-42BD-9278-37E986F6715B}" dt="2023-09-22T07:08:42.248" v="2230" actId="478"/>
          <ac:spMkLst>
            <pc:docMk/>
            <pc:sldMk cId="2834938749" sldId="411"/>
            <ac:spMk id="25" creationId="{8B1BFD54-1F24-4348-B9C6-9EE38F97152D}"/>
          </ac:spMkLst>
        </pc:spChg>
        <pc:spChg chg="del">
          <ac:chgData name="簡廷州" userId="fe94e020-c311-454d-859b-15538b9848b5" providerId="ADAL" clId="{ED5E7F4D-3144-42BD-9278-37E986F6715B}" dt="2023-09-22T07:08:42.248" v="2230" actId="478"/>
          <ac:spMkLst>
            <pc:docMk/>
            <pc:sldMk cId="2834938749" sldId="411"/>
            <ac:spMk id="45" creationId="{418A0BC9-602F-4C98-A053-E43196D473EA}"/>
          </ac:spMkLst>
        </pc:spChg>
        <pc:spChg chg="del">
          <ac:chgData name="簡廷州" userId="fe94e020-c311-454d-859b-15538b9848b5" providerId="ADAL" clId="{ED5E7F4D-3144-42BD-9278-37E986F6715B}" dt="2023-09-22T07:08:42.248" v="2230" actId="478"/>
          <ac:spMkLst>
            <pc:docMk/>
            <pc:sldMk cId="2834938749" sldId="411"/>
            <ac:spMk id="50" creationId="{03B45DE4-72A0-4E06-8197-FA08A07AEC70}"/>
          </ac:spMkLst>
        </pc:spChg>
        <pc:spChg chg="del">
          <ac:chgData name="簡廷州" userId="fe94e020-c311-454d-859b-15538b9848b5" providerId="ADAL" clId="{ED5E7F4D-3144-42BD-9278-37E986F6715B}" dt="2023-09-22T07:08:42.248" v="2230" actId="478"/>
          <ac:spMkLst>
            <pc:docMk/>
            <pc:sldMk cId="2834938749" sldId="411"/>
            <ac:spMk id="51" creationId="{405E05EE-1DE9-485C-9FD7-863DF664B124}"/>
          </ac:spMkLst>
        </pc:spChg>
        <pc:spChg chg="del">
          <ac:chgData name="簡廷州" userId="fe94e020-c311-454d-859b-15538b9848b5" providerId="ADAL" clId="{ED5E7F4D-3144-42BD-9278-37E986F6715B}" dt="2023-09-22T07:35:02.413" v="2348" actId="478"/>
          <ac:spMkLst>
            <pc:docMk/>
            <pc:sldMk cId="2834938749" sldId="411"/>
            <ac:spMk id="58" creationId="{3DD40CEE-D560-40F2-B849-65F702E17D84}"/>
          </ac:spMkLst>
        </pc:spChg>
        <pc:spChg chg="mod">
          <ac:chgData name="簡廷州" userId="fe94e020-c311-454d-859b-15538b9848b5" providerId="ADAL" clId="{ED5E7F4D-3144-42BD-9278-37E986F6715B}" dt="2023-09-22T07:38:18.577" v="2516" actId="6549"/>
          <ac:spMkLst>
            <pc:docMk/>
            <pc:sldMk cId="2834938749" sldId="411"/>
            <ac:spMk id="60" creationId="{53CD0F87-06CB-4455-A856-F803BECD44A2}"/>
          </ac:spMkLst>
        </pc:spChg>
        <pc:spChg chg="del mod">
          <ac:chgData name="簡廷州" userId="fe94e020-c311-454d-859b-15538b9848b5" providerId="ADAL" clId="{ED5E7F4D-3144-42BD-9278-37E986F6715B}" dt="2023-09-22T07:34:35.494" v="2342" actId="478"/>
          <ac:spMkLst>
            <pc:docMk/>
            <pc:sldMk cId="2834938749" sldId="411"/>
            <ac:spMk id="65" creationId="{EB5C20A8-3732-4DD7-8066-278F601CABB3}"/>
          </ac:spMkLst>
        </pc:spChg>
        <pc:spChg chg="del">
          <ac:chgData name="簡廷州" userId="fe94e020-c311-454d-859b-15538b9848b5" providerId="ADAL" clId="{ED5E7F4D-3144-42BD-9278-37E986F6715B}" dt="2023-09-22T07:08:29.247" v="2229" actId="478"/>
          <ac:spMkLst>
            <pc:docMk/>
            <pc:sldMk cId="2834938749" sldId="411"/>
            <ac:spMk id="72" creationId="{35AC3602-71E5-4908-8399-CAA97CBAC298}"/>
          </ac:spMkLst>
        </pc:spChg>
        <pc:spChg chg="del">
          <ac:chgData name="簡廷州" userId="fe94e020-c311-454d-859b-15538b9848b5" providerId="ADAL" clId="{ED5E7F4D-3144-42BD-9278-37E986F6715B}" dt="2023-09-22T07:08:42.248" v="2230" actId="478"/>
          <ac:spMkLst>
            <pc:docMk/>
            <pc:sldMk cId="2834938749" sldId="411"/>
            <ac:spMk id="73" creationId="{F32B15D9-1F9E-4946-A423-34A78379FDF9}"/>
          </ac:spMkLst>
        </pc:spChg>
        <pc:spChg chg="del">
          <ac:chgData name="簡廷州" userId="fe94e020-c311-454d-859b-15538b9848b5" providerId="ADAL" clId="{ED5E7F4D-3144-42BD-9278-37E986F6715B}" dt="2023-09-22T07:08:29.247" v="2229" actId="478"/>
          <ac:spMkLst>
            <pc:docMk/>
            <pc:sldMk cId="2834938749" sldId="411"/>
            <ac:spMk id="74" creationId="{CDEDEE80-140E-492A-8D4C-5258524358DF}"/>
          </ac:spMkLst>
        </pc:spChg>
        <pc:spChg chg="del">
          <ac:chgData name="簡廷州" userId="fe94e020-c311-454d-859b-15538b9848b5" providerId="ADAL" clId="{ED5E7F4D-3144-42BD-9278-37E986F6715B}" dt="2023-09-22T07:08:05.615" v="2223" actId="478"/>
          <ac:spMkLst>
            <pc:docMk/>
            <pc:sldMk cId="2834938749" sldId="411"/>
            <ac:spMk id="75" creationId="{39842C8B-C318-4F66-BCC0-C4AA81C97B4F}"/>
          </ac:spMkLst>
        </pc:spChg>
        <pc:spChg chg="del">
          <ac:chgData name="簡廷州" userId="fe94e020-c311-454d-859b-15538b9848b5" providerId="ADAL" clId="{ED5E7F4D-3144-42BD-9278-37E986F6715B}" dt="2023-09-22T07:34:47.243" v="2346" actId="478"/>
          <ac:spMkLst>
            <pc:docMk/>
            <pc:sldMk cId="2834938749" sldId="411"/>
            <ac:spMk id="76" creationId="{C9A76297-90E4-47F2-A6D2-5EAEFDCAC142}"/>
          </ac:spMkLst>
        </pc:spChg>
        <pc:spChg chg="mod">
          <ac:chgData name="簡廷州" userId="fe94e020-c311-454d-859b-15538b9848b5" providerId="ADAL" clId="{ED5E7F4D-3144-42BD-9278-37E986F6715B}" dt="2023-09-22T07:35:46.703" v="2395" actId="20577"/>
          <ac:spMkLst>
            <pc:docMk/>
            <pc:sldMk cId="2834938749" sldId="411"/>
            <ac:spMk id="77" creationId="{275A578B-9984-4161-BA60-9012BB1D3DED}"/>
          </ac:spMkLst>
        </pc:spChg>
        <pc:spChg chg="del mod">
          <ac:chgData name="簡廷州" userId="fe94e020-c311-454d-859b-15538b9848b5" providerId="ADAL" clId="{ED5E7F4D-3144-42BD-9278-37E986F6715B}" dt="2023-09-22T07:35:43.800" v="2387" actId="478"/>
          <ac:spMkLst>
            <pc:docMk/>
            <pc:sldMk cId="2834938749" sldId="411"/>
            <ac:spMk id="78" creationId="{6FC5C4CA-B1EB-40BD-8C4D-8D4F2FBFEB03}"/>
          </ac:spMkLst>
        </pc:spChg>
        <pc:spChg chg="del">
          <ac:chgData name="簡廷州" userId="fe94e020-c311-454d-859b-15538b9848b5" providerId="ADAL" clId="{ED5E7F4D-3144-42BD-9278-37E986F6715B}" dt="2023-09-22T07:08:29.247" v="2229" actId="478"/>
          <ac:spMkLst>
            <pc:docMk/>
            <pc:sldMk cId="2834938749" sldId="411"/>
            <ac:spMk id="79" creationId="{F0AE585C-3373-4CCE-9BA0-6DBFD767ABDA}"/>
          </ac:spMkLst>
        </pc:spChg>
        <pc:spChg chg="del">
          <ac:chgData name="簡廷州" userId="fe94e020-c311-454d-859b-15538b9848b5" providerId="ADAL" clId="{ED5E7F4D-3144-42BD-9278-37E986F6715B}" dt="2023-09-22T07:08:29.247" v="2229" actId="478"/>
          <ac:spMkLst>
            <pc:docMk/>
            <pc:sldMk cId="2834938749" sldId="411"/>
            <ac:spMk id="80" creationId="{3B8D5966-44BB-474D-B9C4-58C5F3A74BD4}"/>
          </ac:spMkLst>
        </pc:spChg>
        <pc:spChg chg="mod">
          <ac:chgData name="簡廷州" userId="fe94e020-c311-454d-859b-15538b9848b5" providerId="ADAL" clId="{ED5E7F4D-3144-42BD-9278-37E986F6715B}" dt="2023-09-22T07:38:19.425" v="2520" actId="20577"/>
          <ac:spMkLst>
            <pc:docMk/>
            <pc:sldMk cId="2834938749" sldId="411"/>
            <ac:spMk id="81" creationId="{F7831C2A-32AB-4F21-B605-7BCD6FD3A9A1}"/>
          </ac:spMkLst>
        </pc:spChg>
        <pc:spChg chg="del mod">
          <ac:chgData name="簡廷州" userId="fe94e020-c311-454d-859b-15538b9848b5" providerId="ADAL" clId="{ED5E7F4D-3144-42BD-9278-37E986F6715B}" dt="2023-09-22T07:35:28.950" v="2360" actId="478"/>
          <ac:spMkLst>
            <pc:docMk/>
            <pc:sldMk cId="2834938749" sldId="411"/>
            <ac:spMk id="82" creationId="{8BEDAA21-E06B-4763-842D-BF48144D3901}"/>
          </ac:spMkLst>
        </pc:spChg>
        <pc:spChg chg="add del mod">
          <ac:chgData name="簡廷州" userId="fe94e020-c311-454d-859b-15538b9848b5" providerId="ADAL" clId="{ED5E7F4D-3144-42BD-9278-37E986F6715B}" dt="2023-09-22T07:08:24.421" v="2228" actId="478"/>
          <ac:spMkLst>
            <pc:docMk/>
            <pc:sldMk cId="2834938749" sldId="411"/>
            <ac:spMk id="92" creationId="{B31B050E-CDF7-4293-AA54-2C7EE03E3E40}"/>
          </ac:spMkLst>
        </pc:spChg>
        <pc:spChg chg="add del mod">
          <ac:chgData name="簡廷州" userId="fe94e020-c311-454d-859b-15538b9848b5" providerId="ADAL" clId="{ED5E7F4D-3144-42BD-9278-37E986F6715B}" dt="2023-09-22T07:08:24.421" v="2228" actId="478"/>
          <ac:spMkLst>
            <pc:docMk/>
            <pc:sldMk cId="2834938749" sldId="411"/>
            <ac:spMk id="93" creationId="{EF355C28-98F7-4832-8665-27E31878B091}"/>
          </ac:spMkLst>
        </pc:spChg>
        <pc:spChg chg="add del mod">
          <ac:chgData name="簡廷州" userId="fe94e020-c311-454d-859b-15538b9848b5" providerId="ADAL" clId="{ED5E7F4D-3144-42BD-9278-37E986F6715B}" dt="2023-09-22T07:08:24.421" v="2228" actId="478"/>
          <ac:spMkLst>
            <pc:docMk/>
            <pc:sldMk cId="2834938749" sldId="411"/>
            <ac:spMk id="94" creationId="{1812A916-010F-4968-BC79-ACB47FEC51E9}"/>
          </ac:spMkLst>
        </pc:spChg>
        <pc:spChg chg="add del mod">
          <ac:chgData name="簡廷州" userId="fe94e020-c311-454d-859b-15538b9848b5" providerId="ADAL" clId="{ED5E7F4D-3144-42BD-9278-37E986F6715B}" dt="2023-09-22T07:08:24.421" v="2228" actId="478"/>
          <ac:spMkLst>
            <pc:docMk/>
            <pc:sldMk cId="2834938749" sldId="411"/>
            <ac:spMk id="95" creationId="{24D82809-EEE9-4563-B96E-2CBE97FBF171}"/>
          </ac:spMkLst>
        </pc:spChg>
        <pc:spChg chg="del">
          <ac:chgData name="簡廷州" userId="fe94e020-c311-454d-859b-15538b9848b5" providerId="ADAL" clId="{ED5E7F4D-3144-42BD-9278-37E986F6715B}" dt="2023-09-22T07:43:13.090" v="2596" actId="478"/>
          <ac:spMkLst>
            <pc:docMk/>
            <pc:sldMk cId="2834938749" sldId="411"/>
            <ac:spMk id="105" creationId="{D4AC3914-CF97-4455-9D73-516C4C7F7435}"/>
          </ac:spMkLst>
        </pc:spChg>
        <pc:spChg chg="del mod">
          <ac:chgData name="簡廷州" userId="fe94e020-c311-454d-859b-15538b9848b5" providerId="ADAL" clId="{ED5E7F4D-3144-42BD-9278-37E986F6715B}" dt="2023-09-22T08:40:55.145" v="2984" actId="478"/>
          <ac:spMkLst>
            <pc:docMk/>
            <pc:sldMk cId="2834938749" sldId="411"/>
            <ac:spMk id="107" creationId="{986526DF-C4ED-485E-BD40-04D7E238AF6F}"/>
          </ac:spMkLst>
        </pc:spChg>
        <pc:spChg chg="del">
          <ac:chgData name="簡廷州" userId="fe94e020-c311-454d-859b-15538b9848b5" providerId="ADAL" clId="{ED5E7F4D-3144-42BD-9278-37E986F6715B}" dt="2023-09-22T07:41:39.875" v="2553" actId="478"/>
          <ac:spMkLst>
            <pc:docMk/>
            <pc:sldMk cId="2834938749" sldId="411"/>
            <ac:spMk id="109" creationId="{F1061DA1-468D-4E94-9B7B-0E15C1F733A7}"/>
          </ac:spMkLst>
        </pc:spChg>
        <pc:spChg chg="mod">
          <ac:chgData name="簡廷州" userId="fe94e020-c311-454d-859b-15538b9848b5" providerId="ADAL" clId="{ED5E7F4D-3144-42BD-9278-37E986F6715B}" dt="2023-09-22T08:45:23.016" v="3027" actId="20577"/>
          <ac:spMkLst>
            <pc:docMk/>
            <pc:sldMk cId="2834938749" sldId="411"/>
            <ac:spMk id="121" creationId="{7217482B-9159-4364-822B-FF1BA088B6F2}"/>
          </ac:spMkLst>
        </pc:spChg>
        <pc:spChg chg="del">
          <ac:chgData name="簡廷州" userId="fe94e020-c311-454d-859b-15538b9848b5" providerId="ADAL" clId="{ED5E7F4D-3144-42BD-9278-37E986F6715B}" dt="2023-09-22T07:43:15.042" v="2597" actId="478"/>
          <ac:spMkLst>
            <pc:docMk/>
            <pc:sldMk cId="2834938749" sldId="411"/>
            <ac:spMk id="122" creationId="{713C632A-0049-40CE-A0A5-C4D6259A8A24}"/>
          </ac:spMkLst>
        </pc:spChg>
        <pc:spChg chg="del">
          <ac:chgData name="簡廷州" userId="fe94e020-c311-454d-859b-15538b9848b5" providerId="ADAL" clId="{ED5E7F4D-3144-42BD-9278-37E986F6715B}" dt="2023-09-22T07:41:37.588" v="2552" actId="478"/>
          <ac:spMkLst>
            <pc:docMk/>
            <pc:sldMk cId="2834938749" sldId="411"/>
            <ac:spMk id="123" creationId="{75D02C0E-040F-4F9F-9599-AF252FE1577D}"/>
          </ac:spMkLst>
        </pc:spChg>
        <pc:spChg chg="mod">
          <ac:chgData name="簡廷州" userId="fe94e020-c311-454d-859b-15538b9848b5" providerId="ADAL" clId="{ED5E7F4D-3144-42BD-9278-37E986F6715B}" dt="2023-09-22T07:44:45.446" v="2636" actId="1076"/>
          <ac:spMkLst>
            <pc:docMk/>
            <pc:sldMk cId="2834938749" sldId="411"/>
            <ac:spMk id="131" creationId="{347C5846-BFF7-41BA-8EA4-3C9B224D65CB}"/>
          </ac:spMkLst>
        </pc:spChg>
        <pc:spChg chg="mod">
          <ac:chgData name="簡廷州" userId="fe94e020-c311-454d-859b-15538b9848b5" providerId="ADAL" clId="{ED5E7F4D-3144-42BD-9278-37E986F6715B}" dt="2023-09-22T07:44:45.446" v="2636" actId="1076"/>
          <ac:spMkLst>
            <pc:docMk/>
            <pc:sldMk cId="2834938749" sldId="411"/>
            <ac:spMk id="132" creationId="{C9D8C575-7990-46E9-B131-E2855CAB4439}"/>
          </ac:spMkLst>
        </pc:spChg>
        <pc:spChg chg="mod">
          <ac:chgData name="簡廷州" userId="fe94e020-c311-454d-859b-15538b9848b5" providerId="ADAL" clId="{ED5E7F4D-3144-42BD-9278-37E986F6715B}" dt="2023-09-22T07:46:40.331" v="2704" actId="208"/>
          <ac:spMkLst>
            <pc:docMk/>
            <pc:sldMk cId="2834938749" sldId="411"/>
            <ac:spMk id="133" creationId="{DA2DC6CD-C0EF-47CE-9A65-8ADE7B1D6511}"/>
          </ac:spMkLst>
        </pc:spChg>
        <pc:spChg chg="mod">
          <ac:chgData name="簡廷州" userId="fe94e020-c311-454d-859b-15538b9848b5" providerId="ADAL" clId="{ED5E7F4D-3144-42BD-9278-37E986F6715B}" dt="2023-09-22T07:46:34.648" v="2703" actId="208"/>
          <ac:spMkLst>
            <pc:docMk/>
            <pc:sldMk cId="2834938749" sldId="411"/>
            <ac:spMk id="134" creationId="{56760223-7196-4020-8A1E-9E64438CCDFA}"/>
          </ac:spMkLst>
        </pc:spChg>
        <pc:spChg chg="mod">
          <ac:chgData name="簡廷州" userId="fe94e020-c311-454d-859b-15538b9848b5" providerId="ADAL" clId="{ED5E7F4D-3144-42BD-9278-37E986F6715B}" dt="2023-09-22T07:44:34.065" v="2635" actId="1076"/>
          <ac:spMkLst>
            <pc:docMk/>
            <pc:sldMk cId="2834938749" sldId="411"/>
            <ac:spMk id="140" creationId="{E1DD520E-10DB-4B04-8685-AC05F5FA170A}"/>
          </ac:spMkLst>
        </pc:spChg>
        <pc:spChg chg="mod">
          <ac:chgData name="簡廷州" userId="fe94e020-c311-454d-859b-15538b9848b5" providerId="ADAL" clId="{ED5E7F4D-3144-42BD-9278-37E986F6715B}" dt="2023-09-22T07:44:34.065" v="2635" actId="1076"/>
          <ac:spMkLst>
            <pc:docMk/>
            <pc:sldMk cId="2834938749" sldId="411"/>
            <ac:spMk id="141" creationId="{BDF5BE76-4469-4953-BECC-1820CA5C5119}"/>
          </ac:spMkLst>
        </pc:spChg>
        <pc:spChg chg="del">
          <ac:chgData name="簡廷州" userId="fe94e020-c311-454d-859b-15538b9848b5" providerId="ADAL" clId="{ED5E7F4D-3144-42BD-9278-37E986F6715B}" dt="2023-09-22T07:41:46.580" v="2556" actId="478"/>
          <ac:spMkLst>
            <pc:docMk/>
            <pc:sldMk cId="2834938749" sldId="411"/>
            <ac:spMk id="143" creationId="{F598ADB4-B2C7-4EC8-8FD0-572890F6CDBF}"/>
          </ac:spMkLst>
        </pc:spChg>
        <pc:spChg chg="del">
          <ac:chgData name="簡廷州" userId="fe94e020-c311-454d-859b-15538b9848b5" providerId="ADAL" clId="{ED5E7F4D-3144-42BD-9278-37E986F6715B}" dt="2023-09-22T07:41:43.790" v="2555" actId="478"/>
          <ac:spMkLst>
            <pc:docMk/>
            <pc:sldMk cId="2834938749" sldId="411"/>
            <ac:spMk id="148" creationId="{72151CAA-0A58-40CA-86A5-C1BE4C70846A}"/>
          </ac:spMkLst>
        </pc:spChg>
        <pc:spChg chg="del">
          <ac:chgData name="簡廷州" userId="fe94e020-c311-454d-859b-15538b9848b5" providerId="ADAL" clId="{ED5E7F4D-3144-42BD-9278-37E986F6715B}" dt="2023-09-22T07:41:41.532" v="2554" actId="478"/>
          <ac:spMkLst>
            <pc:docMk/>
            <pc:sldMk cId="2834938749" sldId="411"/>
            <ac:spMk id="149" creationId="{1ECAF3FC-43DF-45B8-9303-CCC525DE4EAE}"/>
          </ac:spMkLst>
        </pc:spChg>
        <pc:spChg chg="mod">
          <ac:chgData name="簡廷州" userId="fe94e020-c311-454d-859b-15538b9848b5" providerId="ADAL" clId="{ED5E7F4D-3144-42BD-9278-37E986F6715B}" dt="2023-09-22T07:43:30.721" v="2615" actId="20577"/>
          <ac:spMkLst>
            <pc:docMk/>
            <pc:sldMk cId="2834938749" sldId="411"/>
            <ac:spMk id="156" creationId="{4F962834-6E4C-48F0-ADF0-F93EFF14A606}"/>
          </ac:spMkLst>
        </pc:spChg>
        <pc:spChg chg="mod">
          <ac:chgData name="簡廷州" userId="fe94e020-c311-454d-859b-15538b9848b5" providerId="ADAL" clId="{ED5E7F4D-3144-42BD-9278-37E986F6715B}" dt="2023-09-22T07:42:47.935" v="2592" actId="1076"/>
          <ac:spMkLst>
            <pc:docMk/>
            <pc:sldMk cId="2834938749" sldId="411"/>
            <ac:spMk id="158" creationId="{BEF2D1AD-BD74-4609-8F33-CEF1F160C8BF}"/>
          </ac:spMkLst>
        </pc:spChg>
        <pc:spChg chg="mod">
          <ac:chgData name="簡廷州" userId="fe94e020-c311-454d-859b-15538b9848b5" providerId="ADAL" clId="{ED5E7F4D-3144-42BD-9278-37E986F6715B}" dt="2023-09-22T07:51:58.685" v="2722" actId="20577"/>
          <ac:spMkLst>
            <pc:docMk/>
            <pc:sldMk cId="2834938749" sldId="411"/>
            <ac:spMk id="163" creationId="{7AE13AC1-BD41-4046-BA6C-16726437536D}"/>
          </ac:spMkLst>
        </pc:spChg>
        <pc:spChg chg="mod">
          <ac:chgData name="簡廷州" userId="fe94e020-c311-454d-859b-15538b9848b5" providerId="ADAL" clId="{ED5E7F4D-3144-42BD-9278-37E986F6715B}" dt="2023-09-22T07:42:55.086" v="2595" actId="1076"/>
          <ac:spMkLst>
            <pc:docMk/>
            <pc:sldMk cId="2834938749" sldId="411"/>
            <ac:spMk id="165" creationId="{71036937-378C-4588-9924-6E099F087E4B}"/>
          </ac:spMkLst>
        </pc:spChg>
        <pc:spChg chg="del">
          <ac:chgData name="簡廷州" userId="fe94e020-c311-454d-859b-15538b9848b5" providerId="ADAL" clId="{ED5E7F4D-3144-42BD-9278-37E986F6715B}" dt="2023-09-22T07:41:56.679" v="2558" actId="478"/>
          <ac:spMkLst>
            <pc:docMk/>
            <pc:sldMk cId="2834938749" sldId="411"/>
            <ac:spMk id="170" creationId="{73BBB0B9-51B9-4664-96B7-AB1BEBDF0075}"/>
          </ac:spMkLst>
        </pc:spChg>
        <pc:spChg chg="del">
          <ac:chgData name="簡廷州" userId="fe94e020-c311-454d-859b-15538b9848b5" providerId="ADAL" clId="{ED5E7F4D-3144-42BD-9278-37E986F6715B}" dt="2023-09-22T07:41:56.679" v="2558" actId="478"/>
          <ac:spMkLst>
            <pc:docMk/>
            <pc:sldMk cId="2834938749" sldId="411"/>
            <ac:spMk id="171" creationId="{B4E22CFA-51CD-473E-BEF1-CAEC5C293F6F}"/>
          </ac:spMkLst>
        </pc:spChg>
        <pc:spChg chg="del mod">
          <ac:chgData name="簡廷州" userId="fe94e020-c311-454d-859b-15538b9848b5" providerId="ADAL" clId="{ED5E7F4D-3144-42BD-9278-37E986F6715B}" dt="2023-09-22T07:41:35.180" v="2551" actId="478"/>
          <ac:spMkLst>
            <pc:docMk/>
            <pc:sldMk cId="2834938749" sldId="411"/>
            <ac:spMk id="172" creationId="{83EB53D6-D61F-4267-8FD3-EAF1192B7CA9}"/>
          </ac:spMkLst>
        </pc:spChg>
        <pc:spChg chg="del">
          <ac:chgData name="簡廷州" userId="fe94e020-c311-454d-859b-15538b9848b5" providerId="ADAL" clId="{ED5E7F4D-3144-42BD-9278-37E986F6715B}" dt="2023-09-22T07:41:56.679" v="2558" actId="478"/>
          <ac:spMkLst>
            <pc:docMk/>
            <pc:sldMk cId="2834938749" sldId="411"/>
            <ac:spMk id="173" creationId="{D6997819-FE9D-4DF4-A217-03B193B60B09}"/>
          </ac:spMkLst>
        </pc:spChg>
        <pc:spChg chg="del">
          <ac:chgData name="簡廷州" userId="fe94e020-c311-454d-859b-15538b9848b5" providerId="ADAL" clId="{ED5E7F4D-3144-42BD-9278-37E986F6715B}" dt="2023-09-22T07:41:56.679" v="2558" actId="478"/>
          <ac:spMkLst>
            <pc:docMk/>
            <pc:sldMk cId="2834938749" sldId="411"/>
            <ac:spMk id="174" creationId="{337853A8-7EC9-408B-AF73-8849B66C833E}"/>
          </ac:spMkLst>
        </pc:spChg>
        <pc:spChg chg="mod">
          <ac:chgData name="簡廷州" userId="fe94e020-c311-454d-859b-15538b9848b5" providerId="ADAL" clId="{ED5E7F4D-3144-42BD-9278-37E986F6715B}" dt="2023-09-22T09:35:16.136" v="3256" actId="14100"/>
          <ac:spMkLst>
            <pc:docMk/>
            <pc:sldMk cId="2834938749" sldId="411"/>
            <ac:spMk id="175" creationId="{8CB2AFD5-2D9C-4EF4-B75C-8A39C1A5BBED}"/>
          </ac:spMkLst>
        </pc:spChg>
        <pc:spChg chg="del">
          <ac:chgData name="簡廷州" userId="fe94e020-c311-454d-859b-15538b9848b5" providerId="ADAL" clId="{ED5E7F4D-3144-42BD-9278-37E986F6715B}" dt="2023-09-22T07:42:24.143" v="2578" actId="478"/>
          <ac:spMkLst>
            <pc:docMk/>
            <pc:sldMk cId="2834938749" sldId="411"/>
            <ac:spMk id="176" creationId="{6578B275-7A42-4AFA-993C-7AE972B545D5}"/>
          </ac:spMkLst>
        </pc:spChg>
        <pc:spChg chg="del">
          <ac:chgData name="簡廷州" userId="fe94e020-c311-454d-859b-15538b9848b5" providerId="ADAL" clId="{ED5E7F4D-3144-42BD-9278-37E986F6715B}" dt="2023-09-22T07:41:56.679" v="2558" actId="478"/>
          <ac:spMkLst>
            <pc:docMk/>
            <pc:sldMk cId="2834938749" sldId="411"/>
            <ac:spMk id="177" creationId="{6D4C6A9F-023A-49AB-BF20-1C175E7C2179}"/>
          </ac:spMkLst>
        </pc:spChg>
        <pc:spChg chg="del">
          <ac:chgData name="簡廷州" userId="fe94e020-c311-454d-859b-15538b9848b5" providerId="ADAL" clId="{ED5E7F4D-3144-42BD-9278-37E986F6715B}" dt="2023-09-22T07:41:56.679" v="2558" actId="478"/>
          <ac:spMkLst>
            <pc:docMk/>
            <pc:sldMk cId="2834938749" sldId="411"/>
            <ac:spMk id="178" creationId="{36F4BDAC-A418-4C75-9630-0439108C8347}"/>
          </ac:spMkLst>
        </pc:spChg>
        <pc:spChg chg="mod">
          <ac:chgData name="簡廷州" userId="fe94e020-c311-454d-859b-15538b9848b5" providerId="ADAL" clId="{ED5E7F4D-3144-42BD-9278-37E986F6715B}" dt="2023-09-22T09:35:05.267" v="3246" actId="20577"/>
          <ac:spMkLst>
            <pc:docMk/>
            <pc:sldMk cId="2834938749" sldId="411"/>
            <ac:spMk id="179" creationId="{C2C1893D-2A2E-493B-A9DA-817E4C6349C0}"/>
          </ac:spMkLst>
        </pc:spChg>
        <pc:spChg chg="del mod">
          <ac:chgData name="簡廷州" userId="fe94e020-c311-454d-859b-15538b9848b5" providerId="ADAL" clId="{ED5E7F4D-3144-42BD-9278-37E986F6715B}" dt="2023-09-22T07:42:13.190" v="2564" actId="478"/>
          <ac:spMkLst>
            <pc:docMk/>
            <pc:sldMk cId="2834938749" sldId="411"/>
            <ac:spMk id="180" creationId="{FC15EE2E-60C4-49E3-B386-28F84BFCD859}"/>
          </ac:spMkLst>
        </pc:spChg>
        <pc:spChg chg="mod">
          <ac:chgData name="簡廷州" userId="fe94e020-c311-454d-859b-15538b9848b5" providerId="ADAL" clId="{ED5E7F4D-3144-42BD-9278-37E986F6715B}" dt="2023-09-22T08:41:33.801" v="2995" actId="1076"/>
          <ac:spMkLst>
            <pc:docMk/>
            <pc:sldMk cId="2834938749" sldId="411"/>
            <ac:spMk id="186" creationId="{E4FEA1A0-AB83-4421-BBD1-4F9DC3CBD0D9}"/>
          </ac:spMkLst>
        </pc:spChg>
        <pc:spChg chg="mod">
          <ac:chgData name="簡廷州" userId="fe94e020-c311-454d-859b-15538b9848b5" providerId="ADAL" clId="{ED5E7F4D-3144-42BD-9278-37E986F6715B}" dt="2023-09-22T08:41:33.801" v="2995" actId="1076"/>
          <ac:spMkLst>
            <pc:docMk/>
            <pc:sldMk cId="2834938749" sldId="411"/>
            <ac:spMk id="187" creationId="{958336AC-07F3-4184-AE9F-9FDFC6323CA8}"/>
          </ac:spMkLst>
        </pc:spChg>
        <pc:spChg chg="mod">
          <ac:chgData name="簡廷州" userId="fe94e020-c311-454d-859b-15538b9848b5" providerId="ADAL" clId="{ED5E7F4D-3144-42BD-9278-37E986F6715B}" dt="2023-09-22T14:20:24.553" v="4302" actId="208"/>
          <ac:spMkLst>
            <pc:docMk/>
            <pc:sldMk cId="2834938749" sldId="411"/>
            <ac:spMk id="194" creationId="{1D06499E-E7A8-4B75-80E8-9E5B48BB6BBD}"/>
          </ac:spMkLst>
        </pc:spChg>
        <pc:spChg chg="mod">
          <ac:chgData name="簡廷州" userId="fe94e020-c311-454d-859b-15538b9848b5" providerId="ADAL" clId="{ED5E7F4D-3144-42BD-9278-37E986F6715B}" dt="2023-09-22T14:20:20.773" v="4301" actId="208"/>
          <ac:spMkLst>
            <pc:docMk/>
            <pc:sldMk cId="2834938749" sldId="411"/>
            <ac:spMk id="195" creationId="{D872364C-426E-4BB0-970E-8ED33CF1CE35}"/>
          </ac:spMkLst>
        </pc:spChg>
        <pc:spChg chg="add del mod">
          <ac:chgData name="簡廷州" userId="fe94e020-c311-454d-859b-15538b9848b5" providerId="ADAL" clId="{ED5E7F4D-3144-42BD-9278-37E986F6715B}" dt="2023-09-22T12:41:37.307" v="3693" actId="478"/>
          <ac:spMkLst>
            <pc:docMk/>
            <pc:sldMk cId="2834938749" sldId="411"/>
            <ac:spMk id="204" creationId="{79076F77-531C-403A-87F0-E2018C80625F}"/>
          </ac:spMkLst>
        </pc:spChg>
        <pc:spChg chg="add del mod">
          <ac:chgData name="簡廷州" userId="fe94e020-c311-454d-859b-15538b9848b5" providerId="ADAL" clId="{ED5E7F4D-3144-42BD-9278-37E986F6715B}" dt="2023-09-22T12:42:16.531" v="3712" actId="478"/>
          <ac:spMkLst>
            <pc:docMk/>
            <pc:sldMk cId="2834938749" sldId="411"/>
            <ac:spMk id="226" creationId="{94CA0EFF-1305-4E42-B88B-037DC0CCF9FA}"/>
          </ac:spMkLst>
        </pc:spChg>
        <pc:spChg chg="mod">
          <ac:chgData name="簡廷州" userId="fe94e020-c311-454d-859b-15538b9848b5" providerId="ADAL" clId="{ED5E7F4D-3144-42BD-9278-37E986F6715B}" dt="2023-09-22T12:43:12.994" v="3725" actId="14100"/>
          <ac:spMkLst>
            <pc:docMk/>
            <pc:sldMk cId="2834938749" sldId="411"/>
            <ac:spMk id="228" creationId="{94C75AF9-9D78-48FE-926A-8AF43FEE8522}"/>
          </ac:spMkLst>
        </pc:spChg>
        <pc:spChg chg="mod">
          <ac:chgData name="簡廷州" userId="fe94e020-c311-454d-859b-15538b9848b5" providerId="ADAL" clId="{ED5E7F4D-3144-42BD-9278-37E986F6715B}" dt="2023-09-22T12:43:54.789" v="3737" actId="1076"/>
          <ac:spMkLst>
            <pc:docMk/>
            <pc:sldMk cId="2834938749" sldId="411"/>
            <ac:spMk id="229" creationId="{C4D7DE96-DD99-4CB9-BB42-9069DC663DF8}"/>
          </ac:spMkLst>
        </pc:spChg>
        <pc:spChg chg="add del mod">
          <ac:chgData name="簡廷州" userId="fe94e020-c311-454d-859b-15538b9848b5" providerId="ADAL" clId="{ED5E7F4D-3144-42BD-9278-37E986F6715B}" dt="2023-09-22T12:41:43.457" v="3696" actId="478"/>
          <ac:spMkLst>
            <pc:docMk/>
            <pc:sldMk cId="2834938749" sldId="411"/>
            <ac:spMk id="231" creationId="{E2AEDE76-0AF3-448E-B7A5-E3D69548C80A}"/>
          </ac:spMkLst>
        </pc:spChg>
        <pc:spChg chg="del topLvl">
          <ac:chgData name="簡廷州" userId="fe94e020-c311-454d-859b-15538b9848b5" providerId="ADAL" clId="{ED5E7F4D-3144-42BD-9278-37E986F6715B}" dt="2023-09-22T12:42:00.227" v="3707" actId="478"/>
          <ac:spMkLst>
            <pc:docMk/>
            <pc:sldMk cId="2834938749" sldId="411"/>
            <ac:spMk id="235" creationId="{5967E88F-9F4B-42BF-BE1C-F77772A95161}"/>
          </ac:spMkLst>
        </pc:spChg>
        <pc:spChg chg="del mod topLvl">
          <ac:chgData name="簡廷州" userId="fe94e020-c311-454d-859b-15538b9848b5" providerId="ADAL" clId="{ED5E7F4D-3144-42BD-9278-37E986F6715B}" dt="2023-09-22T12:42:03.026" v="3709" actId="478"/>
          <ac:spMkLst>
            <pc:docMk/>
            <pc:sldMk cId="2834938749" sldId="411"/>
            <ac:spMk id="236" creationId="{51B8DAF5-86B0-4E6A-94CF-D545035547DF}"/>
          </ac:spMkLst>
        </pc:spChg>
        <pc:spChg chg="mod">
          <ac:chgData name="簡廷州" userId="fe94e020-c311-454d-859b-15538b9848b5" providerId="ADAL" clId="{ED5E7F4D-3144-42BD-9278-37E986F6715B}" dt="2023-09-22T14:14:27.660" v="4271" actId="1076"/>
          <ac:spMkLst>
            <pc:docMk/>
            <pc:sldMk cId="2834938749" sldId="411"/>
            <ac:spMk id="241" creationId="{8F46401E-8C7A-41C8-AB87-081FE38F4D40}"/>
          </ac:spMkLst>
        </pc:spChg>
        <pc:spChg chg="add del mod">
          <ac:chgData name="簡廷州" userId="fe94e020-c311-454d-859b-15538b9848b5" providerId="ADAL" clId="{ED5E7F4D-3144-42BD-9278-37E986F6715B}" dt="2023-09-22T12:41:47.562" v="3699" actId="478"/>
          <ac:spMkLst>
            <pc:docMk/>
            <pc:sldMk cId="2834938749" sldId="411"/>
            <ac:spMk id="242" creationId="{73C9A915-ED69-4398-BB66-8AB939EE3DDC}"/>
          </ac:spMkLst>
        </pc:spChg>
        <pc:spChg chg="add mod">
          <ac:chgData name="簡廷州" userId="fe94e020-c311-454d-859b-15538b9848b5" providerId="ADAL" clId="{ED5E7F4D-3144-42BD-9278-37E986F6715B}" dt="2023-09-22T13:31:11.372" v="4207" actId="1035"/>
          <ac:spMkLst>
            <pc:docMk/>
            <pc:sldMk cId="2834938749" sldId="411"/>
            <ac:spMk id="246" creationId="{457DBB69-A402-4BE4-872F-8CDF0802AA09}"/>
          </ac:spMkLst>
        </pc:spChg>
        <pc:spChg chg="add del mod">
          <ac:chgData name="簡廷州" userId="fe94e020-c311-454d-859b-15538b9848b5" providerId="ADAL" clId="{ED5E7F4D-3144-42BD-9278-37E986F6715B}" dt="2023-09-22T12:42:18.603" v="3713" actId="478"/>
          <ac:spMkLst>
            <pc:docMk/>
            <pc:sldMk cId="2834938749" sldId="411"/>
            <ac:spMk id="247" creationId="{A888D3D5-6EED-414F-A1C4-FFF7CBBED6C1}"/>
          </ac:spMkLst>
        </pc:spChg>
        <pc:spChg chg="add del mod">
          <ac:chgData name="簡廷州" userId="fe94e020-c311-454d-859b-15538b9848b5" providerId="ADAL" clId="{ED5E7F4D-3144-42BD-9278-37E986F6715B}" dt="2023-09-22T12:41:56.827" v="3705" actId="478"/>
          <ac:spMkLst>
            <pc:docMk/>
            <pc:sldMk cId="2834938749" sldId="411"/>
            <ac:spMk id="248" creationId="{DCA0EFC5-FE57-4531-9291-7EBEB01C7A66}"/>
          </ac:spMkLst>
        </pc:spChg>
        <pc:spChg chg="add del mod">
          <ac:chgData name="簡廷州" userId="fe94e020-c311-454d-859b-15538b9848b5" providerId="ADAL" clId="{ED5E7F4D-3144-42BD-9278-37E986F6715B}" dt="2023-09-22T12:42:06.804" v="3711" actId="478"/>
          <ac:spMkLst>
            <pc:docMk/>
            <pc:sldMk cId="2834938749" sldId="411"/>
            <ac:spMk id="250" creationId="{FEFA0928-559B-4EAD-B09F-48016015EC55}"/>
          </ac:spMkLst>
        </pc:spChg>
        <pc:spChg chg="add del mod">
          <ac:chgData name="簡廷州" userId="fe94e020-c311-454d-859b-15538b9848b5" providerId="ADAL" clId="{ED5E7F4D-3144-42BD-9278-37E986F6715B}" dt="2023-09-22T12:44:50.444" v="3743" actId="478"/>
          <ac:spMkLst>
            <pc:docMk/>
            <pc:sldMk cId="2834938749" sldId="411"/>
            <ac:spMk id="251" creationId="{455C411B-F3DC-46EA-92B0-673BEDDE1606}"/>
          </ac:spMkLst>
        </pc:spChg>
        <pc:spChg chg="mod">
          <ac:chgData name="簡廷州" userId="fe94e020-c311-454d-859b-15538b9848b5" providerId="ADAL" clId="{ED5E7F4D-3144-42BD-9278-37E986F6715B}" dt="2023-09-22T12:42:59.619" v="3723" actId="14100"/>
          <ac:spMkLst>
            <pc:docMk/>
            <pc:sldMk cId="2834938749" sldId="411"/>
            <ac:spMk id="260" creationId="{397DED10-B490-48A3-BF2B-8470FECA6A1D}"/>
          </ac:spMkLst>
        </pc:spChg>
        <pc:spChg chg="mod">
          <ac:chgData name="簡廷州" userId="fe94e020-c311-454d-859b-15538b9848b5" providerId="ADAL" clId="{ED5E7F4D-3144-42BD-9278-37E986F6715B}" dt="2023-09-22T12:43:05.538" v="3724" actId="1076"/>
          <ac:spMkLst>
            <pc:docMk/>
            <pc:sldMk cId="2834938749" sldId="411"/>
            <ac:spMk id="261" creationId="{3D5B9BEF-FD53-4A73-880A-870894029162}"/>
          </ac:spMkLst>
        </pc:spChg>
        <pc:spChg chg="add mod">
          <ac:chgData name="簡廷州" userId="fe94e020-c311-454d-859b-15538b9848b5" providerId="ADAL" clId="{ED5E7F4D-3144-42BD-9278-37E986F6715B}" dt="2023-09-22T13:31:11.372" v="4207" actId="1035"/>
          <ac:spMkLst>
            <pc:docMk/>
            <pc:sldMk cId="2834938749" sldId="411"/>
            <ac:spMk id="279" creationId="{7C62BE90-BEC9-4096-8386-3BAD315B27B5}"/>
          </ac:spMkLst>
        </pc:spChg>
        <pc:spChg chg="add mod">
          <ac:chgData name="簡廷州" userId="fe94e020-c311-454d-859b-15538b9848b5" providerId="ADAL" clId="{ED5E7F4D-3144-42BD-9278-37E986F6715B}" dt="2023-09-22T13:31:11.372" v="4207" actId="1035"/>
          <ac:spMkLst>
            <pc:docMk/>
            <pc:sldMk cId="2834938749" sldId="411"/>
            <ac:spMk id="280" creationId="{FD1B8EC6-6FF5-4E65-BF74-33B98E4787F8}"/>
          </ac:spMkLst>
        </pc:spChg>
        <pc:spChg chg="add mod">
          <ac:chgData name="簡廷州" userId="fe94e020-c311-454d-859b-15538b9848b5" providerId="ADAL" clId="{ED5E7F4D-3144-42BD-9278-37E986F6715B}" dt="2023-09-22T13:31:11.372" v="4207" actId="1035"/>
          <ac:spMkLst>
            <pc:docMk/>
            <pc:sldMk cId="2834938749" sldId="411"/>
            <ac:spMk id="281" creationId="{4CA99F1B-421B-4055-9C22-A61C0FA8662D}"/>
          </ac:spMkLst>
        </pc:spChg>
        <pc:spChg chg="add mod">
          <ac:chgData name="簡廷州" userId="fe94e020-c311-454d-859b-15538b9848b5" providerId="ADAL" clId="{ED5E7F4D-3144-42BD-9278-37E986F6715B}" dt="2023-09-22T13:31:11.372" v="4207" actId="1035"/>
          <ac:spMkLst>
            <pc:docMk/>
            <pc:sldMk cId="2834938749" sldId="411"/>
            <ac:spMk id="282" creationId="{DB69F038-F292-4F85-A0C0-EE3CF3081F9F}"/>
          </ac:spMkLst>
        </pc:spChg>
        <pc:spChg chg="add del mod">
          <ac:chgData name="簡廷州" userId="fe94e020-c311-454d-859b-15538b9848b5" providerId="ADAL" clId="{ED5E7F4D-3144-42BD-9278-37E986F6715B}" dt="2023-09-22T12:41:53.051" v="3703" actId="478"/>
          <ac:spMkLst>
            <pc:docMk/>
            <pc:sldMk cId="2834938749" sldId="411"/>
            <ac:spMk id="285" creationId="{BC4C3111-D960-4824-94E8-FE935CDF94C0}"/>
          </ac:spMkLst>
        </pc:spChg>
        <pc:spChg chg="mod">
          <ac:chgData name="簡廷州" userId="fe94e020-c311-454d-859b-15538b9848b5" providerId="ADAL" clId="{ED5E7F4D-3144-42BD-9278-37E986F6715B}" dt="2023-09-22T12:42:42.642" v="3721" actId="20577"/>
          <ac:spMkLst>
            <pc:docMk/>
            <pc:sldMk cId="2834938749" sldId="411"/>
            <ac:spMk id="288" creationId="{D7D8A185-F349-41C3-A8B5-64A058829BD0}"/>
          </ac:spMkLst>
        </pc:spChg>
        <pc:spChg chg="add del mod">
          <ac:chgData name="簡廷州" userId="fe94e020-c311-454d-859b-15538b9848b5" providerId="ADAL" clId="{ED5E7F4D-3144-42BD-9278-37E986F6715B}" dt="2023-09-22T12:47:21.966" v="3784" actId="478"/>
          <ac:spMkLst>
            <pc:docMk/>
            <pc:sldMk cId="2834938749" sldId="411"/>
            <ac:spMk id="333" creationId="{0F7DB2E7-C235-4D82-B249-8702C61D82AB}"/>
          </ac:spMkLst>
        </pc:spChg>
        <pc:grpChg chg="add del mod">
          <ac:chgData name="簡廷州" userId="fe94e020-c311-454d-859b-15538b9848b5" providerId="ADAL" clId="{ED5E7F4D-3144-42BD-9278-37E986F6715B}" dt="2023-09-22T07:38:28.593" v="2521" actId="478"/>
          <ac:grpSpMkLst>
            <pc:docMk/>
            <pc:sldMk cId="2834938749" sldId="411"/>
            <ac:grpSpMk id="5" creationId="{5DF56AE6-2045-4EBB-AF94-B8A3B9738E6B}"/>
          </ac:grpSpMkLst>
        </pc:grpChg>
        <pc:grpChg chg="del">
          <ac:chgData name="簡廷州" userId="fe94e020-c311-454d-859b-15538b9848b5" providerId="ADAL" clId="{ED5E7F4D-3144-42BD-9278-37E986F6715B}" dt="2023-09-22T07:35:28.950" v="2360" actId="478"/>
          <ac:grpSpMkLst>
            <pc:docMk/>
            <pc:sldMk cId="2834938749" sldId="411"/>
            <ac:grpSpMk id="8" creationId="{A89551EC-908B-4A00-BD07-07A8B056FB87}"/>
          </ac:grpSpMkLst>
        </pc:grpChg>
        <pc:grpChg chg="del mod">
          <ac:chgData name="簡廷州" userId="fe94e020-c311-454d-859b-15538b9848b5" providerId="ADAL" clId="{ED5E7F4D-3144-42BD-9278-37E986F6715B}" dt="2023-09-22T07:08:29.247" v="2229" actId="478"/>
          <ac:grpSpMkLst>
            <pc:docMk/>
            <pc:sldMk cId="2834938749" sldId="411"/>
            <ac:grpSpMk id="14" creationId="{47FC4B0A-034B-45C8-B4F2-489059E3C927}"/>
          </ac:grpSpMkLst>
        </pc:grpChg>
        <pc:grpChg chg="del">
          <ac:chgData name="簡廷州" userId="fe94e020-c311-454d-859b-15538b9848b5" providerId="ADAL" clId="{ED5E7F4D-3144-42BD-9278-37E986F6715B}" dt="2023-09-22T07:35:43.800" v="2387" actId="478"/>
          <ac:grpSpMkLst>
            <pc:docMk/>
            <pc:sldMk cId="2834938749" sldId="411"/>
            <ac:grpSpMk id="18" creationId="{58AE400A-2DB6-45C0-84F8-F3E1EFBA07DA}"/>
          </ac:grpSpMkLst>
        </pc:grpChg>
        <pc:grpChg chg="del">
          <ac:chgData name="簡廷州" userId="fe94e020-c311-454d-859b-15538b9848b5" providerId="ADAL" clId="{ED5E7F4D-3144-42BD-9278-37E986F6715B}" dt="2023-09-22T07:08:05.615" v="2223" actId="478"/>
          <ac:grpSpMkLst>
            <pc:docMk/>
            <pc:sldMk cId="2834938749" sldId="411"/>
            <ac:grpSpMk id="19" creationId="{B5A0BF6C-D571-4305-8B73-A2B05C27875D}"/>
          </ac:grpSpMkLst>
        </pc:grpChg>
        <pc:grpChg chg="del mod">
          <ac:chgData name="簡廷州" userId="fe94e020-c311-454d-859b-15538b9848b5" providerId="ADAL" clId="{ED5E7F4D-3144-42BD-9278-37E986F6715B}" dt="2023-09-22T07:08:42.248" v="2230" actId="478"/>
          <ac:grpSpMkLst>
            <pc:docMk/>
            <pc:sldMk cId="2834938749" sldId="411"/>
            <ac:grpSpMk id="28" creationId="{568E0630-8A47-4469-B35C-CE48A92A5412}"/>
          </ac:grpSpMkLst>
        </pc:grpChg>
        <pc:grpChg chg="mod">
          <ac:chgData name="簡廷州" userId="fe94e020-c311-454d-859b-15538b9848b5" providerId="ADAL" clId="{ED5E7F4D-3144-42BD-9278-37E986F6715B}" dt="2023-09-22T07:34:33.732" v="2340" actId="6549"/>
          <ac:grpSpMkLst>
            <pc:docMk/>
            <pc:sldMk cId="2834938749" sldId="411"/>
            <ac:grpSpMk id="29" creationId="{C0033A8F-B85E-496A-A536-71BE19E6581E}"/>
          </ac:grpSpMkLst>
        </pc:grpChg>
        <pc:grpChg chg="del">
          <ac:chgData name="簡廷州" userId="fe94e020-c311-454d-859b-15538b9848b5" providerId="ADAL" clId="{ED5E7F4D-3144-42BD-9278-37E986F6715B}" dt="2023-09-22T07:08:52.279" v="2231" actId="478"/>
          <ac:grpSpMkLst>
            <pc:docMk/>
            <pc:sldMk cId="2834938749" sldId="411"/>
            <ac:grpSpMk id="31" creationId="{26B4A4E5-03AB-4629-A1E4-BCDB19233915}"/>
          </ac:grpSpMkLst>
        </pc:grpChg>
        <pc:grpChg chg="del">
          <ac:chgData name="簡廷州" userId="fe94e020-c311-454d-859b-15538b9848b5" providerId="ADAL" clId="{ED5E7F4D-3144-42BD-9278-37E986F6715B}" dt="2023-09-22T07:08:42.248" v="2230" actId="478"/>
          <ac:grpSpMkLst>
            <pc:docMk/>
            <pc:sldMk cId="2834938749" sldId="411"/>
            <ac:grpSpMk id="44" creationId="{2ECC1C72-BDD0-4C94-AA09-0EAA973465DD}"/>
          </ac:grpSpMkLst>
        </pc:grpChg>
        <pc:grpChg chg="del">
          <ac:chgData name="簡廷州" userId="fe94e020-c311-454d-859b-15538b9848b5" providerId="ADAL" clId="{ED5E7F4D-3144-42BD-9278-37E986F6715B}" dt="2023-09-22T07:35:02.413" v="2348" actId="478"/>
          <ac:grpSpMkLst>
            <pc:docMk/>
            <pc:sldMk cId="2834938749" sldId="411"/>
            <ac:grpSpMk id="52" creationId="{EBDC303B-2E0D-4DAF-9E0B-9FA26BAF0123}"/>
          </ac:grpSpMkLst>
        </pc:grpChg>
        <pc:grpChg chg="del mod">
          <ac:chgData name="簡廷州" userId="fe94e020-c311-454d-859b-15538b9848b5" providerId="ADAL" clId="{ED5E7F4D-3144-42BD-9278-37E986F6715B}" dt="2023-09-22T07:34:35.494" v="2342" actId="478"/>
          <ac:grpSpMkLst>
            <pc:docMk/>
            <pc:sldMk cId="2834938749" sldId="411"/>
            <ac:grpSpMk id="61" creationId="{78D66E1B-06E9-4061-BE31-169F2893FAF8}"/>
          </ac:grpSpMkLst>
        </pc:grpChg>
        <pc:grpChg chg="del mod">
          <ac:chgData name="簡廷州" userId="fe94e020-c311-454d-859b-15538b9848b5" providerId="ADAL" clId="{ED5E7F4D-3144-42BD-9278-37E986F6715B}" dt="2023-09-22T07:08:29.247" v="2229" actId="478"/>
          <ac:grpSpMkLst>
            <pc:docMk/>
            <pc:sldMk cId="2834938749" sldId="411"/>
            <ac:grpSpMk id="68" creationId="{71E9D27E-BD74-44C3-9921-470C17BCBA36}"/>
          </ac:grpSpMkLst>
        </pc:grpChg>
        <pc:grpChg chg="del mod">
          <ac:chgData name="簡廷州" userId="fe94e020-c311-454d-859b-15538b9848b5" providerId="ADAL" clId="{ED5E7F4D-3144-42BD-9278-37E986F6715B}" dt="2023-09-22T07:08:29.247" v="2229" actId="478"/>
          <ac:grpSpMkLst>
            <pc:docMk/>
            <pc:sldMk cId="2834938749" sldId="411"/>
            <ac:grpSpMk id="71" creationId="{3B2AF52B-AA46-4342-89B7-7B01FD56F026}"/>
          </ac:grpSpMkLst>
        </pc:grpChg>
        <pc:grpChg chg="add del mod">
          <ac:chgData name="簡廷州" userId="fe94e020-c311-454d-859b-15538b9848b5" providerId="ADAL" clId="{ED5E7F4D-3144-42BD-9278-37E986F6715B}" dt="2023-09-22T12:41:37.307" v="3693" actId="478"/>
          <ac:grpSpMkLst>
            <pc:docMk/>
            <pc:sldMk cId="2834938749" sldId="411"/>
            <ac:grpSpMk id="103" creationId="{33729EB9-444C-4F9C-A44B-81E0536480F4}"/>
          </ac:grpSpMkLst>
        </pc:grpChg>
        <pc:grpChg chg="del">
          <ac:chgData name="簡廷州" userId="fe94e020-c311-454d-859b-15538b9848b5" providerId="ADAL" clId="{ED5E7F4D-3144-42BD-9278-37E986F6715B}" dt="2023-09-22T07:42:13.190" v="2564" actId="478"/>
          <ac:grpSpMkLst>
            <pc:docMk/>
            <pc:sldMk cId="2834938749" sldId="411"/>
            <ac:grpSpMk id="106" creationId="{0557055D-33DE-496C-9BE3-C3F124957BE3}"/>
          </ac:grpSpMkLst>
        </pc:grpChg>
        <pc:grpChg chg="del">
          <ac:chgData name="簡廷州" userId="fe94e020-c311-454d-859b-15538b9848b5" providerId="ADAL" clId="{ED5E7F4D-3144-42BD-9278-37E986F6715B}" dt="2023-09-22T07:41:56.679" v="2558" actId="478"/>
          <ac:grpSpMkLst>
            <pc:docMk/>
            <pc:sldMk cId="2834938749" sldId="411"/>
            <ac:grpSpMk id="112" creationId="{961FE68B-E341-4CD7-A8CF-BFD3749B1228}"/>
          </ac:grpSpMkLst>
        </pc:grpChg>
        <pc:grpChg chg="del">
          <ac:chgData name="簡廷州" userId="fe94e020-c311-454d-859b-15538b9848b5" providerId="ADAL" clId="{ED5E7F4D-3144-42BD-9278-37E986F6715B}" dt="2023-09-22T07:42:24.143" v="2578" actId="478"/>
          <ac:grpSpMkLst>
            <pc:docMk/>
            <pc:sldMk cId="2834938749" sldId="411"/>
            <ac:grpSpMk id="116" creationId="{1FEF04AE-E395-482B-BDB0-D2F4046B4E76}"/>
          </ac:grpSpMkLst>
        </pc:grpChg>
        <pc:grpChg chg="del">
          <ac:chgData name="簡廷州" userId="fe94e020-c311-454d-859b-15538b9848b5" providerId="ADAL" clId="{ED5E7F4D-3144-42BD-9278-37E986F6715B}" dt="2023-09-22T07:41:56.679" v="2558" actId="478"/>
          <ac:grpSpMkLst>
            <pc:docMk/>
            <pc:sldMk cId="2834938749" sldId="411"/>
            <ac:grpSpMk id="117" creationId="{2646E268-42C0-4344-BCD7-63568A5B4CCE}"/>
          </ac:grpSpMkLst>
        </pc:grpChg>
        <pc:grpChg chg="del">
          <ac:chgData name="簡廷州" userId="fe94e020-c311-454d-859b-15538b9848b5" providerId="ADAL" clId="{ED5E7F4D-3144-42BD-9278-37E986F6715B}" dt="2023-09-22T07:41:56.679" v="2558" actId="478"/>
          <ac:grpSpMkLst>
            <pc:docMk/>
            <pc:sldMk cId="2834938749" sldId="411"/>
            <ac:grpSpMk id="126" creationId="{FF94C92E-6EFE-4C92-A142-A81DAB4AA06B}"/>
          </ac:grpSpMkLst>
        </pc:grpChg>
        <pc:grpChg chg="mod">
          <ac:chgData name="簡廷州" userId="fe94e020-c311-454d-859b-15538b9848b5" providerId="ADAL" clId="{ED5E7F4D-3144-42BD-9278-37E986F6715B}" dt="2023-09-22T07:51:58.685" v="2722" actId="20577"/>
          <ac:grpSpMkLst>
            <pc:docMk/>
            <pc:sldMk cId="2834938749" sldId="411"/>
            <ac:grpSpMk id="127" creationId="{B5C977DD-ED0E-4BF3-8598-8E5217582118}"/>
          </ac:grpSpMkLst>
        </pc:grpChg>
        <pc:grpChg chg="mod">
          <ac:chgData name="簡廷州" userId="fe94e020-c311-454d-859b-15538b9848b5" providerId="ADAL" clId="{ED5E7F4D-3144-42BD-9278-37E986F6715B}" dt="2023-09-22T07:43:24.257" v="2601" actId="20577"/>
          <ac:grpSpMkLst>
            <pc:docMk/>
            <pc:sldMk cId="2834938749" sldId="411"/>
            <ac:grpSpMk id="128" creationId="{9597C2E6-D5BA-4288-AF23-986AA34823FB}"/>
          </ac:grpSpMkLst>
        </pc:grpChg>
        <pc:grpChg chg="del">
          <ac:chgData name="簡廷州" userId="fe94e020-c311-454d-859b-15538b9848b5" providerId="ADAL" clId="{ED5E7F4D-3144-42BD-9278-37E986F6715B}" dt="2023-09-22T07:42:03.351" v="2559" actId="478"/>
          <ac:grpSpMkLst>
            <pc:docMk/>
            <pc:sldMk cId="2834938749" sldId="411"/>
            <ac:grpSpMk id="129" creationId="{3C895259-67A5-4A49-B46A-E9525FCAB508}"/>
          </ac:grpSpMkLst>
        </pc:grpChg>
        <pc:grpChg chg="del">
          <ac:chgData name="簡廷州" userId="fe94e020-c311-454d-859b-15538b9848b5" providerId="ADAL" clId="{ED5E7F4D-3144-42BD-9278-37E986F6715B}" dt="2023-09-22T07:41:41.532" v="2554" actId="478"/>
          <ac:grpSpMkLst>
            <pc:docMk/>
            <pc:sldMk cId="2834938749" sldId="411"/>
            <ac:grpSpMk id="142" creationId="{02615D83-C1E7-4224-BC24-7E26832CD92B}"/>
          </ac:grpSpMkLst>
        </pc:grpChg>
        <pc:grpChg chg="mod">
          <ac:chgData name="簡廷州" userId="fe94e020-c311-454d-859b-15538b9848b5" providerId="ADAL" clId="{ED5E7F4D-3144-42BD-9278-37E986F6715B}" dt="2023-09-22T07:43:24.257" v="2601" actId="20577"/>
          <ac:grpSpMkLst>
            <pc:docMk/>
            <pc:sldMk cId="2834938749" sldId="411"/>
            <ac:grpSpMk id="150" creationId="{DBF40246-A97D-4A06-B5E8-A69B9824EC2D}"/>
          </ac:grpSpMkLst>
        </pc:grpChg>
        <pc:grpChg chg="mod">
          <ac:chgData name="簡廷州" userId="fe94e020-c311-454d-859b-15538b9848b5" providerId="ADAL" clId="{ED5E7F4D-3144-42BD-9278-37E986F6715B}" dt="2023-09-22T07:51:58.685" v="2722" actId="20577"/>
          <ac:grpSpMkLst>
            <pc:docMk/>
            <pc:sldMk cId="2834938749" sldId="411"/>
            <ac:grpSpMk id="159" creationId="{E1AFA226-8EBA-4913-B031-984687C8E913}"/>
          </ac:grpSpMkLst>
        </pc:grpChg>
        <pc:grpChg chg="mod">
          <ac:chgData name="簡廷州" userId="fe94e020-c311-454d-859b-15538b9848b5" providerId="ADAL" clId="{ED5E7F4D-3144-42BD-9278-37E986F6715B}" dt="2023-09-22T07:43:19.271" v="2599" actId="20577"/>
          <ac:grpSpMkLst>
            <pc:docMk/>
            <pc:sldMk cId="2834938749" sldId="411"/>
            <ac:grpSpMk id="162" creationId="{FD31E116-C326-4DEC-ABDF-3D9782A23D63}"/>
          </ac:grpSpMkLst>
        </pc:grpChg>
        <pc:grpChg chg="del">
          <ac:chgData name="簡廷州" userId="fe94e020-c311-454d-859b-15538b9848b5" providerId="ADAL" clId="{ED5E7F4D-3144-42BD-9278-37E986F6715B}" dt="2023-09-22T07:41:56.679" v="2558" actId="478"/>
          <ac:grpSpMkLst>
            <pc:docMk/>
            <pc:sldMk cId="2834938749" sldId="411"/>
            <ac:grpSpMk id="166" creationId="{F6C126ED-5EBC-4A25-A181-D144F3EE2721}"/>
          </ac:grpSpMkLst>
        </pc:grpChg>
        <pc:grpChg chg="del">
          <ac:chgData name="簡廷州" userId="fe94e020-c311-454d-859b-15538b9848b5" providerId="ADAL" clId="{ED5E7F4D-3144-42BD-9278-37E986F6715B}" dt="2023-09-22T07:41:35.180" v="2551" actId="478"/>
          <ac:grpSpMkLst>
            <pc:docMk/>
            <pc:sldMk cId="2834938749" sldId="411"/>
            <ac:grpSpMk id="169" creationId="{795C1C25-866C-4D39-B761-C3B514D2D2FD}"/>
          </ac:grpSpMkLst>
        </pc:grpChg>
        <pc:grpChg chg="add mod">
          <ac:chgData name="簡廷州" userId="fe94e020-c311-454d-859b-15538b9848b5" providerId="ADAL" clId="{ED5E7F4D-3144-42BD-9278-37E986F6715B}" dt="2023-09-22T13:31:11.372" v="4207" actId="1035"/>
          <ac:grpSpMkLst>
            <pc:docMk/>
            <pc:sldMk cId="2834938749" sldId="411"/>
            <ac:grpSpMk id="218" creationId="{00937AC0-CF0D-4AB8-9E43-56AEBDA4A489}"/>
          </ac:grpSpMkLst>
        </pc:grpChg>
        <pc:grpChg chg="add mod">
          <ac:chgData name="簡廷州" userId="fe94e020-c311-454d-859b-15538b9848b5" providerId="ADAL" clId="{ED5E7F4D-3144-42BD-9278-37E986F6715B}" dt="2023-09-22T13:31:11.372" v="4207" actId="1035"/>
          <ac:grpSpMkLst>
            <pc:docMk/>
            <pc:sldMk cId="2834938749" sldId="411"/>
            <ac:grpSpMk id="227" creationId="{F15987F5-EB81-4E83-A07F-E366BBC41CC7}"/>
          </ac:grpSpMkLst>
        </pc:grpChg>
        <pc:grpChg chg="add del mod">
          <ac:chgData name="簡廷州" userId="fe94e020-c311-454d-859b-15538b9848b5" providerId="ADAL" clId="{ED5E7F4D-3144-42BD-9278-37E986F6715B}" dt="2023-09-22T12:42:00.227" v="3707" actId="478"/>
          <ac:grpSpMkLst>
            <pc:docMk/>
            <pc:sldMk cId="2834938749" sldId="411"/>
            <ac:grpSpMk id="234" creationId="{F30C446E-5B59-49FE-95F6-C6A0D3EC1AF5}"/>
          </ac:grpSpMkLst>
        </pc:grpChg>
        <pc:grpChg chg="add mod">
          <ac:chgData name="簡廷州" userId="fe94e020-c311-454d-859b-15538b9848b5" providerId="ADAL" clId="{ED5E7F4D-3144-42BD-9278-37E986F6715B}" dt="2023-09-22T13:31:11.372" v="4207" actId="1035"/>
          <ac:grpSpMkLst>
            <pc:docMk/>
            <pc:sldMk cId="2834938749" sldId="411"/>
            <ac:grpSpMk id="239" creationId="{C0FD23DA-50C2-4468-B304-9A94C989EB3B}"/>
          </ac:grpSpMkLst>
        </pc:grpChg>
        <pc:grpChg chg="add mod">
          <ac:chgData name="簡廷州" userId="fe94e020-c311-454d-859b-15538b9848b5" providerId="ADAL" clId="{ED5E7F4D-3144-42BD-9278-37E986F6715B}" dt="2023-09-22T13:31:11.372" v="4207" actId="1035"/>
          <ac:grpSpMkLst>
            <pc:docMk/>
            <pc:sldMk cId="2834938749" sldId="411"/>
            <ac:grpSpMk id="252" creationId="{2E0F1F23-D815-466C-A84D-E6E62CA3A8BE}"/>
          </ac:grpSpMkLst>
        </pc:grpChg>
        <pc:grpChg chg="add del mod">
          <ac:chgData name="簡廷州" userId="fe94e020-c311-454d-859b-15538b9848b5" providerId="ADAL" clId="{ED5E7F4D-3144-42BD-9278-37E986F6715B}" dt="2023-09-22T12:41:44.077" v="3697" actId="478"/>
          <ac:grpSpMkLst>
            <pc:docMk/>
            <pc:sldMk cId="2834938749" sldId="411"/>
            <ac:grpSpMk id="262" creationId="{779550E8-BDDB-4400-9121-E4DC598A2251}"/>
          </ac:grpSpMkLst>
        </pc:grpChg>
        <pc:grpChg chg="add mod">
          <ac:chgData name="簡廷州" userId="fe94e020-c311-454d-859b-15538b9848b5" providerId="ADAL" clId="{ED5E7F4D-3144-42BD-9278-37E986F6715B}" dt="2023-09-22T13:31:11.372" v="4207" actId="1035"/>
          <ac:grpSpMkLst>
            <pc:docMk/>
            <pc:sldMk cId="2834938749" sldId="411"/>
            <ac:grpSpMk id="271" creationId="{55DBABCB-992C-4E4D-86A6-F5BCC4B34CE9}"/>
          </ac:grpSpMkLst>
        </pc:grpChg>
        <pc:grpChg chg="add mod">
          <ac:chgData name="簡廷州" userId="fe94e020-c311-454d-859b-15538b9848b5" providerId="ADAL" clId="{ED5E7F4D-3144-42BD-9278-37E986F6715B}" dt="2023-09-22T13:31:11.372" v="4207" actId="1035"/>
          <ac:grpSpMkLst>
            <pc:docMk/>
            <pc:sldMk cId="2834938749" sldId="411"/>
            <ac:grpSpMk id="286" creationId="{43CBE309-713C-42DD-848B-10F4ED3F66D8}"/>
          </ac:grpSpMkLst>
        </pc:grpChg>
        <pc:grpChg chg="add del mod">
          <ac:chgData name="簡廷州" userId="fe94e020-c311-454d-859b-15538b9848b5" providerId="ADAL" clId="{ED5E7F4D-3144-42BD-9278-37E986F6715B}" dt="2023-09-22T12:41:52.276" v="3702" actId="478"/>
          <ac:grpSpMkLst>
            <pc:docMk/>
            <pc:sldMk cId="2834938749" sldId="411"/>
            <ac:grpSpMk id="306" creationId="{A6986EAC-9398-43DA-8B77-C643DA68069E}"/>
          </ac:grpSpMkLst>
        </pc:grpChg>
        <pc:picChg chg="del">
          <ac:chgData name="簡廷州" userId="fe94e020-c311-454d-859b-15538b9848b5" providerId="ADAL" clId="{ED5E7F4D-3144-42BD-9278-37E986F6715B}" dt="2023-09-22T07:08:52.279" v="2231" actId="478"/>
          <ac:picMkLst>
            <pc:docMk/>
            <pc:sldMk cId="2834938749" sldId="411"/>
            <ac:picMk id="46" creationId="{1C153F16-426A-4BF8-8919-3C1EB0257421}"/>
          </ac:picMkLst>
        </pc:picChg>
        <pc:picChg chg="del">
          <ac:chgData name="簡廷州" userId="fe94e020-c311-454d-859b-15538b9848b5" providerId="ADAL" clId="{ED5E7F4D-3144-42BD-9278-37E986F6715B}" dt="2023-09-22T07:08:52.279" v="2231" actId="478"/>
          <ac:picMkLst>
            <pc:docMk/>
            <pc:sldMk cId="2834938749" sldId="411"/>
            <ac:picMk id="47" creationId="{17ED2E3F-C6B7-43C5-A170-464561BC5F38}"/>
          </ac:picMkLst>
        </pc:picChg>
        <pc:picChg chg="del">
          <ac:chgData name="簡廷州" userId="fe94e020-c311-454d-859b-15538b9848b5" providerId="ADAL" clId="{ED5E7F4D-3144-42BD-9278-37E986F6715B}" dt="2023-09-22T07:08:42.248" v="2230" actId="478"/>
          <ac:picMkLst>
            <pc:docMk/>
            <pc:sldMk cId="2834938749" sldId="411"/>
            <ac:picMk id="48" creationId="{7D040CCA-5B47-4A4D-B02A-B1CBA43AEAFF}"/>
          </ac:picMkLst>
        </pc:picChg>
        <pc:picChg chg="del">
          <ac:chgData name="簡廷州" userId="fe94e020-c311-454d-859b-15538b9848b5" providerId="ADAL" clId="{ED5E7F4D-3144-42BD-9278-37E986F6715B}" dt="2023-09-22T07:08:52.279" v="2231" actId="478"/>
          <ac:picMkLst>
            <pc:docMk/>
            <pc:sldMk cId="2834938749" sldId="411"/>
            <ac:picMk id="49" creationId="{7DA8BEBF-C468-4AB0-9F47-F9294DC14382}"/>
          </ac:picMkLst>
        </pc:picChg>
        <pc:picChg chg="mod">
          <ac:chgData name="簡廷州" userId="fe94e020-c311-454d-859b-15538b9848b5" providerId="ADAL" clId="{ED5E7F4D-3144-42BD-9278-37E986F6715B}" dt="2023-09-22T07:38:18.384" v="2515" actId="1035"/>
          <ac:picMkLst>
            <pc:docMk/>
            <pc:sldMk cId="2834938749" sldId="411"/>
            <ac:picMk id="53" creationId="{876E2321-5756-4518-8915-7A458C7D327E}"/>
          </ac:picMkLst>
        </pc:picChg>
        <pc:picChg chg="mod">
          <ac:chgData name="簡廷州" userId="fe94e020-c311-454d-859b-15538b9848b5" providerId="ADAL" clId="{ED5E7F4D-3144-42BD-9278-37E986F6715B}" dt="2023-09-22T07:38:18.384" v="2515" actId="1035"/>
          <ac:picMkLst>
            <pc:docMk/>
            <pc:sldMk cId="2834938749" sldId="411"/>
            <ac:picMk id="54" creationId="{D349B5AC-A05A-49D9-80C0-545823D10474}"/>
          </ac:picMkLst>
        </pc:picChg>
        <pc:picChg chg="mod">
          <ac:chgData name="簡廷州" userId="fe94e020-c311-454d-859b-15538b9848b5" providerId="ADAL" clId="{ED5E7F4D-3144-42BD-9278-37E986F6715B}" dt="2023-09-22T07:38:18.384" v="2515" actId="1035"/>
          <ac:picMkLst>
            <pc:docMk/>
            <pc:sldMk cId="2834938749" sldId="411"/>
            <ac:picMk id="55" creationId="{9FCBFC6E-07A5-4E14-97C8-68B5F2218B7C}"/>
          </ac:picMkLst>
        </pc:picChg>
        <pc:picChg chg="mod">
          <ac:chgData name="簡廷州" userId="fe94e020-c311-454d-859b-15538b9848b5" providerId="ADAL" clId="{ED5E7F4D-3144-42BD-9278-37E986F6715B}" dt="2023-09-22T07:38:18.384" v="2515" actId="1035"/>
          <ac:picMkLst>
            <pc:docMk/>
            <pc:sldMk cId="2834938749" sldId="411"/>
            <ac:picMk id="56" creationId="{248F0EFB-43A6-4807-9FBE-4BB2214B91EC}"/>
          </ac:picMkLst>
        </pc:picChg>
        <pc:picChg chg="add del">
          <ac:chgData name="簡廷州" userId="fe94e020-c311-454d-859b-15538b9848b5" providerId="ADAL" clId="{ED5E7F4D-3144-42BD-9278-37E986F6715B}" dt="2023-09-22T07:34:40.379" v="2344" actId="478"/>
          <ac:picMkLst>
            <pc:docMk/>
            <pc:sldMk cId="2834938749" sldId="411"/>
            <ac:picMk id="62" creationId="{51204DEB-F65A-476A-9757-7090B19FB059}"/>
          </ac:picMkLst>
        </pc:picChg>
        <pc:picChg chg="del">
          <ac:chgData name="簡廷州" userId="fe94e020-c311-454d-859b-15538b9848b5" providerId="ADAL" clId="{ED5E7F4D-3144-42BD-9278-37E986F6715B}" dt="2023-09-22T07:08:42.248" v="2230" actId="478"/>
          <ac:picMkLst>
            <pc:docMk/>
            <pc:sldMk cId="2834938749" sldId="411"/>
            <ac:picMk id="69" creationId="{5BD8D72C-B0AB-4BB1-A6F6-0319BC519B76}"/>
          </ac:picMkLst>
        </pc:picChg>
        <pc:picChg chg="del">
          <ac:chgData name="簡廷州" userId="fe94e020-c311-454d-859b-15538b9848b5" providerId="ADAL" clId="{ED5E7F4D-3144-42BD-9278-37E986F6715B}" dt="2023-09-22T07:08:42.248" v="2230" actId="478"/>
          <ac:picMkLst>
            <pc:docMk/>
            <pc:sldMk cId="2834938749" sldId="411"/>
            <ac:picMk id="70" creationId="{016D1BEF-2588-4165-9F5C-A5B010838EAD}"/>
          </ac:picMkLst>
        </pc:picChg>
        <pc:picChg chg="del mod">
          <ac:chgData name="簡廷州" userId="fe94e020-c311-454d-859b-15538b9848b5" providerId="ADAL" clId="{ED5E7F4D-3144-42BD-9278-37E986F6715B}" dt="2023-09-22T08:40:53.171" v="2983" actId="478"/>
          <ac:picMkLst>
            <pc:docMk/>
            <pc:sldMk cId="2834938749" sldId="411"/>
            <ac:picMk id="125" creationId="{30545B56-BB4F-4E6F-B5A0-F8A0319EF818}"/>
          </ac:picMkLst>
        </pc:picChg>
        <pc:picChg chg="mod">
          <ac:chgData name="簡廷州" userId="fe94e020-c311-454d-859b-15538b9848b5" providerId="ADAL" clId="{ED5E7F4D-3144-42BD-9278-37E986F6715B}" dt="2023-09-22T07:44:34.065" v="2635" actId="1076"/>
          <ac:picMkLst>
            <pc:docMk/>
            <pc:sldMk cId="2834938749" sldId="411"/>
            <ac:picMk id="136" creationId="{8EF5DFC1-9CA2-4BC5-9AC7-BA2094245A1C}"/>
          </ac:picMkLst>
        </pc:picChg>
        <pc:picChg chg="mod">
          <ac:chgData name="簡廷州" userId="fe94e020-c311-454d-859b-15538b9848b5" providerId="ADAL" clId="{ED5E7F4D-3144-42BD-9278-37E986F6715B}" dt="2023-09-22T07:44:34.065" v="2635" actId="1076"/>
          <ac:picMkLst>
            <pc:docMk/>
            <pc:sldMk cId="2834938749" sldId="411"/>
            <ac:picMk id="137" creationId="{6F3F3B34-B38F-4443-9981-59B723C2D3A5}"/>
          </ac:picMkLst>
        </pc:picChg>
        <pc:picChg chg="mod">
          <ac:chgData name="簡廷州" userId="fe94e020-c311-454d-859b-15538b9848b5" providerId="ADAL" clId="{ED5E7F4D-3144-42BD-9278-37E986F6715B}" dt="2023-09-22T07:44:34.065" v="2635" actId="1076"/>
          <ac:picMkLst>
            <pc:docMk/>
            <pc:sldMk cId="2834938749" sldId="411"/>
            <ac:picMk id="138" creationId="{396AB7EC-EFEF-4147-BA09-28C2C316420B}"/>
          </ac:picMkLst>
        </pc:picChg>
        <pc:picChg chg="mod">
          <ac:chgData name="簡廷州" userId="fe94e020-c311-454d-859b-15538b9848b5" providerId="ADAL" clId="{ED5E7F4D-3144-42BD-9278-37E986F6715B}" dt="2023-09-22T07:44:34.065" v="2635" actId="1076"/>
          <ac:picMkLst>
            <pc:docMk/>
            <pc:sldMk cId="2834938749" sldId="411"/>
            <ac:picMk id="139" creationId="{4D67C691-6090-4E44-A63C-A4456E061647}"/>
          </ac:picMkLst>
        </pc:picChg>
        <pc:picChg chg="del">
          <ac:chgData name="簡廷州" userId="fe94e020-c311-454d-859b-15538b9848b5" providerId="ADAL" clId="{ED5E7F4D-3144-42BD-9278-37E986F6715B}" dt="2023-09-22T07:42:03.351" v="2559" actId="478"/>
          <ac:picMkLst>
            <pc:docMk/>
            <pc:sldMk cId="2834938749" sldId="411"/>
            <ac:picMk id="144" creationId="{58CA49FE-D3DB-4AD8-B01B-B3A391B46857}"/>
          </ac:picMkLst>
        </pc:picChg>
        <pc:picChg chg="del">
          <ac:chgData name="簡廷州" userId="fe94e020-c311-454d-859b-15538b9848b5" providerId="ADAL" clId="{ED5E7F4D-3144-42BD-9278-37E986F6715B}" dt="2023-09-22T07:41:56.679" v="2558" actId="478"/>
          <ac:picMkLst>
            <pc:docMk/>
            <pc:sldMk cId="2834938749" sldId="411"/>
            <ac:picMk id="145" creationId="{5D2DAFF6-DABC-4811-AECC-E01D4064661C}"/>
          </ac:picMkLst>
        </pc:picChg>
        <pc:picChg chg="del">
          <ac:chgData name="簡廷州" userId="fe94e020-c311-454d-859b-15538b9848b5" providerId="ADAL" clId="{ED5E7F4D-3144-42BD-9278-37E986F6715B}" dt="2023-09-22T07:41:48.317" v="2557" actId="478"/>
          <ac:picMkLst>
            <pc:docMk/>
            <pc:sldMk cId="2834938749" sldId="411"/>
            <ac:picMk id="146" creationId="{CB96DF6D-BC5B-4210-8F15-76CA5D2C3D78}"/>
          </ac:picMkLst>
        </pc:picChg>
        <pc:picChg chg="del">
          <ac:chgData name="簡廷州" userId="fe94e020-c311-454d-859b-15538b9848b5" providerId="ADAL" clId="{ED5E7F4D-3144-42BD-9278-37E986F6715B}" dt="2023-09-22T07:42:03.351" v="2559" actId="478"/>
          <ac:picMkLst>
            <pc:docMk/>
            <pc:sldMk cId="2834938749" sldId="411"/>
            <ac:picMk id="147" creationId="{DA499406-5C27-4AFA-891C-59FE0B9101C9}"/>
          </ac:picMkLst>
        </pc:picChg>
        <pc:picChg chg="del">
          <ac:chgData name="簡廷州" userId="fe94e020-c311-454d-859b-15538b9848b5" providerId="ADAL" clId="{ED5E7F4D-3144-42BD-9278-37E986F6715B}" dt="2023-09-22T07:41:56.679" v="2558" actId="478"/>
          <ac:picMkLst>
            <pc:docMk/>
            <pc:sldMk cId="2834938749" sldId="411"/>
            <ac:picMk id="167" creationId="{72C1D1DD-D689-464D-904E-B70B482A08D8}"/>
          </ac:picMkLst>
        </pc:picChg>
        <pc:picChg chg="del">
          <ac:chgData name="簡廷州" userId="fe94e020-c311-454d-859b-15538b9848b5" providerId="ADAL" clId="{ED5E7F4D-3144-42BD-9278-37E986F6715B}" dt="2023-09-22T07:41:56.679" v="2558" actId="478"/>
          <ac:picMkLst>
            <pc:docMk/>
            <pc:sldMk cId="2834938749" sldId="411"/>
            <ac:picMk id="168" creationId="{ADCFEB6F-119E-4584-AFE6-80CEFBE58251}"/>
          </ac:picMkLst>
        </pc:picChg>
        <pc:picChg chg="mod">
          <ac:chgData name="簡廷州" userId="fe94e020-c311-454d-859b-15538b9848b5" providerId="ADAL" clId="{ED5E7F4D-3144-42BD-9278-37E986F6715B}" dt="2023-09-22T08:41:33.801" v="2995" actId="1076"/>
          <ac:picMkLst>
            <pc:docMk/>
            <pc:sldMk cId="2834938749" sldId="411"/>
            <ac:picMk id="182" creationId="{BCF54B9F-77BD-473B-ADFA-3C736C6C0ED7}"/>
          </ac:picMkLst>
        </pc:picChg>
        <pc:picChg chg="mod">
          <ac:chgData name="簡廷州" userId="fe94e020-c311-454d-859b-15538b9848b5" providerId="ADAL" clId="{ED5E7F4D-3144-42BD-9278-37E986F6715B}" dt="2023-09-22T08:41:33.801" v="2995" actId="1076"/>
          <ac:picMkLst>
            <pc:docMk/>
            <pc:sldMk cId="2834938749" sldId="411"/>
            <ac:picMk id="183" creationId="{7AEA93BB-E55F-4D34-AA37-E530E85D556E}"/>
          </ac:picMkLst>
        </pc:picChg>
        <pc:picChg chg="mod">
          <ac:chgData name="簡廷州" userId="fe94e020-c311-454d-859b-15538b9848b5" providerId="ADAL" clId="{ED5E7F4D-3144-42BD-9278-37E986F6715B}" dt="2023-09-22T08:41:33.801" v="2995" actId="1076"/>
          <ac:picMkLst>
            <pc:docMk/>
            <pc:sldMk cId="2834938749" sldId="411"/>
            <ac:picMk id="184" creationId="{B2631718-1D73-4AF7-BC50-531CCCC6BE65}"/>
          </ac:picMkLst>
        </pc:picChg>
        <pc:picChg chg="mod">
          <ac:chgData name="簡廷州" userId="fe94e020-c311-454d-859b-15538b9848b5" providerId="ADAL" clId="{ED5E7F4D-3144-42BD-9278-37E986F6715B}" dt="2023-09-22T08:41:33.801" v="2995" actId="1076"/>
          <ac:picMkLst>
            <pc:docMk/>
            <pc:sldMk cId="2834938749" sldId="411"/>
            <ac:picMk id="185" creationId="{5772C909-AC75-4205-A37E-7C4F0515E73D}"/>
          </ac:picMkLst>
        </pc:picChg>
        <pc:cxnChg chg="mod">
          <ac:chgData name="簡廷州" userId="fe94e020-c311-454d-859b-15538b9848b5" providerId="ADAL" clId="{ED5E7F4D-3144-42BD-9278-37E986F6715B}" dt="2023-09-22T07:38:28.593" v="2521" actId="478"/>
          <ac:cxnSpMkLst>
            <pc:docMk/>
            <pc:sldMk cId="2834938749" sldId="411"/>
            <ac:cxnSpMk id="10" creationId="{F1070060-D3B4-4269-9F9D-C36B6C74FEEB}"/>
          </ac:cxnSpMkLst>
        </pc:cxnChg>
        <pc:cxnChg chg="del mod">
          <ac:chgData name="簡廷州" userId="fe94e020-c311-454d-859b-15538b9848b5" providerId="ADAL" clId="{ED5E7F4D-3144-42BD-9278-37E986F6715B}" dt="2023-09-22T07:08:42.248" v="2230" actId="478"/>
          <ac:cxnSpMkLst>
            <pc:docMk/>
            <pc:sldMk cId="2834938749" sldId="411"/>
            <ac:cxnSpMk id="12" creationId="{E119E4C6-5030-481F-9BF4-EC7292888D1E}"/>
          </ac:cxnSpMkLst>
        </pc:cxnChg>
        <pc:cxnChg chg="mod">
          <ac:chgData name="簡廷州" userId="fe94e020-c311-454d-859b-15538b9848b5" providerId="ADAL" clId="{ED5E7F4D-3144-42BD-9278-37E986F6715B}" dt="2023-09-22T07:38:28.593" v="2521" actId="478"/>
          <ac:cxnSpMkLst>
            <pc:docMk/>
            <pc:sldMk cId="2834938749" sldId="411"/>
            <ac:cxnSpMk id="13" creationId="{95377FE5-F305-4C37-A201-053DEECB4ACA}"/>
          </ac:cxnSpMkLst>
        </pc:cxnChg>
        <pc:cxnChg chg="del mod">
          <ac:chgData name="簡廷州" userId="fe94e020-c311-454d-859b-15538b9848b5" providerId="ADAL" clId="{ED5E7F4D-3144-42BD-9278-37E986F6715B}" dt="2023-09-22T07:08:42.248" v="2230" actId="478"/>
          <ac:cxnSpMkLst>
            <pc:docMk/>
            <pc:sldMk cId="2834938749" sldId="411"/>
            <ac:cxnSpMk id="15" creationId="{D0EF8C5A-E883-4970-ACDF-3A6548EAE9B2}"/>
          </ac:cxnSpMkLst>
        </pc:cxnChg>
        <pc:cxnChg chg="mod">
          <ac:chgData name="簡廷州" userId="fe94e020-c311-454d-859b-15538b9848b5" providerId="ADAL" clId="{ED5E7F4D-3144-42BD-9278-37E986F6715B}" dt="2023-09-22T07:38:28.593" v="2521" actId="478"/>
          <ac:cxnSpMkLst>
            <pc:docMk/>
            <pc:sldMk cId="2834938749" sldId="411"/>
            <ac:cxnSpMk id="16" creationId="{39D36890-F854-4DE1-AE53-687FAF1E4C3F}"/>
          </ac:cxnSpMkLst>
        </pc:cxnChg>
        <pc:cxnChg chg="mod">
          <ac:chgData name="簡廷州" userId="fe94e020-c311-454d-859b-15538b9848b5" providerId="ADAL" clId="{ED5E7F4D-3144-42BD-9278-37E986F6715B}" dt="2023-09-22T07:38:28.593" v="2521" actId="478"/>
          <ac:cxnSpMkLst>
            <pc:docMk/>
            <pc:sldMk cId="2834938749" sldId="411"/>
            <ac:cxnSpMk id="17" creationId="{A786B937-5B19-45FB-A94A-ECD98E2FB801}"/>
          </ac:cxnSpMkLst>
        </pc:cxnChg>
        <pc:cxnChg chg="del mod">
          <ac:chgData name="簡廷州" userId="fe94e020-c311-454d-859b-15538b9848b5" providerId="ADAL" clId="{ED5E7F4D-3144-42BD-9278-37E986F6715B}" dt="2023-09-22T07:08:42.248" v="2230" actId="478"/>
          <ac:cxnSpMkLst>
            <pc:docMk/>
            <pc:sldMk cId="2834938749" sldId="411"/>
            <ac:cxnSpMk id="20" creationId="{923A0355-08A0-47EB-88F1-27602DCE4CE4}"/>
          </ac:cxnSpMkLst>
        </pc:cxnChg>
        <pc:cxnChg chg="mod">
          <ac:chgData name="簡廷州" userId="fe94e020-c311-454d-859b-15538b9848b5" providerId="ADAL" clId="{ED5E7F4D-3144-42BD-9278-37E986F6715B}" dt="2023-09-22T07:38:28.593" v="2521" actId="478"/>
          <ac:cxnSpMkLst>
            <pc:docMk/>
            <pc:sldMk cId="2834938749" sldId="411"/>
            <ac:cxnSpMk id="21" creationId="{FAE62925-8FEC-43FA-9433-D858847EA442}"/>
          </ac:cxnSpMkLst>
        </pc:cxnChg>
        <pc:cxnChg chg="del mod">
          <ac:chgData name="簡廷州" userId="fe94e020-c311-454d-859b-15538b9848b5" providerId="ADAL" clId="{ED5E7F4D-3144-42BD-9278-37E986F6715B}" dt="2023-09-22T07:08:07.931" v="2224" actId="478"/>
          <ac:cxnSpMkLst>
            <pc:docMk/>
            <pc:sldMk cId="2834938749" sldId="411"/>
            <ac:cxnSpMk id="22" creationId="{19BD8326-F993-4EBF-8FE6-9602AB56F495}"/>
          </ac:cxnSpMkLst>
        </pc:cxnChg>
        <pc:cxnChg chg="mod">
          <ac:chgData name="簡廷州" userId="fe94e020-c311-454d-859b-15538b9848b5" providerId="ADAL" clId="{ED5E7F4D-3144-42BD-9278-37E986F6715B}" dt="2023-09-22T07:38:28.593" v="2521" actId="478"/>
          <ac:cxnSpMkLst>
            <pc:docMk/>
            <pc:sldMk cId="2834938749" sldId="411"/>
            <ac:cxnSpMk id="26" creationId="{A51A28F9-2BCA-4DD5-842D-A973A4CEB6FE}"/>
          </ac:cxnSpMkLst>
        </pc:cxnChg>
        <pc:cxnChg chg="add del mod">
          <ac:chgData name="簡廷州" userId="fe94e020-c311-454d-859b-15538b9848b5" providerId="ADAL" clId="{ED5E7F4D-3144-42BD-9278-37E986F6715B}" dt="2023-09-22T07:38:19.315" v="2519"/>
          <ac:cxnSpMkLst>
            <pc:docMk/>
            <pc:sldMk cId="2834938749" sldId="411"/>
            <ac:cxnSpMk id="100" creationId="{5278BBBD-A22C-43AE-9989-2627981DD765}"/>
          </ac:cxnSpMkLst>
        </pc:cxnChg>
        <pc:cxnChg chg="del mod">
          <ac:chgData name="簡廷州" userId="fe94e020-c311-454d-859b-15538b9848b5" providerId="ADAL" clId="{ED5E7F4D-3144-42BD-9278-37E986F6715B}" dt="2023-09-22T07:45:03.368" v="2637" actId="478"/>
          <ac:cxnSpMkLst>
            <pc:docMk/>
            <pc:sldMk cId="2834938749" sldId="411"/>
            <ac:cxnSpMk id="108" creationId="{F95923ED-489B-4FF1-AAEB-4EF1A439568B}"/>
          </ac:cxnSpMkLst>
        </pc:cxnChg>
        <pc:cxnChg chg="del mod">
          <ac:chgData name="簡廷州" userId="fe94e020-c311-454d-859b-15538b9848b5" providerId="ADAL" clId="{ED5E7F4D-3144-42BD-9278-37E986F6715B}" dt="2023-09-22T07:42:03.351" v="2559" actId="478"/>
          <ac:cxnSpMkLst>
            <pc:docMk/>
            <pc:sldMk cId="2834938749" sldId="411"/>
            <ac:cxnSpMk id="110" creationId="{E58DB10D-D4C9-4A5E-87E6-65D791211087}"/>
          </ac:cxnSpMkLst>
        </pc:cxnChg>
        <pc:cxnChg chg="mod">
          <ac:chgData name="簡廷州" userId="fe94e020-c311-454d-859b-15538b9848b5" providerId="ADAL" clId="{ED5E7F4D-3144-42BD-9278-37E986F6715B}" dt="2023-09-22T12:41:37.307" v="3693" actId="478"/>
          <ac:cxnSpMkLst>
            <pc:docMk/>
            <pc:sldMk cId="2834938749" sldId="411"/>
            <ac:cxnSpMk id="111" creationId="{5492ABF1-0567-4BC2-92B8-B139CD343EA8}"/>
          </ac:cxnSpMkLst>
        </pc:cxnChg>
        <pc:cxnChg chg="del mod">
          <ac:chgData name="簡廷州" userId="fe94e020-c311-454d-859b-15538b9848b5" providerId="ADAL" clId="{ED5E7F4D-3144-42BD-9278-37E986F6715B}" dt="2023-09-22T07:42:03.351" v="2559" actId="478"/>
          <ac:cxnSpMkLst>
            <pc:docMk/>
            <pc:sldMk cId="2834938749" sldId="411"/>
            <ac:cxnSpMk id="113" creationId="{E6340A3C-5A6D-45D4-85ED-5BBDAA0D208A}"/>
          </ac:cxnSpMkLst>
        </pc:cxnChg>
        <pc:cxnChg chg="mod">
          <ac:chgData name="簡廷州" userId="fe94e020-c311-454d-859b-15538b9848b5" providerId="ADAL" clId="{ED5E7F4D-3144-42BD-9278-37E986F6715B}" dt="2023-09-22T12:41:37.307" v="3693" actId="478"/>
          <ac:cxnSpMkLst>
            <pc:docMk/>
            <pc:sldMk cId="2834938749" sldId="411"/>
            <ac:cxnSpMk id="114" creationId="{E57B6275-2CC6-44D4-93FD-4613AF00CC51}"/>
          </ac:cxnSpMkLst>
        </pc:cxnChg>
        <pc:cxnChg chg="mod">
          <ac:chgData name="簡廷州" userId="fe94e020-c311-454d-859b-15538b9848b5" providerId="ADAL" clId="{ED5E7F4D-3144-42BD-9278-37E986F6715B}" dt="2023-09-22T12:41:37.307" v="3693" actId="478"/>
          <ac:cxnSpMkLst>
            <pc:docMk/>
            <pc:sldMk cId="2834938749" sldId="411"/>
            <ac:cxnSpMk id="115" creationId="{DC204F15-1239-4709-9E89-24C3528F9587}"/>
          </ac:cxnSpMkLst>
        </pc:cxnChg>
        <pc:cxnChg chg="del mod">
          <ac:chgData name="簡廷州" userId="fe94e020-c311-454d-859b-15538b9848b5" providerId="ADAL" clId="{ED5E7F4D-3144-42BD-9278-37E986F6715B}" dt="2023-09-22T07:42:03.351" v="2559" actId="478"/>
          <ac:cxnSpMkLst>
            <pc:docMk/>
            <pc:sldMk cId="2834938749" sldId="411"/>
            <ac:cxnSpMk id="118" creationId="{3CBF42F2-A4B1-4B1C-94DC-61169F88F629}"/>
          </ac:cxnSpMkLst>
        </pc:cxnChg>
        <pc:cxnChg chg="mod">
          <ac:chgData name="簡廷州" userId="fe94e020-c311-454d-859b-15538b9848b5" providerId="ADAL" clId="{ED5E7F4D-3144-42BD-9278-37E986F6715B}" dt="2023-09-22T12:41:37.307" v="3693" actId="478"/>
          <ac:cxnSpMkLst>
            <pc:docMk/>
            <pc:sldMk cId="2834938749" sldId="411"/>
            <ac:cxnSpMk id="119" creationId="{69AEB1E4-B876-4DBF-8F6F-C546B042AD09}"/>
          </ac:cxnSpMkLst>
        </pc:cxnChg>
        <pc:cxnChg chg="del mod">
          <ac:chgData name="簡廷州" userId="fe94e020-c311-454d-859b-15538b9848b5" providerId="ADAL" clId="{ED5E7F4D-3144-42BD-9278-37E986F6715B}" dt="2023-09-22T07:42:03.351" v="2559" actId="478"/>
          <ac:cxnSpMkLst>
            <pc:docMk/>
            <pc:sldMk cId="2834938749" sldId="411"/>
            <ac:cxnSpMk id="120" creationId="{F2A7C21D-4D53-41DD-AE85-3FAD694426E8}"/>
          </ac:cxnSpMkLst>
        </pc:cxnChg>
        <pc:cxnChg chg="mod">
          <ac:chgData name="簡廷州" userId="fe94e020-c311-454d-859b-15538b9848b5" providerId="ADAL" clId="{ED5E7F4D-3144-42BD-9278-37E986F6715B}" dt="2023-09-22T12:41:37.307" v="3693" actId="478"/>
          <ac:cxnSpMkLst>
            <pc:docMk/>
            <pc:sldMk cId="2834938749" sldId="411"/>
            <ac:cxnSpMk id="124" creationId="{C327984C-E3C4-4E33-9A40-E0E9774B773F}"/>
          </ac:cxnSpMkLst>
        </pc:cxnChg>
        <pc:cxnChg chg="add del mod">
          <ac:chgData name="簡廷州" userId="fe94e020-c311-454d-859b-15538b9848b5" providerId="ADAL" clId="{ED5E7F4D-3144-42BD-9278-37E986F6715B}" dt="2023-09-22T12:41:37.307" v="3693" actId="478"/>
          <ac:cxnSpMkLst>
            <pc:docMk/>
            <pc:sldMk cId="2834938749" sldId="411"/>
            <ac:cxnSpMk id="188" creationId="{5737ADA5-F393-4A6A-9BCC-819961F2285C}"/>
          </ac:cxnSpMkLst>
        </pc:cxnChg>
        <pc:cxnChg chg="add del mod">
          <ac:chgData name="簡廷州" userId="fe94e020-c311-454d-859b-15538b9848b5" providerId="ADAL" clId="{ED5E7F4D-3144-42BD-9278-37E986F6715B}" dt="2023-09-22T12:41:37.307" v="3693" actId="478"/>
          <ac:cxnSpMkLst>
            <pc:docMk/>
            <pc:sldMk cId="2834938749" sldId="411"/>
            <ac:cxnSpMk id="197" creationId="{ED4FBFC3-7FF4-4F40-A2CD-8E5DDED5B71F}"/>
          </ac:cxnSpMkLst>
        </pc:cxnChg>
        <pc:cxnChg chg="add del mod">
          <ac:chgData name="簡廷州" userId="fe94e020-c311-454d-859b-15538b9848b5" providerId="ADAL" clId="{ED5E7F4D-3144-42BD-9278-37E986F6715B}" dt="2023-09-22T12:43:25.112" v="3729" actId="478"/>
          <ac:cxnSpMkLst>
            <pc:docMk/>
            <pc:sldMk cId="2834938749" sldId="411"/>
            <ac:cxnSpMk id="230" creationId="{75177363-3F51-45E2-8E84-1EB8B9F74A45}"/>
          </ac:cxnSpMkLst>
        </pc:cxnChg>
        <pc:cxnChg chg="add del mod">
          <ac:chgData name="簡廷州" userId="fe94e020-c311-454d-859b-15538b9848b5" providerId="ADAL" clId="{ED5E7F4D-3144-42BD-9278-37E986F6715B}" dt="2023-09-22T12:42:04.435" v="3710" actId="478"/>
          <ac:cxnSpMkLst>
            <pc:docMk/>
            <pc:sldMk cId="2834938749" sldId="411"/>
            <ac:cxnSpMk id="232" creationId="{27C6ADD5-F5D0-41C1-8C70-6513D7B20563}"/>
          </ac:cxnSpMkLst>
        </pc:cxnChg>
        <pc:cxnChg chg="add mod">
          <ac:chgData name="簡廷州" userId="fe94e020-c311-454d-859b-15538b9848b5" providerId="ADAL" clId="{ED5E7F4D-3144-42BD-9278-37E986F6715B}" dt="2023-09-22T13:31:11.372" v="4207" actId="1035"/>
          <ac:cxnSpMkLst>
            <pc:docMk/>
            <pc:sldMk cId="2834938749" sldId="411"/>
            <ac:cxnSpMk id="233" creationId="{63994A28-3B56-40D9-B8D2-213233349B06}"/>
          </ac:cxnSpMkLst>
        </pc:cxnChg>
        <pc:cxnChg chg="add del mod">
          <ac:chgData name="簡廷州" userId="fe94e020-c311-454d-859b-15538b9848b5" providerId="ADAL" clId="{ED5E7F4D-3144-42BD-9278-37E986F6715B}" dt="2023-09-22T12:42:01.744" v="3708" actId="478"/>
          <ac:cxnSpMkLst>
            <pc:docMk/>
            <pc:sldMk cId="2834938749" sldId="411"/>
            <ac:cxnSpMk id="237" creationId="{25634C23-3145-48A5-96C2-3BC4B6D005FB}"/>
          </ac:cxnSpMkLst>
        </pc:cxnChg>
        <pc:cxnChg chg="add mod">
          <ac:chgData name="簡廷州" userId="fe94e020-c311-454d-859b-15538b9848b5" providerId="ADAL" clId="{ED5E7F4D-3144-42BD-9278-37E986F6715B}" dt="2023-09-22T13:31:11.372" v="4207" actId="1035"/>
          <ac:cxnSpMkLst>
            <pc:docMk/>
            <pc:sldMk cId="2834938749" sldId="411"/>
            <ac:cxnSpMk id="238" creationId="{62BB63BE-E6FE-4F93-A1A1-93FC3328F1E5}"/>
          </ac:cxnSpMkLst>
        </pc:cxnChg>
        <pc:cxnChg chg="add del mod">
          <ac:chgData name="簡廷州" userId="fe94e020-c311-454d-859b-15538b9848b5" providerId="ADAL" clId="{ED5E7F4D-3144-42BD-9278-37E986F6715B}" dt="2023-09-22T12:41:54.660" v="3704" actId="478"/>
          <ac:cxnSpMkLst>
            <pc:docMk/>
            <pc:sldMk cId="2834938749" sldId="411"/>
            <ac:cxnSpMk id="243" creationId="{6619A20A-6C12-4C81-AF32-EC6A4F6D9C78}"/>
          </ac:cxnSpMkLst>
        </pc:cxnChg>
        <pc:cxnChg chg="add mod">
          <ac:chgData name="簡廷州" userId="fe94e020-c311-454d-859b-15538b9848b5" providerId="ADAL" clId="{ED5E7F4D-3144-42BD-9278-37E986F6715B}" dt="2023-09-22T13:31:11.372" v="4207" actId="1035"/>
          <ac:cxnSpMkLst>
            <pc:docMk/>
            <pc:sldMk cId="2834938749" sldId="411"/>
            <ac:cxnSpMk id="244" creationId="{4EFA9DCC-7E0B-4E15-A663-D63F5CB4D6E3}"/>
          </ac:cxnSpMkLst>
        </pc:cxnChg>
        <pc:cxnChg chg="add del mod">
          <ac:chgData name="簡廷州" userId="fe94e020-c311-454d-859b-15538b9848b5" providerId="ADAL" clId="{ED5E7F4D-3144-42BD-9278-37E986F6715B}" dt="2023-09-22T12:41:48.985" v="3700" actId="478"/>
          <ac:cxnSpMkLst>
            <pc:docMk/>
            <pc:sldMk cId="2834938749" sldId="411"/>
            <ac:cxnSpMk id="245" creationId="{D79C87CC-C370-4BB0-B3B0-5306996B16CD}"/>
          </ac:cxnSpMkLst>
        </pc:cxnChg>
        <pc:cxnChg chg="add mod">
          <ac:chgData name="簡廷州" userId="fe94e020-c311-454d-859b-15538b9848b5" providerId="ADAL" clId="{ED5E7F4D-3144-42BD-9278-37E986F6715B}" dt="2023-09-22T13:31:11.372" v="4207" actId="1035"/>
          <ac:cxnSpMkLst>
            <pc:docMk/>
            <pc:sldMk cId="2834938749" sldId="411"/>
            <ac:cxnSpMk id="249" creationId="{A456CBA9-F976-469B-9BFA-EC0B03A673FB}"/>
          </ac:cxnSpMkLst>
        </pc:cxnChg>
        <pc:cxnChg chg="add del mod">
          <ac:chgData name="簡廷州" userId="fe94e020-c311-454d-859b-15538b9848b5" providerId="ADAL" clId="{ED5E7F4D-3144-42BD-9278-37E986F6715B}" dt="2023-09-22T12:46:20.113" v="3780" actId="478"/>
          <ac:cxnSpMkLst>
            <pc:docMk/>
            <pc:sldMk cId="2834938749" sldId="411"/>
            <ac:cxnSpMk id="283" creationId="{F5758D1B-5802-4F90-83E5-54430D1926F1}"/>
          </ac:cxnSpMkLst>
        </pc:cxnChg>
        <pc:cxnChg chg="add del mod">
          <ac:chgData name="簡廷州" userId="fe94e020-c311-454d-859b-15538b9848b5" providerId="ADAL" clId="{ED5E7F4D-3144-42BD-9278-37E986F6715B}" dt="2023-09-22T12:41:50.570" v="3701" actId="478"/>
          <ac:cxnSpMkLst>
            <pc:docMk/>
            <pc:sldMk cId="2834938749" sldId="411"/>
            <ac:cxnSpMk id="284" creationId="{DAE5208C-582A-4E93-9A4A-C4D034B9677C}"/>
          </ac:cxnSpMkLst>
        </pc:cxnChg>
        <pc:cxnChg chg="add del mod">
          <ac:chgData name="簡廷州" userId="fe94e020-c311-454d-859b-15538b9848b5" providerId="ADAL" clId="{ED5E7F4D-3144-42BD-9278-37E986F6715B}" dt="2023-09-22T12:44:45.235" v="3741" actId="478"/>
          <ac:cxnSpMkLst>
            <pc:docMk/>
            <pc:sldMk cId="2834938749" sldId="411"/>
            <ac:cxnSpMk id="328" creationId="{0F12669D-A5BC-4837-8EFC-54CE7EDBBEAE}"/>
          </ac:cxnSpMkLst>
        </pc:cxnChg>
        <pc:cxnChg chg="add del mod">
          <ac:chgData name="簡廷州" userId="fe94e020-c311-454d-859b-15538b9848b5" providerId="ADAL" clId="{ED5E7F4D-3144-42BD-9278-37E986F6715B}" dt="2023-09-22T12:47:24.974" v="3785" actId="478"/>
          <ac:cxnSpMkLst>
            <pc:docMk/>
            <pc:sldMk cId="2834938749" sldId="411"/>
            <ac:cxnSpMk id="334" creationId="{DC4C1DCB-84A9-4422-B345-32FCC2458CEB}"/>
          </ac:cxnSpMkLst>
        </pc:cxnChg>
        <pc:cxnChg chg="add mod">
          <ac:chgData name="簡廷州" userId="fe94e020-c311-454d-859b-15538b9848b5" providerId="ADAL" clId="{ED5E7F4D-3144-42BD-9278-37E986F6715B}" dt="2023-09-22T13:31:11.372" v="4207" actId="1035"/>
          <ac:cxnSpMkLst>
            <pc:docMk/>
            <pc:sldMk cId="2834938749" sldId="411"/>
            <ac:cxnSpMk id="337" creationId="{1D23547C-F18D-4EA6-A88B-CA0E9851C8B3}"/>
          </ac:cxnSpMkLst>
        </pc:cxnChg>
        <pc:cxnChg chg="add mod">
          <ac:chgData name="簡廷州" userId="fe94e020-c311-454d-859b-15538b9848b5" providerId="ADAL" clId="{ED5E7F4D-3144-42BD-9278-37E986F6715B}" dt="2023-09-22T13:31:11.372" v="4207" actId="1035"/>
          <ac:cxnSpMkLst>
            <pc:docMk/>
            <pc:sldMk cId="2834938749" sldId="411"/>
            <ac:cxnSpMk id="351" creationId="{815B3C74-AA00-45CE-AAAD-6D2534CB8C3A}"/>
          </ac:cxnSpMkLst>
        </pc:cxnChg>
      </pc:sldChg>
      <pc:sldChg chg="add modTransition">
        <pc:chgData name="簡廷州" userId="fe94e020-c311-454d-859b-15538b9848b5" providerId="ADAL" clId="{ED5E7F4D-3144-42BD-9278-37E986F6715B}" dt="2023-09-22T06:05:33.421" v="2107"/>
        <pc:sldMkLst>
          <pc:docMk/>
          <pc:sldMk cId="1642460017" sldId="426"/>
        </pc:sldMkLst>
      </pc:sldChg>
      <pc:sldMasterChg chg="modSldLayout">
        <pc:chgData name="簡廷州" userId="fe94e020-c311-454d-859b-15538b9848b5" providerId="ADAL" clId="{ED5E7F4D-3144-42BD-9278-37E986F6715B}" dt="2023-09-12T07:54:54.503" v="66" actId="404"/>
        <pc:sldMasterMkLst>
          <pc:docMk/>
          <pc:sldMasterMk cId="2489621" sldId="2147483648"/>
        </pc:sldMasterMkLst>
        <pc:sldLayoutChg chg="modSp">
          <pc:chgData name="簡廷州" userId="fe94e020-c311-454d-859b-15538b9848b5" providerId="ADAL" clId="{ED5E7F4D-3144-42BD-9278-37E986F6715B}" dt="2023-09-12T07:54:54.503" v="66" actId="404"/>
          <pc:sldLayoutMkLst>
            <pc:docMk/>
            <pc:sldMasterMk cId="2489621" sldId="2147483648"/>
            <pc:sldLayoutMk cId="2686762088" sldId="2147483650"/>
          </pc:sldLayoutMkLst>
          <pc:spChg chg="mod">
            <ac:chgData name="簡廷州" userId="fe94e020-c311-454d-859b-15538b9848b5" providerId="ADAL" clId="{ED5E7F4D-3144-42BD-9278-37E986F6715B}" dt="2023-09-12T07:54:54.503" v="66" actId="404"/>
            <ac:spMkLst>
              <pc:docMk/>
              <pc:sldMasterMk cId="2489621" sldId="2147483648"/>
              <pc:sldLayoutMk cId="2686762088" sldId="2147483650"/>
              <ac:spMk id="3" creationId="{9C815418-0484-437B-9EB7-6518AA0F1D24}"/>
            </ac:spMkLst>
          </pc:spChg>
        </pc:sldLayoutChg>
      </pc:sldMasterChg>
    </pc:docChg>
  </pc:docChgLst>
  <pc:docChgLst>
    <pc:chgData name="簡廷州" userId="fe94e020-c311-454d-859b-15538b9848b5" providerId="ADAL" clId="{38DF093E-60CB-4B9C-80BD-46E95E6E8C5E}"/>
    <pc:docChg chg="undo redo custSel addSld delSld modSld sldOrd modSection">
      <pc:chgData name="簡廷州" userId="fe94e020-c311-454d-859b-15538b9848b5" providerId="ADAL" clId="{38DF093E-60CB-4B9C-80BD-46E95E6E8C5E}" dt="2023-09-29T04:28:54.099" v="8221" actId="20577"/>
      <pc:docMkLst>
        <pc:docMk/>
      </pc:docMkLst>
      <pc:sldChg chg="addSp modSp add modNotesTx">
        <pc:chgData name="簡廷州" userId="fe94e020-c311-454d-859b-15538b9848b5" providerId="ADAL" clId="{38DF093E-60CB-4B9C-80BD-46E95E6E8C5E}" dt="2023-09-29T04:28:54.099" v="8221" actId="20577"/>
        <pc:sldMkLst>
          <pc:docMk/>
          <pc:sldMk cId="1777136547" sldId="361"/>
        </pc:sldMkLst>
        <pc:spChg chg="mod">
          <ac:chgData name="簡廷州" userId="fe94e020-c311-454d-859b-15538b9848b5" providerId="ADAL" clId="{38DF093E-60CB-4B9C-80BD-46E95E6E8C5E}" dt="2023-09-26T06:48:53.064" v="5275" actId="27636"/>
          <ac:spMkLst>
            <pc:docMk/>
            <pc:sldMk cId="1777136547" sldId="361"/>
            <ac:spMk id="2" creationId="{989404DA-5A0E-4DFC-82A8-F5333878B874}"/>
          </ac:spMkLst>
        </pc:spChg>
        <pc:spChg chg="mod">
          <ac:chgData name="簡廷州" userId="fe94e020-c311-454d-859b-15538b9848b5" providerId="ADAL" clId="{38DF093E-60CB-4B9C-80BD-46E95E6E8C5E}" dt="2023-09-27T06:24:47.869" v="7369" actId="113"/>
          <ac:spMkLst>
            <pc:docMk/>
            <pc:sldMk cId="1777136547" sldId="361"/>
            <ac:spMk id="3" creationId="{3587575D-F7D8-4867-A041-D6A491EEE320}"/>
          </ac:spMkLst>
        </pc:spChg>
        <pc:spChg chg="add mod">
          <ac:chgData name="簡廷州" userId="fe94e020-c311-454d-859b-15538b9848b5" providerId="ADAL" clId="{38DF093E-60CB-4B9C-80BD-46E95E6E8C5E}" dt="2023-09-21T14:28:55.456" v="3268" actId="1037"/>
          <ac:spMkLst>
            <pc:docMk/>
            <pc:sldMk cId="1777136547" sldId="361"/>
            <ac:spMk id="4" creationId="{E0B23382-7DE2-446B-B3B8-717519008796}"/>
          </ac:spMkLst>
        </pc:spChg>
        <pc:picChg chg="add mod">
          <ac:chgData name="簡廷州" userId="fe94e020-c311-454d-859b-15538b9848b5" providerId="ADAL" clId="{38DF093E-60CB-4B9C-80BD-46E95E6E8C5E}" dt="2023-09-21T14:26:30.217" v="3229" actId="571"/>
          <ac:picMkLst>
            <pc:docMk/>
            <pc:sldMk cId="1777136547" sldId="361"/>
            <ac:picMk id="7" creationId="{2F554130-E538-4D55-932C-36502471DA25}"/>
          </ac:picMkLst>
        </pc:picChg>
        <pc:picChg chg="mod">
          <ac:chgData name="簡廷州" userId="fe94e020-c311-454d-859b-15538b9848b5" providerId="ADAL" clId="{38DF093E-60CB-4B9C-80BD-46E95E6E8C5E}" dt="2023-09-21T14:28:25.188" v="3256" actId="14100"/>
          <ac:picMkLst>
            <pc:docMk/>
            <pc:sldMk cId="1777136547" sldId="361"/>
            <ac:picMk id="2050" creationId="{4FDE7EB1-017A-48AE-B409-890BEEE90398}"/>
          </ac:picMkLst>
        </pc:picChg>
        <pc:picChg chg="mod">
          <ac:chgData name="簡廷州" userId="fe94e020-c311-454d-859b-15538b9848b5" providerId="ADAL" clId="{38DF093E-60CB-4B9C-80BD-46E95E6E8C5E}" dt="2023-09-21T14:26:43.654" v="3249" actId="1076"/>
          <ac:picMkLst>
            <pc:docMk/>
            <pc:sldMk cId="1777136547" sldId="361"/>
            <ac:picMk id="2056" creationId="{6EBFE66E-373F-4871-B444-07BFDC289B3A}"/>
          </ac:picMkLst>
        </pc:picChg>
      </pc:sldChg>
      <pc:sldChg chg="addSp delSp modSp add ord modTransition modNotesTx">
        <pc:chgData name="簡廷州" userId="fe94e020-c311-454d-859b-15538b9848b5" providerId="ADAL" clId="{38DF093E-60CB-4B9C-80BD-46E95E6E8C5E}" dt="2023-09-28T05:55:04.836" v="7946" actId="2711"/>
        <pc:sldMkLst>
          <pc:docMk/>
          <pc:sldMk cId="39515445" sldId="406"/>
        </pc:sldMkLst>
        <pc:spChg chg="mod">
          <ac:chgData name="簡廷州" userId="fe94e020-c311-454d-859b-15538b9848b5" providerId="ADAL" clId="{38DF093E-60CB-4B9C-80BD-46E95E6E8C5E}" dt="2023-09-23T06:27:17.333" v="4061" actId="255"/>
          <ac:spMkLst>
            <pc:docMk/>
            <pc:sldMk cId="39515445" sldId="406"/>
            <ac:spMk id="2" creationId="{1E089546-DE61-4A12-A922-2168CACD2C03}"/>
          </ac:spMkLst>
        </pc:spChg>
        <pc:spChg chg="mod">
          <ac:chgData name="簡廷州" userId="fe94e020-c311-454d-859b-15538b9848b5" providerId="ADAL" clId="{38DF093E-60CB-4B9C-80BD-46E95E6E8C5E}" dt="2023-09-22T17:40:50.370" v="3610" actId="20577"/>
          <ac:spMkLst>
            <pc:docMk/>
            <pc:sldMk cId="39515445" sldId="406"/>
            <ac:spMk id="4" creationId="{B601EAEE-BF47-4C2D-A57C-928933DF7ADC}"/>
          </ac:spMkLst>
        </pc:spChg>
        <pc:spChg chg="add del mod">
          <ac:chgData name="簡廷州" userId="fe94e020-c311-454d-859b-15538b9848b5" providerId="ADAL" clId="{38DF093E-60CB-4B9C-80BD-46E95E6E8C5E}" dt="2023-09-22T18:03:35.099" v="3627" actId="478"/>
          <ac:spMkLst>
            <pc:docMk/>
            <pc:sldMk cId="39515445" sldId="406"/>
            <ac:spMk id="6" creationId="{1B316950-CFFF-4435-AC92-9C7A788E1122}"/>
          </ac:spMkLst>
        </pc:spChg>
        <pc:spChg chg="add del mod">
          <ac:chgData name="簡廷州" userId="fe94e020-c311-454d-859b-15538b9848b5" providerId="ADAL" clId="{38DF093E-60CB-4B9C-80BD-46E95E6E8C5E}" dt="2023-09-22T18:16:28.800" v="3855"/>
          <ac:spMkLst>
            <pc:docMk/>
            <pc:sldMk cId="39515445" sldId="406"/>
            <ac:spMk id="7" creationId="{EFA329F2-0B49-4709-96E8-73FEEE9ED910}"/>
          </ac:spMkLst>
        </pc:spChg>
        <pc:spChg chg="add del mod">
          <ac:chgData name="簡廷州" userId="fe94e020-c311-454d-859b-15538b9848b5" providerId="ADAL" clId="{38DF093E-60CB-4B9C-80BD-46E95E6E8C5E}" dt="2023-09-22T18:16:28.800" v="3855"/>
          <ac:spMkLst>
            <pc:docMk/>
            <pc:sldMk cId="39515445" sldId="406"/>
            <ac:spMk id="8" creationId="{9BC34CF8-788A-47AD-97B9-7FA0BCBC2608}"/>
          </ac:spMkLst>
        </pc:spChg>
        <pc:spChg chg="add del mod">
          <ac:chgData name="簡廷州" userId="fe94e020-c311-454d-859b-15538b9848b5" providerId="ADAL" clId="{38DF093E-60CB-4B9C-80BD-46E95E6E8C5E}" dt="2023-09-22T18:16:28.800" v="3855"/>
          <ac:spMkLst>
            <pc:docMk/>
            <pc:sldMk cId="39515445" sldId="406"/>
            <ac:spMk id="9" creationId="{7D083895-84D5-44F4-B7C2-AB23D5AECFD5}"/>
          </ac:spMkLst>
        </pc:spChg>
        <pc:spChg chg="add del mod">
          <ac:chgData name="簡廷州" userId="fe94e020-c311-454d-859b-15538b9848b5" providerId="ADAL" clId="{38DF093E-60CB-4B9C-80BD-46E95E6E8C5E}" dt="2023-09-22T18:05:18.311" v="3651" actId="478"/>
          <ac:spMkLst>
            <pc:docMk/>
            <pc:sldMk cId="39515445" sldId="406"/>
            <ac:spMk id="10" creationId="{78BE63AF-FA63-4A43-A40D-B5D0E1E43CEA}"/>
          </ac:spMkLst>
        </pc:spChg>
        <pc:spChg chg="add del mod">
          <ac:chgData name="簡廷州" userId="fe94e020-c311-454d-859b-15538b9848b5" providerId="ADAL" clId="{38DF093E-60CB-4B9C-80BD-46E95E6E8C5E}" dt="2023-09-22T18:16:28.800" v="3855"/>
          <ac:spMkLst>
            <pc:docMk/>
            <pc:sldMk cId="39515445" sldId="406"/>
            <ac:spMk id="11" creationId="{6B7D89F1-7ED0-4DAA-9D2A-7D4D3E3C7A3D}"/>
          </ac:spMkLst>
        </pc:spChg>
        <pc:spChg chg="add del mod">
          <ac:chgData name="簡廷州" userId="fe94e020-c311-454d-859b-15538b9848b5" providerId="ADAL" clId="{38DF093E-60CB-4B9C-80BD-46E95E6E8C5E}" dt="2023-09-22T18:16:28.800" v="3855"/>
          <ac:spMkLst>
            <pc:docMk/>
            <pc:sldMk cId="39515445" sldId="406"/>
            <ac:spMk id="12" creationId="{164F9B14-4853-4A43-B46C-08FCD42AB3C2}"/>
          </ac:spMkLst>
        </pc:spChg>
        <pc:spChg chg="add del mod">
          <ac:chgData name="簡廷州" userId="fe94e020-c311-454d-859b-15538b9848b5" providerId="ADAL" clId="{38DF093E-60CB-4B9C-80BD-46E95E6E8C5E}" dt="2023-09-22T18:16:28.800" v="3855"/>
          <ac:spMkLst>
            <pc:docMk/>
            <pc:sldMk cId="39515445" sldId="406"/>
            <ac:spMk id="17" creationId="{2BADA175-1F70-41C8-8410-16881BF563B2}"/>
          </ac:spMkLst>
        </pc:spChg>
        <pc:spChg chg="add del mod">
          <ac:chgData name="簡廷州" userId="fe94e020-c311-454d-859b-15538b9848b5" providerId="ADAL" clId="{38DF093E-60CB-4B9C-80BD-46E95E6E8C5E}" dt="2023-09-22T18:16:28.800" v="3855"/>
          <ac:spMkLst>
            <pc:docMk/>
            <pc:sldMk cId="39515445" sldId="406"/>
            <ac:spMk id="18" creationId="{F6A16C9C-926F-4EC6-BAB3-CA34753357F1}"/>
          </ac:spMkLst>
        </pc:spChg>
        <pc:spChg chg="add mod">
          <ac:chgData name="簡廷州" userId="fe94e020-c311-454d-859b-15538b9848b5" providerId="ADAL" clId="{38DF093E-60CB-4B9C-80BD-46E95E6E8C5E}" dt="2023-09-22T18:36:11.002" v="3992" actId="164"/>
          <ac:spMkLst>
            <pc:docMk/>
            <pc:sldMk cId="39515445" sldId="406"/>
            <ac:spMk id="21" creationId="{A8660D78-400C-4A4A-A709-C37314F8E57F}"/>
          </ac:spMkLst>
        </pc:spChg>
        <pc:spChg chg="add mod">
          <ac:chgData name="簡廷州" userId="fe94e020-c311-454d-859b-15538b9848b5" providerId="ADAL" clId="{38DF093E-60CB-4B9C-80BD-46E95E6E8C5E}" dt="2023-09-22T18:36:11.002" v="3992" actId="164"/>
          <ac:spMkLst>
            <pc:docMk/>
            <pc:sldMk cId="39515445" sldId="406"/>
            <ac:spMk id="22" creationId="{9BB84A81-5EDD-4450-8723-1B386D1E83C1}"/>
          </ac:spMkLst>
        </pc:spChg>
        <pc:spChg chg="add mod">
          <ac:chgData name="簡廷州" userId="fe94e020-c311-454d-859b-15538b9848b5" providerId="ADAL" clId="{38DF093E-60CB-4B9C-80BD-46E95E6E8C5E}" dt="2023-09-28T05:54:49.072" v="7941" actId="2711"/>
          <ac:spMkLst>
            <pc:docMk/>
            <pc:sldMk cId="39515445" sldId="406"/>
            <ac:spMk id="23" creationId="{34F33EDF-209D-4A81-A5FE-28919433BA67}"/>
          </ac:spMkLst>
        </pc:spChg>
        <pc:spChg chg="add mod">
          <ac:chgData name="簡廷州" userId="fe94e020-c311-454d-859b-15538b9848b5" providerId="ADAL" clId="{38DF093E-60CB-4B9C-80BD-46E95E6E8C5E}" dt="2023-09-22T18:36:11.002" v="3992" actId="164"/>
          <ac:spMkLst>
            <pc:docMk/>
            <pc:sldMk cId="39515445" sldId="406"/>
            <ac:spMk id="24" creationId="{BA0105EB-A1A1-4011-A35E-C2E6D6A445E8}"/>
          </ac:spMkLst>
        </pc:spChg>
        <pc:spChg chg="add mod ord">
          <ac:chgData name="簡廷州" userId="fe94e020-c311-454d-859b-15538b9848b5" providerId="ADAL" clId="{38DF093E-60CB-4B9C-80BD-46E95E6E8C5E}" dt="2023-09-22T18:36:46.090" v="3995" actId="166"/>
          <ac:spMkLst>
            <pc:docMk/>
            <pc:sldMk cId="39515445" sldId="406"/>
            <ac:spMk id="25" creationId="{25324293-A696-4F7A-A5EF-CDDE181A7108}"/>
          </ac:spMkLst>
        </pc:spChg>
        <pc:spChg chg="add del">
          <ac:chgData name="簡廷州" userId="fe94e020-c311-454d-859b-15538b9848b5" providerId="ADAL" clId="{38DF093E-60CB-4B9C-80BD-46E95E6E8C5E}" dt="2023-09-22T18:29:53.864" v="3874" actId="478"/>
          <ac:spMkLst>
            <pc:docMk/>
            <pc:sldMk cId="39515445" sldId="406"/>
            <ac:spMk id="29" creationId="{D65DB7A5-0663-4B81-ACCD-7740F47E13FC}"/>
          </ac:spMkLst>
        </pc:spChg>
        <pc:spChg chg="add del">
          <ac:chgData name="簡廷州" userId="fe94e020-c311-454d-859b-15538b9848b5" providerId="ADAL" clId="{38DF093E-60CB-4B9C-80BD-46E95E6E8C5E}" dt="2023-09-22T18:29:55.972" v="3875" actId="478"/>
          <ac:spMkLst>
            <pc:docMk/>
            <pc:sldMk cId="39515445" sldId="406"/>
            <ac:spMk id="30" creationId="{FCAADD03-8B13-40A1-A862-E77627FF7CBA}"/>
          </ac:spMkLst>
        </pc:spChg>
        <pc:spChg chg="add mod ord">
          <ac:chgData name="簡廷州" userId="fe94e020-c311-454d-859b-15538b9848b5" providerId="ADAL" clId="{38DF093E-60CB-4B9C-80BD-46E95E6E8C5E}" dt="2023-09-22T18:35:55.987" v="3990" actId="164"/>
          <ac:spMkLst>
            <pc:docMk/>
            <pc:sldMk cId="39515445" sldId="406"/>
            <ac:spMk id="31" creationId="{27491B02-7CB3-4346-B346-AD99E76793B2}"/>
          </ac:spMkLst>
        </pc:spChg>
        <pc:spChg chg="add mod ord">
          <ac:chgData name="簡廷州" userId="fe94e020-c311-454d-859b-15538b9848b5" providerId="ADAL" clId="{38DF093E-60CB-4B9C-80BD-46E95E6E8C5E}" dt="2023-09-22T18:35:55.987" v="3990" actId="164"/>
          <ac:spMkLst>
            <pc:docMk/>
            <pc:sldMk cId="39515445" sldId="406"/>
            <ac:spMk id="32" creationId="{6524A0B0-AE75-4AAE-91E4-62B67DD637E6}"/>
          </ac:spMkLst>
        </pc:spChg>
        <pc:spChg chg="add del mod">
          <ac:chgData name="簡廷州" userId="fe94e020-c311-454d-859b-15538b9848b5" providerId="ADAL" clId="{38DF093E-60CB-4B9C-80BD-46E95E6E8C5E}" dt="2023-09-22T18:31:09.628" v="3895" actId="478"/>
          <ac:spMkLst>
            <pc:docMk/>
            <pc:sldMk cId="39515445" sldId="406"/>
            <ac:spMk id="35" creationId="{405F564F-D821-4DA3-B3DF-F26F97AD36A5}"/>
          </ac:spMkLst>
        </pc:spChg>
        <pc:spChg chg="add mod">
          <ac:chgData name="簡廷州" userId="fe94e020-c311-454d-859b-15538b9848b5" providerId="ADAL" clId="{38DF093E-60CB-4B9C-80BD-46E95E6E8C5E}" dt="2023-09-22T18:35:55.987" v="3990" actId="164"/>
          <ac:spMkLst>
            <pc:docMk/>
            <pc:sldMk cId="39515445" sldId="406"/>
            <ac:spMk id="36" creationId="{40975F04-D727-4CD9-B386-3E9B3DA19BD3}"/>
          </ac:spMkLst>
        </pc:spChg>
        <pc:spChg chg="add mod">
          <ac:chgData name="簡廷州" userId="fe94e020-c311-454d-859b-15538b9848b5" providerId="ADAL" clId="{38DF093E-60CB-4B9C-80BD-46E95E6E8C5E}" dt="2023-09-28T05:54:53.210" v="7942" actId="2711"/>
          <ac:spMkLst>
            <pc:docMk/>
            <pc:sldMk cId="39515445" sldId="406"/>
            <ac:spMk id="37" creationId="{62E09210-A586-4FA9-8ADC-8A7E8D2D9C96}"/>
          </ac:spMkLst>
        </pc:spChg>
        <pc:spChg chg="add mod">
          <ac:chgData name="簡廷州" userId="fe94e020-c311-454d-859b-15538b9848b5" providerId="ADAL" clId="{38DF093E-60CB-4B9C-80BD-46E95E6E8C5E}" dt="2023-09-28T05:55:04.836" v="7946" actId="2711"/>
          <ac:spMkLst>
            <pc:docMk/>
            <pc:sldMk cId="39515445" sldId="406"/>
            <ac:spMk id="38" creationId="{6F09BC36-DF21-4CD3-8ADF-8E9A20E7214A}"/>
          </ac:spMkLst>
        </pc:spChg>
        <pc:spChg chg="add mod">
          <ac:chgData name="簡廷州" userId="fe94e020-c311-454d-859b-15538b9848b5" providerId="ADAL" clId="{38DF093E-60CB-4B9C-80BD-46E95E6E8C5E}" dt="2023-09-28T05:54:57.013" v="7943" actId="2711"/>
          <ac:spMkLst>
            <pc:docMk/>
            <pc:sldMk cId="39515445" sldId="406"/>
            <ac:spMk id="39" creationId="{909C1C48-204A-43FF-9168-6F7F444E3AC2}"/>
          </ac:spMkLst>
        </pc:spChg>
        <pc:spChg chg="add mod">
          <ac:chgData name="簡廷州" userId="fe94e020-c311-454d-859b-15538b9848b5" providerId="ADAL" clId="{38DF093E-60CB-4B9C-80BD-46E95E6E8C5E}" dt="2023-09-22T18:35:55.987" v="3990" actId="164"/>
          <ac:spMkLst>
            <pc:docMk/>
            <pc:sldMk cId="39515445" sldId="406"/>
            <ac:spMk id="40" creationId="{B76BF4FD-5677-43A7-AF56-9C61BA9C29A5}"/>
          </ac:spMkLst>
        </pc:spChg>
        <pc:spChg chg="add mod">
          <ac:chgData name="簡廷州" userId="fe94e020-c311-454d-859b-15538b9848b5" providerId="ADAL" clId="{38DF093E-60CB-4B9C-80BD-46E95E6E8C5E}" dt="2023-09-22T18:35:55.987" v="3990" actId="164"/>
          <ac:spMkLst>
            <pc:docMk/>
            <pc:sldMk cId="39515445" sldId="406"/>
            <ac:spMk id="41" creationId="{02C5C692-6753-4477-A52D-2155F1E4AAA7}"/>
          </ac:spMkLst>
        </pc:spChg>
        <pc:grpChg chg="add mod">
          <ac:chgData name="簡廷州" userId="fe94e020-c311-454d-859b-15538b9848b5" providerId="ADAL" clId="{38DF093E-60CB-4B9C-80BD-46E95E6E8C5E}" dt="2023-09-22T18:36:00.525" v="3991" actId="1076"/>
          <ac:grpSpMkLst>
            <pc:docMk/>
            <pc:sldMk cId="39515445" sldId="406"/>
            <ac:grpSpMk id="42" creationId="{5EE50304-29F4-4704-82A3-A50A907847D1}"/>
          </ac:grpSpMkLst>
        </pc:grpChg>
        <pc:grpChg chg="add mod">
          <ac:chgData name="簡廷州" userId="fe94e020-c311-454d-859b-15538b9848b5" providerId="ADAL" clId="{38DF093E-60CB-4B9C-80BD-46E95E6E8C5E}" dt="2023-09-22T18:36:11.002" v="3992" actId="164"/>
          <ac:grpSpMkLst>
            <pc:docMk/>
            <pc:sldMk cId="39515445" sldId="406"/>
            <ac:grpSpMk id="43" creationId="{3B840A41-AD06-4F10-94BC-89AF8BDC0114}"/>
          </ac:grpSpMkLst>
        </pc:grpChg>
        <pc:picChg chg="add del mod modCrop">
          <ac:chgData name="簡廷州" userId="fe94e020-c311-454d-859b-15538b9848b5" providerId="ADAL" clId="{38DF093E-60CB-4B9C-80BD-46E95E6E8C5E}" dt="2023-09-22T18:16:28.800" v="3855"/>
          <ac:picMkLst>
            <pc:docMk/>
            <pc:sldMk cId="39515445" sldId="406"/>
            <ac:picMk id="5" creationId="{1FAA4723-5DCE-4528-8ADE-AB8DA9679DA6}"/>
          </ac:picMkLst>
        </pc:picChg>
        <pc:picChg chg="add del mod">
          <ac:chgData name="簡廷州" userId="fe94e020-c311-454d-859b-15538b9848b5" providerId="ADAL" clId="{38DF093E-60CB-4B9C-80BD-46E95E6E8C5E}" dt="2023-09-22T18:16:28.800" v="3855"/>
          <ac:picMkLst>
            <pc:docMk/>
            <pc:sldMk cId="39515445" sldId="406"/>
            <ac:picMk id="13" creationId="{5288404B-07D1-4C37-8B0E-E5516397F94E}"/>
          </ac:picMkLst>
        </pc:picChg>
        <pc:picChg chg="add del mod modCrop">
          <ac:chgData name="簡廷州" userId="fe94e020-c311-454d-859b-15538b9848b5" providerId="ADAL" clId="{38DF093E-60CB-4B9C-80BD-46E95E6E8C5E}" dt="2023-09-22T18:16:28.800" v="3855"/>
          <ac:picMkLst>
            <pc:docMk/>
            <pc:sldMk cId="39515445" sldId="406"/>
            <ac:picMk id="14" creationId="{35DCC198-7680-47F5-B896-1DB2E81DEB46}"/>
          </ac:picMkLst>
        </pc:picChg>
        <pc:picChg chg="add del mod">
          <ac:chgData name="簡廷州" userId="fe94e020-c311-454d-859b-15538b9848b5" providerId="ADAL" clId="{38DF093E-60CB-4B9C-80BD-46E95E6E8C5E}" dt="2023-09-22T18:16:28.800" v="3855"/>
          <ac:picMkLst>
            <pc:docMk/>
            <pc:sldMk cId="39515445" sldId="406"/>
            <ac:picMk id="15" creationId="{E69DA9B8-CF56-4DFD-A3DB-7DAC301285CD}"/>
          </ac:picMkLst>
        </pc:picChg>
        <pc:picChg chg="add del mod ord">
          <ac:chgData name="簡廷州" userId="fe94e020-c311-454d-859b-15538b9848b5" providerId="ADAL" clId="{38DF093E-60CB-4B9C-80BD-46E95E6E8C5E}" dt="2023-09-22T18:16:28.800" v="3855"/>
          <ac:picMkLst>
            <pc:docMk/>
            <pc:sldMk cId="39515445" sldId="406"/>
            <ac:picMk id="16" creationId="{6B799CD9-BEC2-4BC6-AAFD-CEBF1DA07D34}"/>
          </ac:picMkLst>
        </pc:picChg>
        <pc:picChg chg="add mod">
          <ac:chgData name="簡廷州" userId="fe94e020-c311-454d-859b-15538b9848b5" providerId="ADAL" clId="{38DF093E-60CB-4B9C-80BD-46E95E6E8C5E}" dt="2023-09-22T18:35:55.987" v="3990" actId="164"/>
          <ac:picMkLst>
            <pc:docMk/>
            <pc:sldMk cId="39515445" sldId="406"/>
            <ac:picMk id="19" creationId="{8946CCD6-2D17-420B-B2B2-E5B9536C863E}"/>
          </ac:picMkLst>
        </pc:picChg>
        <pc:picChg chg="add mod">
          <ac:chgData name="簡廷州" userId="fe94e020-c311-454d-859b-15538b9848b5" providerId="ADAL" clId="{38DF093E-60CB-4B9C-80BD-46E95E6E8C5E}" dt="2023-09-22T18:36:11.002" v="3992" actId="164"/>
          <ac:picMkLst>
            <pc:docMk/>
            <pc:sldMk cId="39515445" sldId="406"/>
            <ac:picMk id="20" creationId="{2D9767E0-541C-4280-B39C-5561B99F5BCD}"/>
          </ac:picMkLst>
        </pc:picChg>
        <pc:picChg chg="add mod">
          <ac:chgData name="簡廷州" userId="fe94e020-c311-454d-859b-15538b9848b5" providerId="ADAL" clId="{38DF093E-60CB-4B9C-80BD-46E95E6E8C5E}" dt="2023-09-22T18:36:11.002" v="3992" actId="164"/>
          <ac:picMkLst>
            <pc:docMk/>
            <pc:sldMk cId="39515445" sldId="406"/>
            <ac:picMk id="26" creationId="{ADE17C43-5C0A-4BA7-A83C-26CA853E617E}"/>
          </ac:picMkLst>
        </pc:picChg>
        <pc:picChg chg="add mod">
          <ac:chgData name="簡廷州" userId="fe94e020-c311-454d-859b-15538b9848b5" providerId="ADAL" clId="{38DF093E-60CB-4B9C-80BD-46E95E6E8C5E}" dt="2023-09-22T18:36:11.002" v="3992" actId="164"/>
          <ac:picMkLst>
            <pc:docMk/>
            <pc:sldMk cId="39515445" sldId="406"/>
            <ac:picMk id="27" creationId="{3BD171AB-327E-471F-AF3B-E18854D42695}"/>
          </ac:picMkLst>
        </pc:picChg>
        <pc:picChg chg="add mod ord">
          <ac:chgData name="簡廷州" userId="fe94e020-c311-454d-859b-15538b9848b5" providerId="ADAL" clId="{38DF093E-60CB-4B9C-80BD-46E95E6E8C5E}" dt="2023-09-22T18:35:55.987" v="3990" actId="164"/>
          <ac:picMkLst>
            <pc:docMk/>
            <pc:sldMk cId="39515445" sldId="406"/>
            <ac:picMk id="28" creationId="{38606CC5-9416-4AF8-99D7-64156F1905DD}"/>
          </ac:picMkLst>
        </pc:picChg>
        <pc:picChg chg="add mod ord">
          <ac:chgData name="簡廷州" userId="fe94e020-c311-454d-859b-15538b9848b5" providerId="ADAL" clId="{38DF093E-60CB-4B9C-80BD-46E95E6E8C5E}" dt="2023-09-22T18:35:55.987" v="3990" actId="164"/>
          <ac:picMkLst>
            <pc:docMk/>
            <pc:sldMk cId="39515445" sldId="406"/>
            <ac:picMk id="33" creationId="{7824DF7F-7D12-42C4-B1D8-B7B717919C55}"/>
          </ac:picMkLst>
        </pc:picChg>
        <pc:picChg chg="add mod ord">
          <ac:chgData name="簡廷州" userId="fe94e020-c311-454d-859b-15538b9848b5" providerId="ADAL" clId="{38DF093E-60CB-4B9C-80BD-46E95E6E8C5E}" dt="2023-09-22T18:35:55.987" v="3990" actId="164"/>
          <ac:picMkLst>
            <pc:docMk/>
            <pc:sldMk cId="39515445" sldId="406"/>
            <ac:picMk id="34" creationId="{920C02BD-8EF5-44D5-A3E2-5E08870E2E6F}"/>
          </ac:picMkLst>
        </pc:picChg>
      </pc:sldChg>
      <pc:sldChg chg="modSp add modNotesTx">
        <pc:chgData name="簡廷州" userId="fe94e020-c311-454d-859b-15538b9848b5" providerId="ADAL" clId="{38DF093E-60CB-4B9C-80BD-46E95E6E8C5E}" dt="2023-09-27T06:29:50.701" v="7392" actId="207"/>
        <pc:sldMkLst>
          <pc:docMk/>
          <pc:sldMk cId="2834938749" sldId="411"/>
        </pc:sldMkLst>
        <pc:spChg chg="mod">
          <ac:chgData name="簡廷州" userId="fe94e020-c311-454d-859b-15538b9848b5" providerId="ADAL" clId="{38DF093E-60CB-4B9C-80BD-46E95E6E8C5E}" dt="2023-09-27T06:29:50.701" v="7392" actId="207"/>
          <ac:spMkLst>
            <pc:docMk/>
            <pc:sldMk cId="2834938749" sldId="411"/>
            <ac:spMk id="2" creationId="{5644DD66-782A-4D3E-B95E-9E7DB6A4B96E}"/>
          </ac:spMkLst>
        </pc:spChg>
        <pc:spChg chg="mod">
          <ac:chgData name="簡廷州" userId="fe94e020-c311-454d-859b-15538b9848b5" providerId="ADAL" clId="{38DF093E-60CB-4B9C-80BD-46E95E6E8C5E}" dt="2023-09-26T06:56:15.071" v="5304"/>
          <ac:spMkLst>
            <pc:docMk/>
            <pc:sldMk cId="2834938749" sldId="411"/>
            <ac:spMk id="4" creationId="{E7F2AD63-96B1-4812-AF1D-391794430BA6}"/>
          </ac:spMkLst>
        </pc:spChg>
      </pc:sldChg>
      <pc:sldChg chg="addSp modSp modNotesTx">
        <pc:chgData name="簡廷州" userId="fe94e020-c311-454d-859b-15538b9848b5" providerId="ADAL" clId="{38DF093E-60CB-4B9C-80BD-46E95E6E8C5E}" dt="2023-09-28T05:20:22.995" v="7731" actId="1038"/>
        <pc:sldMkLst>
          <pc:docMk/>
          <pc:sldMk cId="1642460017" sldId="426"/>
        </pc:sldMkLst>
        <pc:spChg chg="mod">
          <ac:chgData name="簡廷州" userId="fe94e020-c311-454d-859b-15538b9848b5" providerId="ADAL" clId="{38DF093E-60CB-4B9C-80BD-46E95E6E8C5E}" dt="2023-09-26T06:56:28.353" v="5306" actId="27636"/>
          <ac:spMkLst>
            <pc:docMk/>
            <pc:sldMk cId="1642460017" sldId="426"/>
            <ac:spMk id="12" creationId="{B95450A0-1D17-49EE-9EF8-8B498AA038D0}"/>
          </ac:spMkLst>
        </pc:spChg>
        <pc:picChg chg="add mod modCrop">
          <ac:chgData name="簡廷州" userId="fe94e020-c311-454d-859b-15538b9848b5" providerId="ADAL" clId="{38DF093E-60CB-4B9C-80BD-46E95E6E8C5E}" dt="2023-09-28T05:20:22.995" v="7731" actId="1038"/>
          <ac:picMkLst>
            <pc:docMk/>
            <pc:sldMk cId="1642460017" sldId="426"/>
            <ac:picMk id="6" creationId="{A9F64978-D5B8-41DD-8511-E4A89D3B26A8}"/>
          </ac:picMkLst>
        </pc:picChg>
        <pc:picChg chg="mod modCrop">
          <ac:chgData name="簡廷州" userId="fe94e020-c311-454d-859b-15538b9848b5" providerId="ADAL" clId="{38DF093E-60CB-4B9C-80BD-46E95E6E8C5E}" dt="2023-09-28T05:20:01.801" v="7717" actId="732"/>
          <ac:picMkLst>
            <pc:docMk/>
            <pc:sldMk cId="1642460017" sldId="426"/>
            <ac:picMk id="16" creationId="{A869A2B3-F397-4848-8055-63692E80BF1D}"/>
          </ac:picMkLst>
        </pc:picChg>
      </pc:sldChg>
    </pc:docChg>
  </pc:docChgLst>
  <pc:docChgLst>
    <pc:chgData name="Ricky" userId="f5e45f7c-c565-4cbd-bd3c-a0aa6186ff68" providerId="ADAL" clId="{AFAED33A-D0DE-4344-863F-E4D7CEBCBD80}"/>
    <pc:docChg chg="undo custSel addSld delSld modSld sldOrd">
      <pc:chgData name="Ricky" userId="f5e45f7c-c565-4cbd-bd3c-a0aa6186ff68" providerId="ADAL" clId="{AFAED33A-D0DE-4344-863F-E4D7CEBCBD80}" dt="2023-08-10T15:18:22.130" v="568" actId="15"/>
      <pc:docMkLst>
        <pc:docMk/>
      </pc:docMkLst>
    </pc:docChg>
  </pc:docChgLst>
  <pc:docChgLst>
    <pc:chgData name="簡廷州" userId="S::611410041@office365.ccu.edu.tw::fe94e020-c311-454d-859b-15538b9848b5" providerId="AD" clId="Web-{BB8869ED-14C7-4BE8-9103-E7CFF57AD9DB}"/>
    <pc:docChg chg="modSld">
      <pc:chgData name="簡廷州" userId="S::611410041@office365.ccu.edu.tw::fe94e020-c311-454d-859b-15538b9848b5" providerId="AD" clId="Web-{BB8869ED-14C7-4BE8-9103-E7CFF57AD9DB}" dt="2023-09-15T19:41:08.862" v="11" actId="1076"/>
      <pc:docMkLst>
        <pc:docMk/>
      </pc:docMkLst>
    </pc:docChg>
  </pc:docChgLst>
  <pc:docChgLst>
    <pc:chgData name="Ricky" userId="f5e45f7c-c565-4cbd-bd3c-a0aa6186ff68" providerId="ADAL" clId="{955911BA-FD02-4EF5-BE2F-12D3B47A5CEC}"/>
    <pc:docChg chg="custSel modSld">
      <pc:chgData name="Ricky" userId="f5e45f7c-c565-4cbd-bd3c-a0aa6186ff68" providerId="ADAL" clId="{955911BA-FD02-4EF5-BE2F-12D3B47A5CEC}" dt="2023-09-18T09:25:57.032" v="143" actId="20577"/>
      <pc:docMkLst>
        <pc:docMk/>
      </pc:docMkLst>
    </pc:docChg>
  </pc:docChgLst>
  <pc:docChgLst>
    <pc:chgData name="Ricky" userId="f5e45f7c-c565-4cbd-bd3c-a0aa6186ff68" providerId="ADAL" clId="{35BDAE0E-8892-4A7D-966D-03E2112ED6CC}"/>
    <pc:docChg chg="undo custSel addSld delSld modSld sldOrd">
      <pc:chgData name="Ricky" userId="f5e45f7c-c565-4cbd-bd3c-a0aa6186ff68" providerId="ADAL" clId="{35BDAE0E-8892-4A7D-966D-03E2112ED6CC}" dt="2023-08-30T07:08:36.124" v="5670"/>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DB7D5-B3B7-4E95-B3FE-1B7924D2CB21}" type="datetimeFigureOut">
              <a:rPr lang="zh-TW" altLang="en-US" smtClean="0"/>
              <a:t>2024/2/28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81A89-F49C-4B7C-BAF2-AEF3048EC1FE}" type="slidenum">
              <a:rPr lang="zh-TW" altLang="en-US" smtClean="0"/>
              <a:t>‹#›</a:t>
            </a:fld>
            <a:endParaRPr lang="zh-TW" altLang="en-US"/>
          </a:p>
        </p:txBody>
      </p:sp>
    </p:spTree>
    <p:extLst>
      <p:ext uri="{BB962C8B-B14F-4D97-AF65-F5344CB8AC3E}">
        <p14:creationId xmlns:p14="http://schemas.microsoft.com/office/powerpoint/2010/main" val="889039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a:t>
            </a:r>
            <a:r>
              <a:rPr lang="zh-TW" altLang="en-US"/>
              <a:t>好我今天</a:t>
            </a:r>
            <a:r>
              <a:rPr lang="zh-TW" altLang="en-US" dirty="0"/>
              <a:t>要報告的是</a:t>
            </a:r>
            <a:r>
              <a:rPr lang="en-US" altLang="zh-TW" sz="1200" b="1" dirty="0"/>
              <a:t>Semi-supervised Semantic Segmentation with Error Localization Network</a:t>
            </a:r>
            <a:r>
              <a:rPr lang="zh-TW" altLang="en-US" sz="1200" b="1" dirty="0"/>
              <a:t>，他是</a:t>
            </a:r>
            <a:r>
              <a:rPr lang="en-US" altLang="zh-TW" sz="1200" b="1" dirty="0"/>
              <a:t>CVPR 2022</a:t>
            </a:r>
            <a:r>
              <a:rPr lang="zh-TW" altLang="en-US" sz="1200" b="1" dirty="0"/>
              <a:t>的論文</a:t>
            </a:r>
            <a:endParaRPr lang="en-US" altLang="zh-TW"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1</a:t>
            </a:fld>
            <a:endParaRPr lang="zh-TW" altLang="en-US"/>
          </a:p>
        </p:txBody>
      </p:sp>
    </p:spTree>
    <p:extLst>
      <p:ext uri="{BB962C8B-B14F-4D97-AF65-F5344CB8AC3E}">
        <p14:creationId xmlns:p14="http://schemas.microsoft.com/office/powerpoint/2010/main" val="609213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在第二階段，已經訓練好的</a:t>
            </a:r>
            <a:r>
              <a:rPr lang="en-US" altLang="zh-TW" sz="1200" b="0" i="0" kern="1200" dirty="0">
                <a:solidFill>
                  <a:schemeClr val="tx1"/>
                </a:solidFill>
                <a:effectLst/>
                <a:latin typeface="+mn-lt"/>
                <a:ea typeface="+mn-ea"/>
                <a:cs typeface="+mn-cs"/>
              </a:rPr>
              <a:t>ELN</a:t>
            </a:r>
            <a:r>
              <a:rPr lang="zh-TW" altLang="en-US" sz="1200" b="0" i="0" kern="1200" dirty="0">
                <a:solidFill>
                  <a:schemeClr val="tx1"/>
                </a:solidFill>
                <a:effectLst/>
                <a:latin typeface="+mn-lt"/>
                <a:ea typeface="+mn-ea"/>
                <a:cs typeface="+mn-cs"/>
              </a:rPr>
              <a:t>會被用於</a:t>
            </a:r>
            <a:r>
              <a:rPr lang="en-US" altLang="zh-TW" sz="1200" b="0" i="0" kern="1200" dirty="0">
                <a:solidFill>
                  <a:schemeClr val="tx1"/>
                </a:solidFill>
                <a:effectLst/>
                <a:latin typeface="+mn-lt"/>
                <a:ea typeface="+mn-ea"/>
                <a:cs typeface="+mn-cs"/>
              </a:rPr>
              <a:t>semi-supervised</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sematic segmentation</a:t>
            </a:r>
            <a:r>
              <a:rPr lang="zh-TW" altLang="en-US" sz="1200" b="0" i="0" kern="1200" dirty="0">
                <a:solidFill>
                  <a:schemeClr val="tx1"/>
                </a:solidFill>
                <a:effectLst/>
                <a:latin typeface="+mn-lt"/>
                <a:ea typeface="+mn-ea"/>
                <a:cs typeface="+mn-cs"/>
              </a:rPr>
              <a:t>，其中</a:t>
            </a:r>
            <a:r>
              <a:rPr lang="en-US" altLang="zh-TW" sz="1200" b="0" i="0" kern="1200" dirty="0">
                <a:solidFill>
                  <a:schemeClr val="tx1"/>
                </a:solidFill>
                <a:effectLst/>
                <a:latin typeface="+mn-lt"/>
                <a:ea typeface="+mn-ea"/>
                <a:cs typeface="+mn-cs"/>
              </a:rPr>
              <a:t>unlabeled data</a:t>
            </a:r>
            <a:r>
              <a:rPr lang="zh-TW" altLang="en-US" sz="1200" b="0" i="0" kern="1200" dirty="0">
                <a:solidFill>
                  <a:schemeClr val="tx1"/>
                </a:solidFill>
                <a:effectLst/>
                <a:latin typeface="+mn-lt"/>
                <a:ea typeface="+mn-ea"/>
                <a:cs typeface="+mn-cs"/>
              </a:rPr>
              <a:t>會被用來做</a:t>
            </a:r>
            <a:r>
              <a:rPr lang="en-US" altLang="zh-TW" sz="1200" b="0" i="0" kern="1200" dirty="0">
                <a:solidFill>
                  <a:schemeClr val="tx1"/>
                </a:solidFill>
                <a:effectLst/>
                <a:latin typeface="+mn-lt"/>
                <a:ea typeface="+mn-ea"/>
                <a:cs typeface="+mn-cs"/>
              </a:rPr>
              <a:t>self training</a:t>
            </a:r>
            <a:r>
              <a:rPr lang="zh-TW" altLang="en-US" sz="1200" b="0" i="0" kern="1200" dirty="0">
                <a:solidFill>
                  <a:schemeClr val="tx1"/>
                </a:solidFill>
                <a:effectLst/>
                <a:latin typeface="+mn-lt"/>
                <a:ea typeface="+mn-ea"/>
                <a:cs typeface="+mn-cs"/>
              </a:rPr>
              <a:t>跟</a:t>
            </a:r>
            <a:r>
              <a:rPr lang="en-US" altLang="zh-TW" sz="1200" b="0" i="0" kern="1200" dirty="0">
                <a:solidFill>
                  <a:schemeClr val="tx1"/>
                </a:solidFill>
                <a:effectLst/>
                <a:latin typeface="+mn-lt"/>
                <a:ea typeface="+mn-ea"/>
                <a:cs typeface="+mn-cs"/>
              </a:rPr>
              <a:t>contrastive learning</a:t>
            </a:r>
          </a:p>
          <a:p>
            <a:br>
              <a:rPr lang="zh-TW" altLang="en-US" dirty="0"/>
            </a:br>
            <a:r>
              <a:rPr lang="en-US" altLang="zh-TW" sz="1200" b="0" i="0" kern="1200" dirty="0">
                <a:solidFill>
                  <a:schemeClr val="tx1"/>
                </a:solidFill>
                <a:effectLst/>
                <a:latin typeface="+mn-lt"/>
                <a:ea typeface="+mn-ea"/>
                <a:cs typeface="+mn-cs"/>
              </a:rPr>
              <a:t>ELN</a:t>
            </a:r>
            <a:r>
              <a:rPr lang="zh-TW" altLang="en-US" sz="1200" b="0" i="0" kern="1200" dirty="0">
                <a:solidFill>
                  <a:schemeClr val="tx1"/>
                </a:solidFill>
                <a:effectLst/>
                <a:latin typeface="+mn-lt"/>
                <a:ea typeface="+mn-ea"/>
                <a:cs typeface="+mn-cs"/>
              </a:rPr>
              <a:t>的用途是辨識可能存在錯誤</a:t>
            </a:r>
            <a:r>
              <a:rPr lang="en-US" altLang="zh-TW" sz="1200" b="0" i="0" kern="1200" dirty="0">
                <a:solidFill>
                  <a:schemeClr val="tx1"/>
                </a:solidFill>
                <a:effectLst/>
                <a:latin typeface="+mn-lt"/>
                <a:ea typeface="+mn-ea"/>
                <a:cs typeface="+mn-cs"/>
              </a:rPr>
              <a:t>pseudo label</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pixel</a:t>
            </a:r>
            <a:r>
              <a:rPr lang="zh-TW" altLang="en-US" sz="1200" b="0" i="0" kern="1200" dirty="0">
                <a:solidFill>
                  <a:schemeClr val="tx1"/>
                </a:solidFill>
                <a:effectLst/>
                <a:latin typeface="+mn-lt"/>
                <a:ea typeface="+mn-ea"/>
                <a:cs typeface="+mn-cs"/>
              </a:rPr>
              <a:t>，以便在</a:t>
            </a:r>
            <a:r>
              <a:rPr lang="en-US" altLang="zh-TW" sz="1200" b="0" i="0" kern="1200" dirty="0">
                <a:solidFill>
                  <a:schemeClr val="tx1"/>
                </a:solidFill>
                <a:effectLst/>
                <a:latin typeface="+mn-lt"/>
                <a:ea typeface="+mn-ea"/>
                <a:cs typeface="+mn-cs"/>
              </a:rPr>
              <a:t>self training</a:t>
            </a:r>
            <a:r>
              <a:rPr lang="zh-TW" altLang="en-US" sz="1200" b="0" i="0" kern="1200" dirty="0">
                <a:solidFill>
                  <a:schemeClr val="tx1"/>
                </a:solidFill>
                <a:effectLst/>
                <a:latin typeface="+mn-lt"/>
                <a:ea typeface="+mn-ea"/>
                <a:cs typeface="+mn-cs"/>
              </a:rPr>
              <a:t>和</a:t>
            </a:r>
            <a:r>
              <a:rPr lang="en-US" altLang="zh-TW" sz="1200" b="0" i="0" kern="1200" dirty="0">
                <a:solidFill>
                  <a:schemeClr val="tx1"/>
                </a:solidFill>
                <a:effectLst/>
                <a:latin typeface="+mn-lt"/>
                <a:ea typeface="+mn-ea"/>
                <a:cs typeface="+mn-cs"/>
              </a:rPr>
              <a:t>contrastive learning</a:t>
            </a:r>
            <a:r>
              <a:rPr lang="zh-TW" altLang="en-US" sz="1200" b="0" i="0" kern="1200" dirty="0">
                <a:solidFill>
                  <a:schemeClr val="tx1"/>
                </a:solidFill>
                <a:effectLst/>
                <a:latin typeface="+mn-lt"/>
                <a:ea typeface="+mn-ea"/>
                <a:cs typeface="+mn-cs"/>
              </a:rPr>
              <a:t>的過程中忽略這些</a:t>
            </a:r>
            <a:r>
              <a:rPr lang="en-US" altLang="zh-TW" sz="1200" b="0" i="0" kern="1200" dirty="0">
                <a:solidFill>
                  <a:schemeClr val="tx1"/>
                </a:solidFill>
                <a:effectLst/>
                <a:latin typeface="+mn-lt"/>
                <a:ea typeface="+mn-ea"/>
                <a:cs typeface="+mn-cs"/>
              </a:rPr>
              <a:t>pixel</a:t>
            </a:r>
            <a:r>
              <a:rPr lang="zh-TW" altLang="en-US" sz="1200" b="0" i="0" kern="1200" dirty="0">
                <a:solidFill>
                  <a:schemeClr val="tx1"/>
                </a:solidFill>
                <a:effectLst/>
                <a:latin typeface="+mn-lt"/>
                <a:ea typeface="+mn-ea"/>
                <a:cs typeface="+mn-cs"/>
              </a:rPr>
              <a:t>，以實現穩定且有效的訓練。</a:t>
            </a:r>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13</a:t>
            </a:fld>
            <a:endParaRPr lang="zh-TW" altLang="en-US"/>
          </a:p>
        </p:txBody>
      </p:sp>
    </p:spTree>
    <p:extLst>
      <p:ext uri="{BB962C8B-B14F-4D97-AF65-F5344CB8AC3E}">
        <p14:creationId xmlns:p14="http://schemas.microsoft.com/office/powerpoint/2010/main" val="4105441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訓練 </a:t>
            </a:r>
            <a:r>
              <a:rPr lang="en-US" altLang="zh-TW" sz="1200" b="0" i="0" kern="1200" dirty="0">
                <a:solidFill>
                  <a:schemeClr val="tx1"/>
                </a:solidFill>
                <a:effectLst/>
                <a:latin typeface="+mn-lt"/>
                <a:ea typeface="+mn-ea"/>
                <a:cs typeface="+mn-cs"/>
              </a:rPr>
              <a:t>ELN </a:t>
            </a:r>
            <a:r>
              <a:rPr lang="zh-TW" altLang="en-US" sz="1200" b="0" i="0" kern="1200" dirty="0">
                <a:solidFill>
                  <a:schemeClr val="tx1"/>
                </a:solidFill>
                <a:effectLst/>
                <a:latin typeface="+mn-lt"/>
                <a:ea typeface="+mn-ea"/>
                <a:cs typeface="+mn-cs"/>
              </a:rPr>
              <a:t>與主分割網絡和輔助解碼器一同進行（左圖）。</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主分割網絡使用普通的交叉熵損失 </a:t>
            </a:r>
            <a:r>
              <a:rPr lang="en-US" altLang="zh-TW" sz="1200" b="0" i="0" kern="1200" dirty="0" err="1">
                <a:solidFill>
                  <a:schemeClr val="tx1"/>
                </a:solidFill>
                <a:effectLst/>
                <a:latin typeface="+mn-lt"/>
                <a:ea typeface="+mn-ea"/>
                <a:cs typeface="+mn-cs"/>
              </a:rPr>
              <a:t>Lsup</a:t>
            </a:r>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進行訓練，但輔助解碼器使用受限制的交叉熵損失 </a:t>
            </a:r>
            <a:r>
              <a:rPr lang="en-US" altLang="zh-TW" sz="1200" b="0" i="0" kern="1200" dirty="0">
                <a:solidFill>
                  <a:schemeClr val="tx1"/>
                </a:solidFill>
                <a:effectLst/>
                <a:latin typeface="+mn-lt"/>
                <a:ea typeface="+mn-ea"/>
                <a:cs typeface="+mn-cs"/>
              </a:rPr>
              <a:t>Laux </a:t>
            </a:r>
            <a:r>
              <a:rPr lang="zh-TW" altLang="en-US" sz="1200" b="0" i="0" kern="1200" dirty="0">
                <a:solidFill>
                  <a:schemeClr val="tx1"/>
                </a:solidFill>
                <a:effectLst/>
                <a:latin typeface="+mn-lt"/>
                <a:ea typeface="+mn-ea"/>
                <a:cs typeface="+mn-cs"/>
              </a:rPr>
              <a:t>進行訓練，使其不如主分割網絡，並且它們的預測有意包含合理且多樣的錯誤。</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所有解碼器的所有預測都被用作 </a:t>
            </a:r>
            <a:r>
              <a:rPr lang="en-US" altLang="zh-TW" sz="1200" b="0" i="0" kern="1200" dirty="0">
                <a:solidFill>
                  <a:schemeClr val="tx1"/>
                </a:solidFill>
                <a:effectLst/>
                <a:latin typeface="+mn-lt"/>
                <a:ea typeface="+mn-ea"/>
                <a:cs typeface="+mn-cs"/>
              </a:rPr>
              <a:t>ELN </a:t>
            </a:r>
            <a:r>
              <a:rPr lang="zh-TW" altLang="en-US" sz="1200" b="0" i="0" kern="1200" dirty="0">
                <a:solidFill>
                  <a:schemeClr val="tx1"/>
                </a:solidFill>
                <a:effectLst/>
                <a:latin typeface="+mn-lt"/>
                <a:ea typeface="+mn-ea"/>
                <a:cs typeface="+mn-cs"/>
              </a:rPr>
              <a:t>的訓練輸入（右圖），</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ELN </a:t>
            </a:r>
            <a:r>
              <a:rPr lang="zh-TW" altLang="en-US" sz="1200" b="0" i="0" kern="1200" dirty="0">
                <a:solidFill>
                  <a:schemeClr val="tx1"/>
                </a:solidFill>
                <a:effectLst/>
                <a:latin typeface="+mn-lt"/>
                <a:ea typeface="+mn-ea"/>
                <a:cs typeface="+mn-cs"/>
              </a:rPr>
              <a:t>學習定位預測中的錯誤。請注意，為了簡潔起見，雖然在這個圖中它們的訓練過程是分開繪製的，但 </a:t>
            </a:r>
            <a:r>
              <a:rPr lang="en-US" altLang="zh-TW" sz="1200" b="0" i="0" kern="1200" dirty="0">
                <a:solidFill>
                  <a:schemeClr val="tx1"/>
                </a:solidFill>
                <a:effectLst/>
                <a:latin typeface="+mn-lt"/>
                <a:ea typeface="+mn-ea"/>
                <a:cs typeface="+mn-cs"/>
              </a:rPr>
              <a:t>ELN </a:t>
            </a:r>
            <a:r>
              <a:rPr lang="zh-TW" altLang="en-US" sz="1200" b="0" i="0" kern="1200" dirty="0">
                <a:solidFill>
                  <a:schemeClr val="tx1"/>
                </a:solidFill>
                <a:effectLst/>
                <a:latin typeface="+mn-lt"/>
                <a:ea typeface="+mn-ea"/>
                <a:cs typeface="+mn-cs"/>
              </a:rPr>
              <a:t>和其他組件是同時進行訓練的。</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14</a:t>
            </a:fld>
            <a:endParaRPr lang="zh-TW" altLang="en-US"/>
          </a:p>
        </p:txBody>
      </p:sp>
    </p:spTree>
    <p:extLst>
      <p:ext uri="{BB962C8B-B14F-4D97-AF65-F5344CB8AC3E}">
        <p14:creationId xmlns:p14="http://schemas.microsoft.com/office/powerpoint/2010/main" val="114247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15</a:t>
            </a:fld>
            <a:endParaRPr lang="zh-TW" altLang="en-US"/>
          </a:p>
        </p:txBody>
      </p:sp>
    </p:spTree>
    <p:extLst>
      <p:ext uri="{BB962C8B-B14F-4D97-AF65-F5344CB8AC3E}">
        <p14:creationId xmlns:p14="http://schemas.microsoft.com/office/powerpoint/2010/main" val="2602534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dirty="0"/>
                  <a:t>每個輔助</a:t>
                </a:r>
                <a:r>
                  <a:rPr lang="en-US" altLang="zh-TW" dirty="0"/>
                  <a:t>decoder</a:t>
                </a:r>
                <a:r>
                  <a:rPr lang="zh-TW" altLang="en-US" dirty="0"/>
                  <a:t>都是使用了受限制的</a:t>
                </a:r>
                <a:r>
                  <a:rPr lang="en-US" altLang="zh-TW" dirty="0"/>
                  <a:t>Cross entropy loss</a:t>
                </a:r>
                <a:r>
                  <a:rPr lang="zh-TW" altLang="en-US" dirty="0"/>
                  <a:t>來訓練的</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br>
                  <a:rPr lang="zh-TW" altLang="en-US" dirty="0"/>
                </a:b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讓大</a:t>
                </a:r>
                <a:r>
                  <a:rPr lang="en-US" altLang="zh-TW" sz="1200" b="0" i="0" kern="1200" dirty="0">
                    <a:solidFill>
                      <a:schemeClr val="tx1"/>
                    </a:solidFill>
                    <a:effectLst/>
                    <a:latin typeface="+mn-lt"/>
                    <a:ea typeface="+mn-ea"/>
                    <a:cs typeface="+mn-cs"/>
                  </a:rPr>
                  <a:t>K </a:t>
                </a:r>
                <a:r>
                  <a:rPr lang="zh-TW" altLang="en-US" sz="1200" b="0" i="0" kern="1200" dirty="0">
                    <a:solidFill>
                      <a:schemeClr val="tx1"/>
                    </a:solidFill>
                    <a:effectLst/>
                    <a:latin typeface="+mn-lt"/>
                    <a:ea typeface="+mn-ea"/>
                    <a:cs typeface="+mn-cs"/>
                  </a:rPr>
                  <a:t>表示所有輔助</a:t>
                </a:r>
                <a:r>
                  <a:rPr lang="en-US" altLang="zh-TW" sz="1200" b="0" i="0" kern="1200" dirty="0">
                    <a:solidFill>
                      <a:schemeClr val="tx1"/>
                    </a:solidFill>
                    <a:effectLst/>
                    <a:latin typeface="+mn-lt"/>
                    <a:ea typeface="+mn-ea"/>
                    <a:cs typeface="+mn-cs"/>
                  </a:rPr>
                  <a:t>decoder</a:t>
                </a:r>
                <a:r>
                  <a:rPr lang="zh-TW" altLang="en-US" sz="1200" b="0" i="0" kern="1200" dirty="0">
                    <a:solidFill>
                      <a:schemeClr val="tx1"/>
                    </a:solidFill>
                    <a:effectLst/>
                    <a:latin typeface="+mn-lt"/>
                    <a:ea typeface="+mn-ea"/>
                    <a:cs typeface="+mn-cs"/>
                  </a:rPr>
                  <a:t>的數量，小</a:t>
                </a:r>
                <a:r>
                  <a:rPr lang="en-US" altLang="zh-TW" sz="1200" b="0" i="0" kern="1200" dirty="0">
                    <a:solidFill>
                      <a:schemeClr val="tx1"/>
                    </a:solidFill>
                    <a:effectLst/>
                    <a:latin typeface="+mn-lt"/>
                    <a:ea typeface="+mn-ea"/>
                    <a:cs typeface="+mn-cs"/>
                  </a:rPr>
                  <a:t>k </a:t>
                </a:r>
                <a:r>
                  <a:rPr lang="zh-TW" altLang="en-US" sz="1200" b="0" i="0" kern="1200" dirty="0">
                    <a:solidFill>
                      <a:schemeClr val="tx1"/>
                    </a:solidFill>
                    <a:effectLst/>
                    <a:latin typeface="+mn-lt"/>
                    <a:ea typeface="+mn-ea"/>
                    <a:cs typeface="+mn-cs"/>
                  </a:rPr>
                  <a:t>表示它們的</a:t>
                </a:r>
                <a:r>
                  <a:rPr lang="en-US" altLang="zh-TW" sz="1200" b="0" i="0" kern="1200" dirty="0">
                    <a:solidFill>
                      <a:schemeClr val="tx1"/>
                    </a:solidFill>
                    <a:effectLst/>
                    <a:latin typeface="+mn-lt"/>
                    <a:ea typeface="+mn-ea"/>
                    <a:cs typeface="+mn-cs"/>
                  </a:rPr>
                  <a:t>index</a:t>
                </a:r>
                <a:r>
                  <a:rPr lang="zh-TW" altLang="en-US" sz="1200" b="0" i="0" kern="1200" dirty="0">
                    <a:solidFill>
                      <a:schemeClr val="tx1"/>
                    </a:solidFill>
                    <a:effectLst/>
                    <a:latin typeface="+mn-lt"/>
                    <a:ea typeface="+mn-ea"/>
                    <a:cs typeface="+mn-cs"/>
                  </a:rPr>
                  <a:t>。那麼 </a:t>
                </a:r>
                <a:r>
                  <a:rPr lang="en-US" altLang="zh-TW" sz="1200" b="0" i="0" kern="1200" dirty="0">
                    <a:solidFill>
                      <a:schemeClr val="tx1"/>
                    </a:solidFill>
                    <a:effectLst/>
                    <a:latin typeface="+mn-lt"/>
                    <a:ea typeface="+mn-ea"/>
                    <a:cs typeface="+mn-cs"/>
                  </a:rPr>
                  <a:t>K </a:t>
                </a:r>
                <a:r>
                  <a:rPr lang="zh-TW" altLang="en-US" sz="1200" b="0" i="0" kern="1200" dirty="0">
                    <a:solidFill>
                      <a:schemeClr val="tx1"/>
                    </a:solidFill>
                    <a:effectLst/>
                    <a:latin typeface="+mn-lt"/>
                    <a:ea typeface="+mn-ea"/>
                    <a:cs typeface="+mn-cs"/>
                  </a:rPr>
                  <a:t>個輔助</a:t>
                </a:r>
                <a:r>
                  <a:rPr lang="en-US" altLang="zh-TW" sz="1200" b="0" i="0" kern="1200" dirty="0">
                    <a:solidFill>
                      <a:schemeClr val="tx1"/>
                    </a:solidFill>
                    <a:effectLst/>
                    <a:latin typeface="+mn-lt"/>
                    <a:ea typeface="+mn-ea"/>
                    <a:cs typeface="+mn-cs"/>
                  </a:rPr>
                  <a:t>decoder</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total loss</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Laux</a:t>
                </a:r>
                <a:r>
                  <a:rPr lang="zh-TW" altLang="en-US" sz="1200" b="0" i="0" kern="1200" dirty="0">
                    <a:solidFill>
                      <a:schemeClr val="tx1"/>
                    </a:solidFill>
                    <a:effectLst/>
                    <a:latin typeface="+mn-lt"/>
                    <a:ea typeface="+mn-ea"/>
                    <a:cs typeface="+mn-cs"/>
                  </a:rPr>
                  <a:t>，可以由以下公式給出：</a:t>
                </a:r>
                <a:endParaRPr lang="en-US" altLang="zh-TW" sz="1200" b="0" i="0" kern="1200" dirty="0">
                  <a:solidFill>
                    <a:schemeClr val="tx1"/>
                  </a:solidFill>
                  <a:effectLst/>
                  <a:latin typeface="+mn-lt"/>
                  <a:ea typeface="+mn-ea"/>
                  <a:cs typeface="+mn-cs"/>
                </a:endParaRPr>
              </a:p>
              <a:p>
                <a14:m>
                  <m:oMath xmlns:m="http://schemas.openxmlformats.org/officeDocument/2006/math">
                    <m:sSup>
                      <m:sSupPr>
                        <m:ctrlPr>
                          <a:rPr lang="en-US" altLang="zh-TW" sz="1200" b="0" i="1" smtClean="0">
                            <a:latin typeface="Cambria Math" panose="02040503050406030204" pitchFamily="18" charset="0"/>
                          </a:rPr>
                        </m:ctrlPr>
                      </m:sSupPr>
                      <m:e>
                        <m:r>
                          <a:rPr lang="en-US" altLang="zh-TW" sz="1200" b="0" i="1" smtClean="0">
                            <a:latin typeface="Cambria Math" panose="02040503050406030204" pitchFamily="18" charset="0"/>
                          </a:rPr>
                          <m:t>𝛼</m:t>
                        </m:r>
                      </m:e>
                      <m:sup>
                        <m:r>
                          <a:rPr lang="en-US" altLang="zh-TW" sz="1200" b="0" i="1" smtClean="0">
                            <a:latin typeface="Cambria Math" panose="02040503050406030204" pitchFamily="18" charset="0"/>
                          </a:rPr>
                          <m:t>𝑘</m:t>
                        </m:r>
                      </m:sup>
                    </m:sSup>
                  </m:oMath>
                </a14:m>
                <a:r>
                  <a:rPr lang="zh-TW" altLang="en-US" sz="1200" b="0" i="0" kern="1200" dirty="0">
                    <a:solidFill>
                      <a:schemeClr val="tx1"/>
                    </a:solidFill>
                    <a:effectLst/>
                    <a:latin typeface="+mn-lt"/>
                    <a:ea typeface="+mn-ea"/>
                    <a:cs typeface="+mn-cs"/>
                  </a:rPr>
                  <a:t>是一個</a:t>
                </a:r>
                <a:r>
                  <a:rPr lang="en-US" altLang="zh-TW" sz="1200" b="0" i="0" kern="1200" dirty="0">
                    <a:solidFill>
                      <a:schemeClr val="tx1"/>
                    </a:solidFill>
                    <a:effectLst/>
                    <a:latin typeface="+mn-lt"/>
                    <a:ea typeface="+mn-ea"/>
                    <a:cs typeface="+mn-cs"/>
                  </a:rPr>
                  <a:t>scale</a:t>
                </a:r>
                <a:r>
                  <a:rPr lang="zh-TW" altLang="en-US" sz="1200" b="0" i="0" kern="1200" dirty="0">
                    <a:solidFill>
                      <a:schemeClr val="tx1"/>
                    </a:solidFill>
                    <a:effectLst/>
                    <a:latin typeface="+mn-lt"/>
                    <a:ea typeface="+mn-ea"/>
                    <a:cs typeface="+mn-cs"/>
                  </a:rPr>
                  <a:t>的超參數用來限制地</a:t>
                </a:r>
                <a:r>
                  <a:rPr lang="en-US" altLang="zh-TW" sz="1200" b="0" i="0" kern="1200" dirty="0">
                    <a:solidFill>
                      <a:schemeClr val="tx1"/>
                    </a:solidFill>
                    <a:effectLst/>
                    <a:latin typeface="+mn-lt"/>
                    <a:ea typeface="+mn-ea"/>
                    <a:cs typeface="+mn-cs"/>
                  </a:rPr>
                  <a:t>k</a:t>
                </a:r>
                <a:r>
                  <a:rPr lang="zh-TW" altLang="en-US" sz="1200" b="0" i="0" kern="1200" dirty="0">
                    <a:solidFill>
                      <a:schemeClr val="tx1"/>
                    </a:solidFill>
                    <a:effectLst/>
                    <a:latin typeface="+mn-lt"/>
                    <a:ea typeface="+mn-ea"/>
                    <a:cs typeface="+mn-cs"/>
                  </a:rPr>
                  <a:t>個輔助</a:t>
                </a:r>
                <a:r>
                  <a:rPr lang="en-US" altLang="zh-TW" sz="1200" b="0" i="0" kern="1200" dirty="0">
                    <a:solidFill>
                      <a:schemeClr val="tx1"/>
                    </a:solidFill>
                    <a:effectLst/>
                    <a:latin typeface="+mn-lt"/>
                    <a:ea typeface="+mn-ea"/>
                    <a:cs typeface="+mn-cs"/>
                  </a:rPr>
                  <a:t>decoder</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loss</a:t>
                </a:r>
              </a:p>
              <a:p>
                <a:r>
                  <a:rPr lang="zh-TW" altLang="en-US" sz="1200" b="0" i="0" kern="1200" dirty="0">
                    <a:solidFill>
                      <a:schemeClr val="tx1"/>
                    </a:solidFill>
                    <a:effectLst/>
                    <a:latin typeface="+mn-lt"/>
                    <a:ea typeface="+mn-ea"/>
                    <a:cs typeface="+mn-cs"/>
                  </a:rPr>
                  <a:t>只有當</a:t>
                </a:r>
                <a:r>
                  <a:rPr lang="en-US" altLang="zh-TW" sz="1200" b="0" i="0" kern="1200" dirty="0">
                    <a:solidFill>
                      <a:schemeClr val="tx1"/>
                    </a:solidFill>
                    <a:effectLst/>
                    <a:latin typeface="+mn-lt"/>
                    <a:ea typeface="+mn-ea"/>
                    <a:cs typeface="+mn-cs"/>
                  </a:rPr>
                  <a:t>kth decoder</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CE</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loss</a:t>
                </a:r>
                <a:r>
                  <a:rPr lang="zh-TW" altLang="en-US" sz="1200" b="0" i="0" kern="1200" dirty="0">
                    <a:solidFill>
                      <a:schemeClr val="tx1"/>
                    </a:solidFill>
                    <a:effectLst/>
                    <a:latin typeface="+mn-lt"/>
                    <a:ea typeface="+mn-ea"/>
                    <a:cs typeface="+mn-cs"/>
                  </a:rPr>
                  <a:t>大於</a:t>
                </a:r>
                <a:r>
                  <a:rPr lang="en-US" altLang="zh-TW" sz="1200" b="0" i="0" kern="1200" dirty="0">
                    <a:solidFill>
                      <a:schemeClr val="tx1"/>
                    </a:solidFill>
                    <a:effectLst/>
                    <a:latin typeface="+mn-lt"/>
                    <a:ea typeface="+mn-ea"/>
                    <a:cs typeface="+mn-cs"/>
                  </a:rPr>
                  <a:t>main segmentation</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CE</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loss</a:t>
                </a:r>
                <a:r>
                  <a:rPr lang="zh-TW" altLang="en-US" sz="1200" b="0" i="0" kern="1200" dirty="0">
                    <a:solidFill>
                      <a:schemeClr val="tx1"/>
                    </a:solidFill>
                    <a:effectLst/>
                    <a:latin typeface="+mn-lt"/>
                    <a:ea typeface="+mn-ea"/>
                    <a:cs typeface="+mn-cs"/>
                  </a:rPr>
                  <a:t>乘上</a:t>
                </a:r>
                <a:r>
                  <a:rPr lang="en-US" altLang="zh-TW" sz="1200" b="0" i="0" kern="1200" dirty="0">
                    <a:solidFill>
                      <a:schemeClr val="tx1"/>
                    </a:solidFill>
                    <a:effectLst/>
                    <a:latin typeface="+mn-lt"/>
                    <a:ea typeface="+mn-ea"/>
                    <a:cs typeface="+mn-cs"/>
                  </a:rPr>
                  <a:t>alpha k</a:t>
                </a:r>
                <a:r>
                  <a:rPr lang="zh-TW" altLang="en-US" sz="1200" b="0" i="0" kern="1200" dirty="0">
                    <a:solidFill>
                      <a:schemeClr val="tx1"/>
                    </a:solidFill>
                    <a:effectLst/>
                    <a:latin typeface="+mn-lt"/>
                    <a:ea typeface="+mn-ea"/>
                    <a:cs typeface="+mn-cs"/>
                  </a:rPr>
                  <a:t>這個超參數時他的權重才是</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否則為</a:t>
                </a:r>
                <a:r>
                  <a:rPr lang="en-US" altLang="zh-TW" sz="1200" b="0" i="0" kern="1200" dirty="0">
                    <a:solidFill>
                      <a:schemeClr val="tx1"/>
                    </a:solidFill>
                    <a:effectLst/>
                    <a:latin typeface="+mn-lt"/>
                    <a:ea typeface="+mn-ea"/>
                    <a:cs typeface="+mn-cs"/>
                  </a:rPr>
                  <a:t>0</a:t>
                </a:r>
              </a:p>
              <a:p>
                <a:endParaRPr lang="en-US" altLang="zh-TW" dirty="0"/>
              </a:p>
              <a:p>
                <a:endParaRPr lang="en-US" altLang="zh-TW" dirty="0"/>
              </a:p>
              <a:p>
                <a:r>
                  <a:rPr lang="zh-TW" altLang="en-US" sz="1200" b="0" i="0" kern="1200" dirty="0">
                    <a:solidFill>
                      <a:schemeClr val="tx1"/>
                    </a:solidFill>
                    <a:effectLst/>
                    <a:latin typeface="+mn-lt"/>
                    <a:ea typeface="+mn-ea"/>
                    <a:cs typeface="+mn-cs"/>
                  </a:rPr>
                  <a:t>以這種方式訓練輔助</a:t>
                </a:r>
                <a:r>
                  <a:rPr lang="en-US" altLang="zh-TW" sz="1200" b="0" i="0" kern="1200" dirty="0">
                    <a:solidFill>
                      <a:schemeClr val="tx1"/>
                    </a:solidFill>
                    <a:effectLst/>
                    <a:latin typeface="+mn-lt"/>
                    <a:ea typeface="+mn-ea"/>
                    <a:cs typeface="+mn-cs"/>
                  </a:rPr>
                  <a:t>Decoder</a:t>
                </a:r>
                <a:r>
                  <a:rPr lang="zh-TW" altLang="en-US" sz="1200" b="0" i="0" kern="1200" dirty="0">
                    <a:solidFill>
                      <a:schemeClr val="tx1"/>
                    </a:solidFill>
                    <a:effectLst/>
                    <a:latin typeface="+mn-lt"/>
                    <a:ea typeface="+mn-ea"/>
                    <a:cs typeface="+mn-cs"/>
                  </a:rPr>
                  <a:t>可以讓它們能夠生成可能錯誤的</a:t>
                </a:r>
                <a:r>
                  <a:rPr lang="en-US" altLang="zh-TW" sz="1200" b="0" i="0" kern="1200" dirty="0">
                    <a:solidFill>
                      <a:schemeClr val="tx1"/>
                    </a:solidFill>
                    <a:effectLst/>
                    <a:latin typeface="+mn-lt"/>
                    <a:ea typeface="+mn-ea"/>
                    <a:cs typeface="+mn-cs"/>
                  </a:rPr>
                  <a:t>predict</a:t>
                </a:r>
                <a:r>
                  <a:rPr lang="zh-TW" altLang="en-US" sz="1200" b="0" i="0" kern="1200" dirty="0">
                    <a:solidFill>
                      <a:schemeClr val="tx1"/>
                    </a:solidFill>
                    <a:effectLst/>
                    <a:latin typeface="+mn-lt"/>
                    <a:ea typeface="+mn-ea"/>
                    <a:cs typeface="+mn-cs"/>
                  </a:rPr>
                  <a:t>，這些</a:t>
                </a:r>
                <a:r>
                  <a:rPr lang="en-US" altLang="zh-TW" sz="1200" b="0" i="0" kern="1200" dirty="0">
                    <a:solidFill>
                      <a:schemeClr val="tx1"/>
                    </a:solidFill>
                    <a:effectLst/>
                    <a:latin typeface="+mn-lt"/>
                    <a:ea typeface="+mn-ea"/>
                    <a:cs typeface="+mn-cs"/>
                  </a:rPr>
                  <a:t>predict</a:t>
                </a:r>
                <a:r>
                  <a:rPr lang="zh-TW" altLang="en-US" sz="1200" b="0" i="0" kern="1200" dirty="0">
                    <a:solidFill>
                      <a:schemeClr val="tx1"/>
                    </a:solidFill>
                    <a:effectLst/>
                    <a:latin typeface="+mn-lt"/>
                    <a:ea typeface="+mn-ea"/>
                    <a:cs typeface="+mn-cs"/>
                  </a:rPr>
                  <a:t>被用作</a:t>
                </a:r>
                <a:r>
                  <a:rPr lang="en-US" altLang="zh-TW" sz="1200" b="0" i="0" kern="1200" dirty="0">
                    <a:solidFill>
                      <a:schemeClr val="tx1"/>
                    </a:solidFill>
                    <a:effectLst/>
                    <a:latin typeface="+mn-lt"/>
                    <a:ea typeface="+mn-ea"/>
                    <a:cs typeface="+mn-cs"/>
                  </a:rPr>
                  <a:t>ELN</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training input</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dirty="0"/>
                  <a:t>P k = Dk (E(X)) denotes segmentation prediction of the kth decoder</a:t>
                </a:r>
                <a:endParaRPr lang="en-US" altLang="zh-TW" sz="1200" b="0" i="0" kern="1200" dirty="0">
                  <a:solidFill>
                    <a:schemeClr val="tx1"/>
                  </a:solidFill>
                  <a:effectLst/>
                  <a:latin typeface="+mn-lt"/>
                  <a:ea typeface="+mn-ea"/>
                  <a:cs typeface="+mn-cs"/>
                </a:endParaRPr>
              </a:p>
              <a:p>
                <a:r>
                  <a:rPr lang="en-US" altLang="zh-TW" sz="1200" dirty="0"/>
                  <a:t>the set of labeled images </a:t>
                </a:r>
                <a14:m>
                  <m:oMath xmlns:m="http://schemas.openxmlformats.org/officeDocument/2006/math">
                    <m:sSub>
                      <m:sSubPr>
                        <m:ctrlPr>
                          <a:rPr lang="en-US" altLang="zh-TW" sz="1200" b="0" i="1" smtClean="0">
                            <a:latin typeface="Cambria Math" panose="02040503050406030204" pitchFamily="18" charset="0"/>
                          </a:rPr>
                        </m:ctrlPr>
                      </m:sSubPr>
                      <m:e>
                        <m:r>
                          <a:rPr lang="en-US" altLang="zh-TW" sz="1200" b="0" i="1" smtClean="0">
                            <a:latin typeface="Cambria Math" panose="02040503050406030204" pitchFamily="18" charset="0"/>
                          </a:rPr>
                          <m:t>𝐷</m:t>
                        </m:r>
                      </m:e>
                      <m:sub>
                        <m:r>
                          <a:rPr lang="en-US" altLang="zh-TW" sz="1200" b="0" i="1" smtClean="0">
                            <a:latin typeface="Cambria Math" panose="02040503050406030204" pitchFamily="18" charset="0"/>
                          </a:rPr>
                          <m:t>𝐿</m:t>
                        </m:r>
                      </m:sub>
                    </m:sSub>
                  </m:oMath>
                </a14:m>
                <a:endParaRPr lang="zh-TW" altLang="en-US" dirty="0"/>
              </a:p>
            </p:txBody>
          </p:sp>
        </mc:Choice>
        <mc:Fallback xmlns="">
          <p:sp>
            <p:nvSpPr>
              <p:cNvPr id="3" name="備忘稿版面配置區 2"/>
              <p:cNvSpPr>
                <a:spLocks noGrp="1"/>
              </p:cNvSpPr>
              <p:nvPr>
                <p:ph type="body" idx="1"/>
              </p:nvPr>
            </p:nvSpPr>
            <p:spPr/>
            <p:txBody>
              <a:bodyPr/>
              <a:lstStyle/>
              <a:p>
                <a:r>
                  <a:rPr lang="zh-TW" altLang="en-US" dirty="0"/>
                  <a:t>每個輔助</a:t>
                </a:r>
                <a:r>
                  <a:rPr lang="en-US" altLang="zh-TW" dirty="0"/>
                  <a:t>decoder</a:t>
                </a:r>
                <a:r>
                  <a:rPr lang="zh-TW" altLang="en-US" dirty="0"/>
                  <a:t>都是使用了受限制的</a:t>
                </a:r>
                <a:r>
                  <a:rPr lang="en-US" altLang="zh-TW" dirty="0"/>
                  <a:t>Cross entropy loss</a:t>
                </a:r>
                <a:r>
                  <a:rPr lang="zh-TW" altLang="en-US" dirty="0"/>
                  <a:t>來訓練的</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br>
                  <a:rPr lang="zh-TW" altLang="en-US" dirty="0"/>
                </a:b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讓大</a:t>
                </a:r>
                <a:r>
                  <a:rPr lang="en-US" altLang="zh-TW" sz="1200" b="0" i="0" kern="1200" dirty="0">
                    <a:solidFill>
                      <a:schemeClr val="tx1"/>
                    </a:solidFill>
                    <a:effectLst/>
                    <a:latin typeface="+mn-lt"/>
                    <a:ea typeface="+mn-ea"/>
                    <a:cs typeface="+mn-cs"/>
                  </a:rPr>
                  <a:t>K </a:t>
                </a:r>
                <a:r>
                  <a:rPr lang="zh-TW" altLang="en-US" sz="1200" b="0" i="0" kern="1200" dirty="0">
                    <a:solidFill>
                      <a:schemeClr val="tx1"/>
                    </a:solidFill>
                    <a:effectLst/>
                    <a:latin typeface="+mn-lt"/>
                    <a:ea typeface="+mn-ea"/>
                    <a:cs typeface="+mn-cs"/>
                  </a:rPr>
                  <a:t>表示所有輔助</a:t>
                </a:r>
                <a:r>
                  <a:rPr lang="en-US" altLang="zh-TW" sz="1200" b="0" i="0" kern="1200" dirty="0">
                    <a:solidFill>
                      <a:schemeClr val="tx1"/>
                    </a:solidFill>
                    <a:effectLst/>
                    <a:latin typeface="+mn-lt"/>
                    <a:ea typeface="+mn-ea"/>
                    <a:cs typeface="+mn-cs"/>
                  </a:rPr>
                  <a:t>decoder</a:t>
                </a:r>
                <a:r>
                  <a:rPr lang="zh-TW" altLang="en-US" sz="1200" b="0" i="0" kern="1200" dirty="0">
                    <a:solidFill>
                      <a:schemeClr val="tx1"/>
                    </a:solidFill>
                    <a:effectLst/>
                    <a:latin typeface="+mn-lt"/>
                    <a:ea typeface="+mn-ea"/>
                    <a:cs typeface="+mn-cs"/>
                  </a:rPr>
                  <a:t>的數量，小</a:t>
                </a:r>
                <a:r>
                  <a:rPr lang="en-US" altLang="zh-TW" sz="1200" b="0" i="0" kern="1200" dirty="0">
                    <a:solidFill>
                      <a:schemeClr val="tx1"/>
                    </a:solidFill>
                    <a:effectLst/>
                    <a:latin typeface="+mn-lt"/>
                    <a:ea typeface="+mn-ea"/>
                    <a:cs typeface="+mn-cs"/>
                  </a:rPr>
                  <a:t>k </a:t>
                </a:r>
                <a:r>
                  <a:rPr lang="zh-TW" altLang="en-US" sz="1200" b="0" i="0" kern="1200" dirty="0">
                    <a:solidFill>
                      <a:schemeClr val="tx1"/>
                    </a:solidFill>
                    <a:effectLst/>
                    <a:latin typeface="+mn-lt"/>
                    <a:ea typeface="+mn-ea"/>
                    <a:cs typeface="+mn-cs"/>
                  </a:rPr>
                  <a:t>表示它們的</a:t>
                </a:r>
                <a:r>
                  <a:rPr lang="en-US" altLang="zh-TW" sz="1200" b="0" i="0" kern="1200" dirty="0">
                    <a:solidFill>
                      <a:schemeClr val="tx1"/>
                    </a:solidFill>
                    <a:effectLst/>
                    <a:latin typeface="+mn-lt"/>
                    <a:ea typeface="+mn-ea"/>
                    <a:cs typeface="+mn-cs"/>
                  </a:rPr>
                  <a:t>index</a:t>
                </a:r>
                <a:r>
                  <a:rPr lang="zh-TW" altLang="en-US" sz="1200" b="0" i="0" kern="1200" dirty="0">
                    <a:solidFill>
                      <a:schemeClr val="tx1"/>
                    </a:solidFill>
                    <a:effectLst/>
                    <a:latin typeface="+mn-lt"/>
                    <a:ea typeface="+mn-ea"/>
                    <a:cs typeface="+mn-cs"/>
                  </a:rPr>
                  <a:t>。那麼 </a:t>
                </a:r>
                <a:r>
                  <a:rPr lang="en-US" altLang="zh-TW" sz="1200" b="0" i="0" kern="1200" dirty="0">
                    <a:solidFill>
                      <a:schemeClr val="tx1"/>
                    </a:solidFill>
                    <a:effectLst/>
                    <a:latin typeface="+mn-lt"/>
                    <a:ea typeface="+mn-ea"/>
                    <a:cs typeface="+mn-cs"/>
                  </a:rPr>
                  <a:t>K </a:t>
                </a:r>
                <a:r>
                  <a:rPr lang="zh-TW" altLang="en-US" sz="1200" b="0" i="0" kern="1200" dirty="0">
                    <a:solidFill>
                      <a:schemeClr val="tx1"/>
                    </a:solidFill>
                    <a:effectLst/>
                    <a:latin typeface="+mn-lt"/>
                    <a:ea typeface="+mn-ea"/>
                    <a:cs typeface="+mn-cs"/>
                  </a:rPr>
                  <a:t>個輔助</a:t>
                </a:r>
                <a:r>
                  <a:rPr lang="en-US" altLang="zh-TW" sz="1200" b="0" i="0" kern="1200" dirty="0">
                    <a:solidFill>
                      <a:schemeClr val="tx1"/>
                    </a:solidFill>
                    <a:effectLst/>
                    <a:latin typeface="+mn-lt"/>
                    <a:ea typeface="+mn-ea"/>
                    <a:cs typeface="+mn-cs"/>
                  </a:rPr>
                  <a:t>decoder</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total loss</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Laux</a:t>
                </a:r>
                <a:r>
                  <a:rPr lang="zh-TW" altLang="en-US" sz="1200" b="0" i="0" kern="1200" dirty="0">
                    <a:solidFill>
                      <a:schemeClr val="tx1"/>
                    </a:solidFill>
                    <a:effectLst/>
                    <a:latin typeface="+mn-lt"/>
                    <a:ea typeface="+mn-ea"/>
                    <a:cs typeface="+mn-cs"/>
                  </a:rPr>
                  <a:t>，可以由以下公式給出：</a:t>
                </a:r>
                <a:endParaRPr lang="en-US" altLang="zh-TW" sz="1200" b="0" i="0" kern="1200" dirty="0">
                  <a:solidFill>
                    <a:schemeClr val="tx1"/>
                  </a:solidFill>
                  <a:effectLst/>
                  <a:latin typeface="+mn-lt"/>
                  <a:ea typeface="+mn-ea"/>
                  <a:cs typeface="+mn-cs"/>
                </a:endParaRPr>
              </a:p>
              <a:p>
                <a:pPr/>
                <a:r>
                  <a:rPr lang="en-US" altLang="zh-TW" sz="1200" b="0" i="0">
                    <a:latin typeface="Cambria Math" panose="02040503050406030204" pitchFamily="18" charset="0"/>
                  </a:rPr>
                  <a:t>𝛼^𝑘</a:t>
                </a:r>
                <a:r>
                  <a:rPr lang="zh-TW" altLang="en-US" sz="1200" b="0" i="0" kern="1200" dirty="0">
                    <a:solidFill>
                      <a:schemeClr val="tx1"/>
                    </a:solidFill>
                    <a:effectLst/>
                    <a:latin typeface="+mn-lt"/>
                    <a:ea typeface="+mn-ea"/>
                    <a:cs typeface="+mn-cs"/>
                  </a:rPr>
                  <a:t>是一個</a:t>
                </a:r>
                <a:r>
                  <a:rPr lang="en-US" altLang="zh-TW" sz="1200" b="0" i="0" kern="1200" dirty="0">
                    <a:solidFill>
                      <a:schemeClr val="tx1"/>
                    </a:solidFill>
                    <a:effectLst/>
                    <a:latin typeface="+mn-lt"/>
                    <a:ea typeface="+mn-ea"/>
                    <a:cs typeface="+mn-cs"/>
                  </a:rPr>
                  <a:t>scale</a:t>
                </a:r>
                <a:r>
                  <a:rPr lang="zh-TW" altLang="en-US" sz="1200" b="0" i="0" kern="1200" dirty="0">
                    <a:solidFill>
                      <a:schemeClr val="tx1"/>
                    </a:solidFill>
                    <a:effectLst/>
                    <a:latin typeface="+mn-lt"/>
                    <a:ea typeface="+mn-ea"/>
                    <a:cs typeface="+mn-cs"/>
                  </a:rPr>
                  <a:t>的超參數用來限制地</a:t>
                </a:r>
                <a:r>
                  <a:rPr lang="en-US" altLang="zh-TW" sz="1200" b="0" i="0" kern="1200" dirty="0">
                    <a:solidFill>
                      <a:schemeClr val="tx1"/>
                    </a:solidFill>
                    <a:effectLst/>
                    <a:latin typeface="+mn-lt"/>
                    <a:ea typeface="+mn-ea"/>
                    <a:cs typeface="+mn-cs"/>
                  </a:rPr>
                  <a:t>k</a:t>
                </a:r>
                <a:r>
                  <a:rPr lang="zh-TW" altLang="en-US" sz="1200" b="0" i="0" kern="1200" dirty="0">
                    <a:solidFill>
                      <a:schemeClr val="tx1"/>
                    </a:solidFill>
                    <a:effectLst/>
                    <a:latin typeface="+mn-lt"/>
                    <a:ea typeface="+mn-ea"/>
                    <a:cs typeface="+mn-cs"/>
                  </a:rPr>
                  <a:t>個輔助</a:t>
                </a:r>
                <a:r>
                  <a:rPr lang="en-US" altLang="zh-TW" sz="1200" b="0" i="0" kern="1200" dirty="0">
                    <a:solidFill>
                      <a:schemeClr val="tx1"/>
                    </a:solidFill>
                    <a:effectLst/>
                    <a:latin typeface="+mn-lt"/>
                    <a:ea typeface="+mn-ea"/>
                    <a:cs typeface="+mn-cs"/>
                  </a:rPr>
                  <a:t>decoder</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loss</a:t>
                </a:r>
              </a:p>
              <a:p>
                <a:pPr/>
                <a:r>
                  <a:rPr lang="zh-TW" altLang="en-US" sz="1200" b="0" i="0" kern="1200" dirty="0">
                    <a:solidFill>
                      <a:schemeClr val="tx1"/>
                    </a:solidFill>
                    <a:effectLst/>
                    <a:latin typeface="+mn-lt"/>
                    <a:ea typeface="+mn-ea"/>
                    <a:cs typeface="+mn-cs"/>
                  </a:rPr>
                  <a:t>只有當</a:t>
                </a:r>
                <a:r>
                  <a:rPr lang="en-US" altLang="zh-TW" sz="1200" b="0" i="0" kern="1200" dirty="0">
                    <a:solidFill>
                      <a:schemeClr val="tx1"/>
                    </a:solidFill>
                    <a:effectLst/>
                    <a:latin typeface="+mn-lt"/>
                    <a:ea typeface="+mn-ea"/>
                    <a:cs typeface="+mn-cs"/>
                  </a:rPr>
                  <a:t>kth decoder</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CE</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loss</a:t>
                </a:r>
                <a:r>
                  <a:rPr lang="zh-TW" altLang="en-US" sz="1200" b="0" i="0" kern="1200" dirty="0">
                    <a:solidFill>
                      <a:schemeClr val="tx1"/>
                    </a:solidFill>
                    <a:effectLst/>
                    <a:latin typeface="+mn-lt"/>
                    <a:ea typeface="+mn-ea"/>
                    <a:cs typeface="+mn-cs"/>
                  </a:rPr>
                  <a:t>大於</a:t>
                </a:r>
                <a:r>
                  <a:rPr lang="en-US" altLang="zh-TW" sz="1200" b="0" i="0" kern="1200" dirty="0">
                    <a:solidFill>
                      <a:schemeClr val="tx1"/>
                    </a:solidFill>
                    <a:effectLst/>
                    <a:latin typeface="+mn-lt"/>
                    <a:ea typeface="+mn-ea"/>
                    <a:cs typeface="+mn-cs"/>
                  </a:rPr>
                  <a:t>main segmentation</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CE</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loss</a:t>
                </a:r>
                <a:r>
                  <a:rPr lang="zh-TW" altLang="en-US" sz="1200" b="0" i="0" kern="1200" dirty="0">
                    <a:solidFill>
                      <a:schemeClr val="tx1"/>
                    </a:solidFill>
                    <a:effectLst/>
                    <a:latin typeface="+mn-lt"/>
                    <a:ea typeface="+mn-ea"/>
                    <a:cs typeface="+mn-cs"/>
                  </a:rPr>
                  <a:t>乘上</a:t>
                </a:r>
                <a:r>
                  <a:rPr lang="en-US" altLang="zh-TW" sz="1200" b="0" i="0" kern="1200" dirty="0">
                    <a:solidFill>
                      <a:schemeClr val="tx1"/>
                    </a:solidFill>
                    <a:effectLst/>
                    <a:latin typeface="+mn-lt"/>
                    <a:ea typeface="+mn-ea"/>
                    <a:cs typeface="+mn-cs"/>
                  </a:rPr>
                  <a:t>alpha k</a:t>
                </a:r>
                <a:r>
                  <a:rPr lang="zh-TW" altLang="en-US" sz="1200" b="0" i="0" kern="1200" dirty="0">
                    <a:solidFill>
                      <a:schemeClr val="tx1"/>
                    </a:solidFill>
                    <a:effectLst/>
                    <a:latin typeface="+mn-lt"/>
                    <a:ea typeface="+mn-ea"/>
                    <a:cs typeface="+mn-cs"/>
                  </a:rPr>
                  <a:t>這個超參數時他的權重才是</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否則為</a:t>
                </a:r>
                <a:r>
                  <a:rPr lang="en-US" altLang="zh-TW" sz="1200" b="0" i="0" kern="1200" dirty="0">
                    <a:solidFill>
                      <a:schemeClr val="tx1"/>
                    </a:solidFill>
                    <a:effectLst/>
                    <a:latin typeface="+mn-lt"/>
                    <a:ea typeface="+mn-ea"/>
                    <a:cs typeface="+mn-cs"/>
                  </a:rPr>
                  <a:t>0</a:t>
                </a:r>
              </a:p>
              <a:p>
                <a:pPr/>
                <a:endParaRPr lang="en-US" altLang="zh-TW" dirty="0"/>
              </a:p>
              <a:p>
                <a:endParaRPr lang="en-US" altLang="zh-TW" dirty="0"/>
              </a:p>
              <a:p>
                <a:r>
                  <a:rPr lang="zh-TW" altLang="en-US" sz="1200" b="0" i="0" kern="1200" dirty="0">
                    <a:solidFill>
                      <a:schemeClr val="tx1"/>
                    </a:solidFill>
                    <a:effectLst/>
                    <a:latin typeface="+mn-lt"/>
                    <a:ea typeface="+mn-ea"/>
                    <a:cs typeface="+mn-cs"/>
                  </a:rPr>
                  <a:t>以這種方式訓練輔助</a:t>
                </a:r>
                <a:r>
                  <a:rPr lang="en-US" altLang="zh-TW" sz="1200" b="0" i="0" kern="1200" dirty="0">
                    <a:solidFill>
                      <a:schemeClr val="tx1"/>
                    </a:solidFill>
                    <a:effectLst/>
                    <a:latin typeface="+mn-lt"/>
                    <a:ea typeface="+mn-ea"/>
                    <a:cs typeface="+mn-cs"/>
                  </a:rPr>
                  <a:t>Decoder</a:t>
                </a:r>
                <a:r>
                  <a:rPr lang="zh-TW" altLang="en-US" sz="1200" b="0" i="0" kern="1200" dirty="0">
                    <a:solidFill>
                      <a:schemeClr val="tx1"/>
                    </a:solidFill>
                    <a:effectLst/>
                    <a:latin typeface="+mn-lt"/>
                    <a:ea typeface="+mn-ea"/>
                    <a:cs typeface="+mn-cs"/>
                  </a:rPr>
                  <a:t>可以讓它們能夠生成可能錯誤的</a:t>
                </a:r>
                <a:r>
                  <a:rPr lang="en-US" altLang="zh-TW" sz="1200" b="0" i="0" kern="1200" dirty="0">
                    <a:solidFill>
                      <a:schemeClr val="tx1"/>
                    </a:solidFill>
                    <a:effectLst/>
                    <a:latin typeface="+mn-lt"/>
                    <a:ea typeface="+mn-ea"/>
                    <a:cs typeface="+mn-cs"/>
                  </a:rPr>
                  <a:t>predict</a:t>
                </a:r>
                <a:r>
                  <a:rPr lang="zh-TW" altLang="en-US" sz="1200" b="0" i="0" kern="1200" dirty="0">
                    <a:solidFill>
                      <a:schemeClr val="tx1"/>
                    </a:solidFill>
                    <a:effectLst/>
                    <a:latin typeface="+mn-lt"/>
                    <a:ea typeface="+mn-ea"/>
                    <a:cs typeface="+mn-cs"/>
                  </a:rPr>
                  <a:t>，這些</a:t>
                </a:r>
                <a:r>
                  <a:rPr lang="en-US" altLang="zh-TW" sz="1200" b="0" i="0" kern="1200" dirty="0">
                    <a:solidFill>
                      <a:schemeClr val="tx1"/>
                    </a:solidFill>
                    <a:effectLst/>
                    <a:latin typeface="+mn-lt"/>
                    <a:ea typeface="+mn-ea"/>
                    <a:cs typeface="+mn-cs"/>
                  </a:rPr>
                  <a:t>predict</a:t>
                </a:r>
                <a:r>
                  <a:rPr lang="zh-TW" altLang="en-US" sz="1200" b="0" i="0" kern="1200" dirty="0">
                    <a:solidFill>
                      <a:schemeClr val="tx1"/>
                    </a:solidFill>
                    <a:effectLst/>
                    <a:latin typeface="+mn-lt"/>
                    <a:ea typeface="+mn-ea"/>
                    <a:cs typeface="+mn-cs"/>
                  </a:rPr>
                  <a:t>被用作</a:t>
                </a:r>
                <a:r>
                  <a:rPr lang="en-US" altLang="zh-TW" sz="1200" b="0" i="0" kern="1200" dirty="0">
                    <a:solidFill>
                      <a:schemeClr val="tx1"/>
                    </a:solidFill>
                    <a:effectLst/>
                    <a:latin typeface="+mn-lt"/>
                    <a:ea typeface="+mn-ea"/>
                    <a:cs typeface="+mn-cs"/>
                  </a:rPr>
                  <a:t>ELN</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training input</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dirty="0"/>
                  <a:t>P k = Dk (E(X)) denotes segmentation prediction of the kth decoder</a:t>
                </a:r>
                <a:endParaRPr lang="en-US" altLang="zh-TW" sz="1200" b="0" i="0" kern="1200" dirty="0">
                  <a:solidFill>
                    <a:schemeClr val="tx1"/>
                  </a:solidFill>
                  <a:effectLst/>
                  <a:latin typeface="+mn-lt"/>
                  <a:ea typeface="+mn-ea"/>
                  <a:cs typeface="+mn-cs"/>
                </a:endParaRPr>
              </a:p>
              <a:p>
                <a:r>
                  <a:rPr lang="en-US" altLang="zh-TW" sz="1200" dirty="0"/>
                  <a:t>the set of labeled images </a:t>
                </a:r>
                <a:r>
                  <a:rPr lang="en-US" altLang="zh-TW" sz="1200" b="0" i="0">
                    <a:latin typeface="Cambria Math" panose="02040503050406030204" pitchFamily="18" charset="0"/>
                  </a:rPr>
                  <a:t>𝐷_𝐿</a:t>
                </a:r>
                <a:endParaRPr lang="zh-TW" altLang="en-US" dirty="0"/>
              </a:p>
            </p:txBody>
          </p:sp>
        </mc:Fallback>
      </mc:AlternateContent>
      <p:sp>
        <p:nvSpPr>
          <p:cNvPr id="4" name="投影片編號版面配置區 3"/>
          <p:cNvSpPr>
            <a:spLocks noGrp="1"/>
          </p:cNvSpPr>
          <p:nvPr>
            <p:ph type="sldNum" sz="quarter" idx="5"/>
          </p:nvPr>
        </p:nvSpPr>
        <p:spPr/>
        <p:txBody>
          <a:bodyPr/>
          <a:lstStyle/>
          <a:p>
            <a:fld id="{89281A89-F49C-4B7C-BAF2-AEF3048EC1FE}" type="slidenum">
              <a:rPr lang="zh-TW" altLang="en-US" smtClean="0"/>
              <a:t>17</a:t>
            </a:fld>
            <a:endParaRPr lang="zh-TW" altLang="en-US"/>
          </a:p>
        </p:txBody>
      </p:sp>
    </p:spTree>
    <p:extLst>
      <p:ext uri="{BB962C8B-B14F-4D97-AF65-F5344CB8AC3E}">
        <p14:creationId xmlns:p14="http://schemas.microsoft.com/office/powerpoint/2010/main" val="11948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ELN</a:t>
                </a:r>
                <a:r>
                  <a:rPr lang="zh-TW" altLang="en-US" sz="1200" b="0" i="0" kern="1200" dirty="0">
                    <a:solidFill>
                      <a:schemeClr val="tx1"/>
                    </a:solidFill>
                    <a:effectLst/>
                    <a:latin typeface="+mn-lt"/>
                    <a:ea typeface="+mn-ea"/>
                    <a:cs typeface="+mn-cs"/>
                  </a:rPr>
                  <a:t>通過</a:t>
                </a:r>
                <a:r>
                  <a:rPr lang="en-US" altLang="zh-TW" sz="1200" b="0" i="0" kern="1200" dirty="0">
                    <a:solidFill>
                      <a:schemeClr val="tx1"/>
                    </a:solidFill>
                    <a:effectLst/>
                    <a:latin typeface="+mn-lt"/>
                    <a:ea typeface="+mn-ea"/>
                    <a:cs typeface="+mn-cs"/>
                  </a:rPr>
                  <a:t>supervised learning</a:t>
                </a:r>
                <a:r>
                  <a:rPr lang="zh-TW" altLang="en-US" sz="1200" b="0" i="0" kern="1200" dirty="0">
                    <a:solidFill>
                      <a:schemeClr val="tx1"/>
                    </a:solidFill>
                    <a:effectLst/>
                    <a:latin typeface="+mn-lt"/>
                    <a:ea typeface="+mn-ea"/>
                    <a:cs typeface="+mn-cs"/>
                  </a:rPr>
                  <a:t>訓練以定位</a:t>
                </a:r>
                <a:r>
                  <a:rPr lang="en-US" altLang="zh-TW" sz="1200" b="0" i="0" kern="1200" dirty="0">
                    <a:solidFill>
                      <a:schemeClr val="tx1"/>
                    </a:solidFill>
                    <a:effectLst/>
                    <a:latin typeface="+mn-lt"/>
                    <a:ea typeface="+mn-ea"/>
                    <a:cs typeface="+mn-cs"/>
                  </a:rPr>
                  <a:t>prediction</a:t>
                </a:r>
                <a:r>
                  <a:rPr lang="zh-TW" altLang="en-US" sz="1200" b="0" i="0" kern="1200" dirty="0">
                    <a:solidFill>
                      <a:schemeClr val="tx1"/>
                    </a:solidFill>
                    <a:effectLst/>
                    <a:latin typeface="+mn-lt"/>
                    <a:ea typeface="+mn-ea"/>
                    <a:cs typeface="+mn-cs"/>
                  </a:rPr>
                  <a:t>的錯誤，其中通過將</a:t>
                </a:r>
                <a:r>
                  <a:rPr lang="en-US" altLang="zh-TW" sz="1200" b="0" i="0" kern="1200" dirty="0">
                    <a:solidFill>
                      <a:schemeClr val="tx1"/>
                    </a:solidFill>
                    <a:effectLst/>
                    <a:latin typeface="+mn-lt"/>
                    <a:ea typeface="+mn-ea"/>
                    <a:cs typeface="+mn-cs"/>
                  </a:rPr>
                  <a:t>prediction</a:t>
                </a:r>
                <a:r>
                  <a:rPr lang="zh-TW" altLang="en-US" sz="1200" b="0" i="0" kern="1200" dirty="0">
                    <a:solidFill>
                      <a:schemeClr val="tx1"/>
                    </a:solidFill>
                    <a:effectLst/>
                    <a:latin typeface="+mn-lt"/>
                    <a:ea typeface="+mn-ea"/>
                    <a:cs typeface="+mn-cs"/>
                  </a:rPr>
                  <a:t>與其對應的</a:t>
                </a:r>
                <a:r>
                  <a:rPr lang="en-US" altLang="zh-TW" sz="1200" b="0" i="0" kern="1200" dirty="0">
                    <a:solidFill>
                      <a:schemeClr val="tx1"/>
                    </a:solidFill>
                    <a:effectLst/>
                    <a:latin typeface="+mn-lt"/>
                    <a:ea typeface="+mn-ea"/>
                    <a:cs typeface="+mn-cs"/>
                  </a:rPr>
                  <a:t>ground truth</a:t>
                </a:r>
                <a:r>
                  <a:rPr lang="zh-TW" altLang="en-US" sz="1200" b="0" i="0" kern="1200" dirty="0">
                    <a:solidFill>
                      <a:schemeClr val="tx1"/>
                    </a:solidFill>
                    <a:effectLst/>
                    <a:latin typeface="+mn-lt"/>
                    <a:ea typeface="+mn-ea"/>
                    <a:cs typeface="+mn-cs"/>
                  </a:rPr>
                  <a:t>進行比較，錯誤的真實位置被顯示出來。</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讓</a:t>
                </a:r>
                <a:r>
                  <a:rPr lang="en-US" altLang="zh-TW" sz="1200" b="0" i="0" kern="1200" dirty="0" err="1">
                    <a:solidFill>
                      <a:schemeClr val="tx1"/>
                    </a:solidFill>
                    <a:effectLst/>
                    <a:latin typeface="+mn-lt"/>
                    <a:ea typeface="+mn-ea"/>
                    <a:cs typeface="+mn-cs"/>
                  </a:rPr>
                  <a:t>Ek</a:t>
                </a:r>
                <a:r>
                  <a:rPr lang="zh-TW" altLang="en-US" sz="1200" b="0" i="0" kern="1200" dirty="0">
                    <a:solidFill>
                      <a:schemeClr val="tx1"/>
                    </a:solidFill>
                    <a:effectLst/>
                    <a:latin typeface="+mn-lt"/>
                    <a:ea typeface="+mn-ea"/>
                    <a:cs typeface="+mn-cs"/>
                  </a:rPr>
                  <a:t>是</a:t>
                </a:r>
                <a:r>
                  <a:rPr lang="en-US" altLang="zh-TW" sz="1200" b="0" i="0" kern="1200" dirty="0">
                    <a:solidFill>
                      <a:schemeClr val="tx1"/>
                    </a:solidFill>
                    <a:effectLst/>
                    <a:latin typeface="+mn-lt"/>
                    <a:ea typeface="+mn-ea"/>
                    <a:cs typeface="+mn-cs"/>
                  </a:rPr>
                  <a:t>p</a:t>
                </a:r>
                <a:r>
                  <a:rPr lang="en-US" altLang="zh-TW" sz="1200" dirty="0"/>
                  <a:t>ixel-wise entropy map of </a:t>
                </a:r>
                <a14:m>
                  <m:oMath xmlns:m="http://schemas.openxmlformats.org/officeDocument/2006/math">
                    <m:sSup>
                      <m:sSupPr>
                        <m:ctrlPr>
                          <a:rPr lang="en-US" altLang="zh-TW" sz="1200" b="0" i="1" smtClean="0">
                            <a:latin typeface="Cambria Math" panose="02040503050406030204" pitchFamily="18" charset="0"/>
                          </a:rPr>
                        </m:ctrlPr>
                      </m:sSupPr>
                      <m:e>
                        <m:r>
                          <a:rPr lang="en-US" altLang="zh-TW" sz="1200" b="0" i="1" smtClean="0">
                            <a:latin typeface="Cambria Math" panose="02040503050406030204" pitchFamily="18" charset="0"/>
                          </a:rPr>
                          <m:t>𝑃</m:t>
                        </m:r>
                      </m:e>
                      <m:sup>
                        <m:r>
                          <a:rPr lang="en-US" altLang="zh-TW" sz="1200" b="0" i="1" smtClean="0">
                            <a:latin typeface="Cambria Math" panose="02040503050406030204" pitchFamily="18" charset="0"/>
                          </a:rPr>
                          <m:t>𝑘</m:t>
                        </m:r>
                      </m:sup>
                    </m:sSup>
                  </m:oMath>
                </a14:m>
                <a:r>
                  <a:rPr lang="en-US" altLang="zh-TW" sz="1200" dirty="0"/>
                  <a:t>     </a:t>
                </a:r>
                <a14:m>
                  <m:oMath xmlns:m="http://schemas.openxmlformats.org/officeDocument/2006/math">
                    <m:sSup>
                      <m:sSupPr>
                        <m:ctrlPr>
                          <a:rPr lang="en-US" altLang="zh-TW" sz="1200" b="0" i="1" dirty="0" smtClean="0">
                            <a:latin typeface="Cambria Math" panose="02040503050406030204" pitchFamily="18" charset="0"/>
                          </a:rPr>
                        </m:ctrlPr>
                      </m:sSupPr>
                      <m:e>
                        <m:r>
                          <a:rPr lang="en-US" altLang="zh-TW" sz="1200" b="0" i="1" dirty="0" smtClean="0">
                            <a:latin typeface="Cambria Math" panose="02040503050406030204" pitchFamily="18" charset="0"/>
                          </a:rPr>
                          <m:t>𝐵</m:t>
                        </m:r>
                      </m:e>
                      <m:sup>
                        <m:r>
                          <m:rPr>
                            <m:sty m:val="p"/>
                          </m:rPr>
                          <a:rPr lang="en-US" altLang="zh-TW" sz="1200" b="0" i="0" dirty="0" smtClean="0">
                            <a:latin typeface="Cambria Math" panose="02040503050406030204" pitchFamily="18" charset="0"/>
                          </a:rPr>
                          <m:t>k</m:t>
                        </m:r>
                      </m:sup>
                    </m:sSup>
                    <m:r>
                      <a:rPr lang="en-US" altLang="zh-TW" sz="1200" i="1" dirty="0" smtClean="0">
                        <a:latin typeface="Cambria Math" panose="02040503050406030204" pitchFamily="18" charset="0"/>
                      </a:rPr>
                      <m:t>= </m:t>
                    </m:r>
                    <m:r>
                      <a:rPr lang="en-US" altLang="zh-TW" sz="1200" i="1" dirty="0" smtClean="0">
                        <a:latin typeface="Cambria Math" panose="02040503050406030204" pitchFamily="18" charset="0"/>
                      </a:rPr>
                      <m:t>𝐸𝐿𝑁</m:t>
                    </m:r>
                    <m:r>
                      <a:rPr lang="en-US" altLang="zh-TW" sz="1200" i="1" dirty="0" smtClean="0">
                        <a:latin typeface="Cambria Math" panose="02040503050406030204" pitchFamily="18" charset="0"/>
                      </a:rPr>
                      <m:t>(</m:t>
                    </m:r>
                    <m:r>
                      <a:rPr lang="en-US" altLang="zh-TW" sz="1200" i="1" dirty="0" smtClean="0">
                        <a:latin typeface="Cambria Math" panose="02040503050406030204" pitchFamily="18" charset="0"/>
                      </a:rPr>
                      <m:t>𝑋</m:t>
                    </m:r>
                    <m:r>
                      <a:rPr lang="en-US" altLang="zh-TW" sz="1200" i="1" dirty="0" smtClean="0">
                        <a:latin typeface="Cambria Math" panose="02040503050406030204" pitchFamily="18" charset="0"/>
                      </a:rPr>
                      <m:t>⊕</m:t>
                    </m:r>
                    <m:sSup>
                      <m:sSupPr>
                        <m:ctrlPr>
                          <a:rPr lang="en-US" altLang="zh-TW" sz="1200" i="1">
                            <a:latin typeface="Cambria Math" panose="02040503050406030204" pitchFamily="18" charset="0"/>
                          </a:rPr>
                        </m:ctrlPr>
                      </m:sSupPr>
                      <m:e>
                        <m:r>
                          <a:rPr lang="en-US" altLang="zh-TW" sz="1200" i="1">
                            <a:latin typeface="Cambria Math" panose="02040503050406030204" pitchFamily="18" charset="0"/>
                          </a:rPr>
                          <m:t>𝑃</m:t>
                        </m:r>
                      </m:e>
                      <m:sup>
                        <m:r>
                          <a:rPr lang="en-US" altLang="zh-TW" sz="1200" i="1">
                            <a:latin typeface="Cambria Math" panose="02040503050406030204" pitchFamily="18" charset="0"/>
                          </a:rPr>
                          <m:t>𝑘</m:t>
                        </m:r>
                      </m:sup>
                    </m:sSup>
                    <m:r>
                      <a:rPr lang="en-US" altLang="zh-TW" sz="1200" i="1" dirty="0" err="1">
                        <a:latin typeface="Cambria Math" panose="02040503050406030204" pitchFamily="18" charset="0"/>
                      </a:rPr>
                      <m:t>⊕</m:t>
                    </m:r>
                    <m:sSup>
                      <m:sSupPr>
                        <m:ctrlPr>
                          <a:rPr lang="en-US" altLang="zh-TW" sz="1200" i="1">
                            <a:latin typeface="Cambria Math" panose="02040503050406030204" pitchFamily="18" charset="0"/>
                          </a:rPr>
                        </m:ctrlPr>
                      </m:sSupPr>
                      <m:e>
                        <m:r>
                          <a:rPr lang="en-US" altLang="zh-TW" sz="1200" b="0" i="1" smtClean="0">
                            <a:latin typeface="Cambria Math" panose="02040503050406030204" pitchFamily="18" charset="0"/>
                          </a:rPr>
                          <m:t>𝐸</m:t>
                        </m:r>
                      </m:e>
                      <m:sup>
                        <m:r>
                          <a:rPr lang="en-US" altLang="zh-TW" sz="1200" i="1">
                            <a:latin typeface="Cambria Math" panose="02040503050406030204" pitchFamily="18" charset="0"/>
                          </a:rPr>
                          <m:t>𝑘</m:t>
                        </m:r>
                      </m:sup>
                    </m:sSup>
                    <m:r>
                      <a:rPr lang="en-US" altLang="zh-TW" sz="1200" i="1" dirty="0">
                        <a:latin typeface="Cambria Math" panose="02040503050406030204" pitchFamily="18" charset="0"/>
                      </a:rPr>
                      <m:t>) </m:t>
                    </m:r>
                  </m:oMath>
                </a14:m>
                <a:endParaRPr lang="en-US" altLang="zh-TW" sz="1200" dirty="0"/>
              </a:p>
              <a:p>
                <a:endParaRPr lang="en-US" altLang="zh-TW" sz="1200" dirty="0"/>
              </a:p>
              <a:p>
                <a:r>
                  <a:rPr lang="zh-TW" altLang="en-US" sz="1200" dirty="0"/>
                  <a:t>講公式</a:t>
                </a:r>
                <a:endParaRPr lang="en-US" altLang="zh-TW" sz="1200" dirty="0"/>
              </a:p>
              <a:p>
                <a:endParaRPr lang="en-US" altLang="zh-TW" sz="1200" dirty="0"/>
              </a:p>
              <a:p>
                <a:pPr marL="457200" lvl="1" indent="0" algn="just">
                  <a:lnSpc>
                    <a:spcPct val="100000"/>
                  </a:lnSpc>
                  <a:buNone/>
                </a:pPr>
                <a14:m>
                  <m:oMath xmlns:m="http://schemas.openxmlformats.org/officeDocument/2006/math">
                    <m:sSup>
                      <m:sSupPr>
                        <m:ctrlPr>
                          <a:rPr lang="en-US" altLang="zh-TW" sz="2400" b="0" i="1" dirty="0" smtClean="0">
                            <a:latin typeface="Cambria Math" panose="02040503050406030204" pitchFamily="18" charset="0"/>
                          </a:rPr>
                        </m:ctrlPr>
                      </m:sSupPr>
                      <m:e>
                        <m:r>
                          <a:rPr lang="en-US" altLang="zh-TW" sz="2400" b="0" i="1" dirty="0" smtClean="0">
                            <a:latin typeface="Cambria Math" panose="02040503050406030204" pitchFamily="18" charset="0"/>
                          </a:rPr>
                          <m:t>𝑀</m:t>
                        </m:r>
                      </m:e>
                      <m:sup>
                        <m:r>
                          <a:rPr lang="en-US" altLang="zh-TW" sz="2400" b="0" i="1" dirty="0" smtClean="0">
                            <a:latin typeface="Cambria Math" panose="02040503050406030204" pitchFamily="18" charset="0"/>
                          </a:rPr>
                          <m:t>𝑘</m:t>
                        </m:r>
                      </m:sup>
                    </m:sSup>
                    <m:r>
                      <a:rPr lang="en-US" altLang="zh-TW" sz="2400" b="0" i="1" dirty="0" smtClean="0">
                        <a:latin typeface="Cambria Math" panose="02040503050406030204" pitchFamily="18" charset="0"/>
                      </a:rPr>
                      <m:t> </m:t>
                    </m:r>
                  </m:oMath>
                </a14:m>
                <a:r>
                  <a:rPr lang="en-US" altLang="zh-TW" sz="2400" dirty="0"/>
                  <a:t>: denotes the ground truth mask of Bk </a:t>
                </a:r>
              </a:p>
              <a:p>
                <a:pPr marL="457200" lvl="1" indent="0" algn="just">
                  <a:lnSpc>
                    <a:spcPct val="100000"/>
                  </a:lnSpc>
                  <a:buNone/>
                </a:pPr>
                <a14:m>
                  <m:oMath xmlns:m="http://schemas.openxmlformats.org/officeDocument/2006/math">
                    <m:sSubSup>
                      <m:sSubSupPr>
                        <m:ctrlPr>
                          <a:rPr lang="en-US" altLang="zh-TW" sz="2400" b="0" i="1" dirty="0" smtClean="0">
                            <a:latin typeface="Cambria Math" panose="02040503050406030204" pitchFamily="18" charset="0"/>
                          </a:rPr>
                        </m:ctrlPr>
                      </m:sSubSupPr>
                      <m:e>
                        <m:r>
                          <a:rPr lang="en-US" altLang="zh-TW" sz="2400" i="1" dirty="0">
                            <a:latin typeface="Cambria Math" panose="02040503050406030204" pitchFamily="18" charset="0"/>
                          </a:rPr>
                          <m:t>𝑀</m:t>
                        </m:r>
                      </m:e>
                      <m:sub>
                        <m:r>
                          <a:rPr lang="en-US" altLang="zh-TW" sz="2400" b="0" i="1" dirty="0" smtClean="0">
                            <a:latin typeface="Cambria Math" panose="02040503050406030204" pitchFamily="18" charset="0"/>
                          </a:rPr>
                          <m:t>𝑖</m:t>
                        </m:r>
                      </m:sub>
                      <m:sup>
                        <m:r>
                          <a:rPr lang="en-US" altLang="zh-TW" sz="2400" i="1" dirty="0">
                            <a:latin typeface="Cambria Math" panose="02040503050406030204" pitchFamily="18" charset="0"/>
                          </a:rPr>
                          <m:t>𝑘</m:t>
                        </m:r>
                      </m:sup>
                    </m:sSubSup>
                    <m:r>
                      <a:rPr lang="en-US" altLang="zh-TW" sz="2400" i="1" dirty="0">
                        <a:latin typeface="Cambria Math" panose="02040503050406030204" pitchFamily="18" charset="0"/>
                      </a:rPr>
                      <m:t> </m:t>
                    </m:r>
                  </m:oMath>
                </a14:m>
                <a:r>
                  <a:rPr lang="en-US" altLang="zh-TW" sz="2400" dirty="0"/>
                  <a:t>: is 1 if the prediction of pixel </a:t>
                </a:r>
                <a14:m>
                  <m:oMath xmlns:m="http://schemas.openxmlformats.org/officeDocument/2006/math">
                    <m:r>
                      <a:rPr lang="en-US" altLang="zh-TW" sz="2400" i="1" dirty="0" smtClean="0">
                        <a:latin typeface="Cambria Math" panose="02040503050406030204" pitchFamily="18" charset="0"/>
                      </a:rPr>
                      <m:t>𝑖</m:t>
                    </m:r>
                  </m:oMath>
                </a14:m>
                <a:r>
                  <a:rPr lang="en-US" altLang="zh-TW" sz="2400" dirty="0"/>
                  <a:t> is correct and 0 otherwise.</a:t>
                </a:r>
                <a:endParaRPr lang="zh-TW" altLang="en-US" sz="2400" dirty="0"/>
              </a:p>
              <a:p>
                <a:endParaRPr lang="en-US" altLang="zh-TW" sz="1200" dirty="0"/>
              </a:p>
              <a:p>
                <a:endParaRPr lang="en-US" altLang="zh-TW" dirty="0"/>
              </a:p>
              <a:p>
                <a:r>
                  <a:rPr lang="en-US" altLang="zh-TW" dirty="0"/>
                  <a:t>where ⊕ represents channel-wise matrix concatenation</a:t>
                </a:r>
              </a:p>
              <a:p>
                <a:endParaRPr lang="en-US" altLang="zh-TW" dirty="0"/>
              </a:p>
              <a:p>
                <a:r>
                  <a:rPr lang="en-US" altLang="zh-TW" dirty="0"/>
                  <a:t>Note that k = 0 denotes the main decoder.</a:t>
                </a:r>
                <a:endParaRPr lang="zh-TW" altLang="en-US" dirty="0"/>
              </a:p>
            </p:txBody>
          </p:sp>
        </mc:Choice>
        <mc:Fallback xmlns="">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ELN</a:t>
                </a:r>
                <a:r>
                  <a:rPr lang="zh-TW" altLang="en-US" sz="1200" b="0" i="0" kern="1200" dirty="0">
                    <a:solidFill>
                      <a:schemeClr val="tx1"/>
                    </a:solidFill>
                    <a:effectLst/>
                    <a:latin typeface="+mn-lt"/>
                    <a:ea typeface="+mn-ea"/>
                    <a:cs typeface="+mn-cs"/>
                  </a:rPr>
                  <a:t>通過</a:t>
                </a:r>
                <a:r>
                  <a:rPr lang="en-US" altLang="zh-TW" sz="1200" b="0" i="0" kern="1200" dirty="0">
                    <a:solidFill>
                      <a:schemeClr val="tx1"/>
                    </a:solidFill>
                    <a:effectLst/>
                    <a:latin typeface="+mn-lt"/>
                    <a:ea typeface="+mn-ea"/>
                    <a:cs typeface="+mn-cs"/>
                  </a:rPr>
                  <a:t>supervised learning</a:t>
                </a:r>
                <a:r>
                  <a:rPr lang="zh-TW" altLang="en-US" sz="1200" b="0" i="0" kern="1200" dirty="0">
                    <a:solidFill>
                      <a:schemeClr val="tx1"/>
                    </a:solidFill>
                    <a:effectLst/>
                    <a:latin typeface="+mn-lt"/>
                    <a:ea typeface="+mn-ea"/>
                    <a:cs typeface="+mn-cs"/>
                  </a:rPr>
                  <a:t>訓練以定位</a:t>
                </a:r>
                <a:r>
                  <a:rPr lang="en-US" altLang="zh-TW" sz="1200" b="0" i="0" kern="1200" dirty="0">
                    <a:solidFill>
                      <a:schemeClr val="tx1"/>
                    </a:solidFill>
                    <a:effectLst/>
                    <a:latin typeface="+mn-lt"/>
                    <a:ea typeface="+mn-ea"/>
                    <a:cs typeface="+mn-cs"/>
                  </a:rPr>
                  <a:t>prediction</a:t>
                </a:r>
                <a:r>
                  <a:rPr lang="zh-TW" altLang="en-US" sz="1200" b="0" i="0" kern="1200" dirty="0">
                    <a:solidFill>
                      <a:schemeClr val="tx1"/>
                    </a:solidFill>
                    <a:effectLst/>
                    <a:latin typeface="+mn-lt"/>
                    <a:ea typeface="+mn-ea"/>
                    <a:cs typeface="+mn-cs"/>
                  </a:rPr>
                  <a:t>的錯誤，其中通過將</a:t>
                </a:r>
                <a:r>
                  <a:rPr lang="en-US" altLang="zh-TW" sz="1200" b="0" i="0" kern="1200" dirty="0">
                    <a:solidFill>
                      <a:schemeClr val="tx1"/>
                    </a:solidFill>
                    <a:effectLst/>
                    <a:latin typeface="+mn-lt"/>
                    <a:ea typeface="+mn-ea"/>
                    <a:cs typeface="+mn-cs"/>
                  </a:rPr>
                  <a:t>prediction</a:t>
                </a:r>
                <a:r>
                  <a:rPr lang="zh-TW" altLang="en-US" sz="1200" b="0" i="0" kern="1200" dirty="0">
                    <a:solidFill>
                      <a:schemeClr val="tx1"/>
                    </a:solidFill>
                    <a:effectLst/>
                    <a:latin typeface="+mn-lt"/>
                    <a:ea typeface="+mn-ea"/>
                    <a:cs typeface="+mn-cs"/>
                  </a:rPr>
                  <a:t>與其對應的</a:t>
                </a:r>
                <a:r>
                  <a:rPr lang="en-US" altLang="zh-TW" sz="1200" b="0" i="0" kern="1200" dirty="0">
                    <a:solidFill>
                      <a:schemeClr val="tx1"/>
                    </a:solidFill>
                    <a:effectLst/>
                    <a:latin typeface="+mn-lt"/>
                    <a:ea typeface="+mn-ea"/>
                    <a:cs typeface="+mn-cs"/>
                  </a:rPr>
                  <a:t>ground truth</a:t>
                </a:r>
                <a:r>
                  <a:rPr lang="zh-TW" altLang="en-US" sz="1200" b="0" i="0" kern="1200" dirty="0">
                    <a:solidFill>
                      <a:schemeClr val="tx1"/>
                    </a:solidFill>
                    <a:effectLst/>
                    <a:latin typeface="+mn-lt"/>
                    <a:ea typeface="+mn-ea"/>
                    <a:cs typeface="+mn-cs"/>
                  </a:rPr>
                  <a:t>進行比較，錯誤的真實位置被顯示出來。</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讓</a:t>
                </a:r>
                <a:r>
                  <a:rPr lang="en-US" altLang="zh-TW" sz="1200" b="0" i="0" kern="1200" dirty="0" err="1">
                    <a:solidFill>
                      <a:schemeClr val="tx1"/>
                    </a:solidFill>
                    <a:effectLst/>
                    <a:latin typeface="+mn-lt"/>
                    <a:ea typeface="+mn-ea"/>
                    <a:cs typeface="+mn-cs"/>
                  </a:rPr>
                  <a:t>Ek</a:t>
                </a:r>
                <a:r>
                  <a:rPr lang="zh-TW" altLang="en-US" sz="1200" b="0" i="0" kern="1200" dirty="0">
                    <a:solidFill>
                      <a:schemeClr val="tx1"/>
                    </a:solidFill>
                    <a:effectLst/>
                    <a:latin typeface="+mn-lt"/>
                    <a:ea typeface="+mn-ea"/>
                    <a:cs typeface="+mn-cs"/>
                  </a:rPr>
                  <a:t>是</a:t>
                </a:r>
                <a:r>
                  <a:rPr lang="en-US" altLang="zh-TW" sz="1200" b="0" i="0" kern="1200" dirty="0">
                    <a:solidFill>
                      <a:schemeClr val="tx1"/>
                    </a:solidFill>
                    <a:effectLst/>
                    <a:latin typeface="+mn-lt"/>
                    <a:ea typeface="+mn-ea"/>
                    <a:cs typeface="+mn-cs"/>
                  </a:rPr>
                  <a:t>p</a:t>
                </a:r>
                <a:r>
                  <a:rPr lang="en-US" altLang="zh-TW" sz="1200" dirty="0"/>
                  <a:t>ixel-wise entropy map of </a:t>
                </a:r>
                <a:r>
                  <a:rPr lang="en-US" altLang="zh-TW" sz="1200" b="0" i="0">
                    <a:latin typeface="Cambria Math" panose="02040503050406030204" pitchFamily="18" charset="0"/>
                  </a:rPr>
                  <a:t>𝑃^𝑘</a:t>
                </a:r>
                <a:r>
                  <a:rPr lang="en-US" altLang="zh-TW" sz="1200" dirty="0"/>
                  <a:t>     </a:t>
                </a:r>
                <a:r>
                  <a:rPr lang="en-US" altLang="zh-TW" sz="1200" b="0" i="0" dirty="0">
                    <a:latin typeface="Cambria Math" panose="02040503050406030204" pitchFamily="18" charset="0"/>
                  </a:rPr>
                  <a:t>𝐵^k</a:t>
                </a:r>
                <a:r>
                  <a:rPr lang="en-US" altLang="zh-TW" sz="1200" i="0" dirty="0">
                    <a:latin typeface="Cambria Math" panose="02040503050406030204" pitchFamily="18" charset="0"/>
                  </a:rPr>
                  <a:t>= 𝐸𝐿𝑁(𝑋⊕</a:t>
                </a:r>
                <a:r>
                  <a:rPr lang="en-US" altLang="zh-TW" sz="1200" i="0">
                    <a:latin typeface="Cambria Math" panose="02040503050406030204" pitchFamily="18" charset="0"/>
                  </a:rPr>
                  <a:t>𝑃^𝑘</a:t>
                </a:r>
                <a:r>
                  <a:rPr lang="en-US" altLang="zh-TW" sz="1200" i="0" dirty="0" err="1">
                    <a:latin typeface="Cambria Math" panose="02040503050406030204" pitchFamily="18" charset="0"/>
                  </a:rPr>
                  <a:t>⊕</a:t>
                </a:r>
                <a:r>
                  <a:rPr lang="en-US" altLang="zh-TW" sz="1200" b="0" i="0">
                    <a:latin typeface="Cambria Math" panose="02040503050406030204" pitchFamily="18" charset="0"/>
                  </a:rPr>
                  <a:t>𝐸^</a:t>
                </a:r>
                <a:r>
                  <a:rPr lang="en-US" altLang="zh-TW" sz="1200" i="0">
                    <a:latin typeface="Cambria Math" panose="02040503050406030204" pitchFamily="18" charset="0"/>
                  </a:rPr>
                  <a:t>𝑘</a:t>
                </a:r>
                <a:r>
                  <a:rPr lang="en-US" altLang="zh-TW" sz="1200" i="0" dirty="0">
                    <a:latin typeface="Cambria Math" panose="02040503050406030204" pitchFamily="18" charset="0"/>
                  </a:rPr>
                  <a:t>) </a:t>
                </a:r>
                <a:endParaRPr lang="en-US" altLang="zh-TW" sz="1200" dirty="0"/>
              </a:p>
              <a:p>
                <a:endParaRPr lang="en-US" altLang="zh-TW" sz="1200" dirty="0"/>
              </a:p>
              <a:p>
                <a:r>
                  <a:rPr lang="zh-TW" altLang="en-US" sz="1200" dirty="0"/>
                  <a:t>講公式</a:t>
                </a:r>
                <a:endParaRPr lang="en-US" altLang="zh-TW" sz="1200" dirty="0"/>
              </a:p>
              <a:p>
                <a:endParaRPr lang="en-US" altLang="zh-TW" sz="1200" dirty="0"/>
              </a:p>
              <a:p>
                <a:pPr marL="457200" lvl="1" indent="0" algn="just">
                  <a:lnSpc>
                    <a:spcPct val="100000"/>
                  </a:lnSpc>
                  <a:buNone/>
                </a:pPr>
                <a:r>
                  <a:rPr lang="en-US" altLang="zh-TW" sz="2400" b="0" i="0" dirty="0">
                    <a:latin typeface="Cambria Math" panose="02040503050406030204" pitchFamily="18" charset="0"/>
                  </a:rPr>
                  <a:t>𝑀^𝑘  </a:t>
                </a:r>
                <a:r>
                  <a:rPr lang="en-US" altLang="zh-TW" sz="2400" dirty="0"/>
                  <a:t>: denotes the ground truth mask of Bk </a:t>
                </a:r>
              </a:p>
              <a:p>
                <a:pPr marL="457200" lvl="1" indent="0" algn="just">
                  <a:lnSpc>
                    <a:spcPct val="100000"/>
                  </a:lnSpc>
                  <a:buNone/>
                </a:pPr>
                <a:r>
                  <a:rPr lang="en-US" altLang="zh-TW" sz="2400" i="0" dirty="0">
                    <a:latin typeface="Cambria Math" panose="02040503050406030204" pitchFamily="18" charset="0"/>
                  </a:rPr>
                  <a:t>𝑀</a:t>
                </a:r>
                <a:r>
                  <a:rPr lang="en-US" altLang="zh-TW" sz="2400" b="0" i="0" dirty="0">
                    <a:latin typeface="Cambria Math" panose="02040503050406030204" pitchFamily="18" charset="0"/>
                  </a:rPr>
                  <a:t>_𝑖^</a:t>
                </a:r>
                <a:r>
                  <a:rPr lang="en-US" altLang="zh-TW" sz="2400" i="0" dirty="0">
                    <a:latin typeface="Cambria Math" panose="02040503050406030204" pitchFamily="18" charset="0"/>
                  </a:rPr>
                  <a:t>𝑘  </a:t>
                </a:r>
                <a:r>
                  <a:rPr lang="en-US" altLang="zh-TW" sz="2400" dirty="0"/>
                  <a:t>: is 1 if the prediction of pixel </a:t>
                </a:r>
                <a:r>
                  <a:rPr lang="en-US" altLang="zh-TW" sz="2400" i="0" dirty="0">
                    <a:latin typeface="Cambria Math" panose="02040503050406030204" pitchFamily="18" charset="0"/>
                  </a:rPr>
                  <a:t>𝑖</a:t>
                </a:r>
                <a:r>
                  <a:rPr lang="en-US" altLang="zh-TW" sz="2400" dirty="0"/>
                  <a:t> is correct and 0 otherwise.</a:t>
                </a:r>
                <a:endParaRPr lang="zh-TW" altLang="en-US" sz="2400" dirty="0"/>
              </a:p>
              <a:p>
                <a:endParaRPr lang="en-US" altLang="zh-TW" sz="1200" dirty="0"/>
              </a:p>
              <a:p>
                <a:endParaRPr lang="en-US" altLang="zh-TW" dirty="0"/>
              </a:p>
              <a:p>
                <a:r>
                  <a:rPr lang="en-US" altLang="zh-TW" dirty="0"/>
                  <a:t>where ⊕ represents channel-wise matrix concatenation</a:t>
                </a:r>
              </a:p>
              <a:p>
                <a:endParaRPr lang="en-US" altLang="zh-TW" dirty="0"/>
              </a:p>
              <a:p>
                <a:r>
                  <a:rPr lang="en-US" altLang="zh-TW" dirty="0"/>
                  <a:t>Note that k = 0 denotes the main decoder.</a:t>
                </a:r>
                <a:endParaRPr lang="zh-TW" altLang="en-US" dirty="0"/>
              </a:p>
            </p:txBody>
          </p:sp>
        </mc:Fallback>
      </mc:AlternateContent>
      <p:sp>
        <p:nvSpPr>
          <p:cNvPr id="4" name="投影片編號版面配置區 3"/>
          <p:cNvSpPr>
            <a:spLocks noGrp="1"/>
          </p:cNvSpPr>
          <p:nvPr>
            <p:ph type="sldNum" sz="quarter" idx="5"/>
          </p:nvPr>
        </p:nvSpPr>
        <p:spPr/>
        <p:txBody>
          <a:bodyPr/>
          <a:lstStyle/>
          <a:p>
            <a:fld id="{89281A89-F49C-4B7C-BAF2-AEF3048EC1FE}" type="slidenum">
              <a:rPr lang="zh-TW" altLang="en-US" smtClean="0"/>
              <a:t>18</a:t>
            </a:fld>
            <a:endParaRPr lang="zh-TW" altLang="en-US"/>
          </a:p>
        </p:txBody>
      </p:sp>
    </p:spTree>
    <p:extLst>
      <p:ext uri="{BB962C8B-B14F-4D97-AF65-F5344CB8AC3E}">
        <p14:creationId xmlns:p14="http://schemas.microsoft.com/office/powerpoint/2010/main" val="891359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作者在這邊提到，儘管使用了輔助</a:t>
                </a:r>
                <a:r>
                  <a:rPr lang="en-US" altLang="zh-TW" sz="1200" b="0" i="0" kern="1200" dirty="0">
                    <a:solidFill>
                      <a:schemeClr val="tx1"/>
                    </a:solidFill>
                    <a:effectLst/>
                    <a:latin typeface="+mn-lt"/>
                    <a:ea typeface="+mn-ea"/>
                    <a:cs typeface="+mn-cs"/>
                  </a:rPr>
                  <a:t>decoder</a:t>
                </a:r>
                <a:r>
                  <a:rPr lang="zh-TW" altLang="en-US" sz="1200" b="0" i="0" kern="1200" dirty="0">
                    <a:solidFill>
                      <a:schemeClr val="tx1"/>
                    </a:solidFill>
                    <a:effectLst/>
                    <a:latin typeface="+mn-lt"/>
                    <a:ea typeface="+mn-ea"/>
                    <a:cs typeface="+mn-cs"/>
                  </a:rPr>
                  <a:t>，𝑀</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𝑘 中</a:t>
                </a:r>
                <a:r>
                  <a:rPr lang="en-US" altLang="zh-TW" sz="1200" b="0" i="0" kern="1200" dirty="0">
                    <a:solidFill>
                      <a:schemeClr val="tx1"/>
                    </a:solidFill>
                    <a:effectLst/>
                    <a:latin typeface="+mn-lt"/>
                    <a:ea typeface="+mn-ea"/>
                    <a:cs typeface="+mn-cs"/>
                  </a:rPr>
                  <a:t>pixel level</a:t>
                </a:r>
                <a:r>
                  <a:rPr lang="zh-TW" altLang="en-US" sz="1200" b="0" i="0" kern="1200" dirty="0">
                    <a:solidFill>
                      <a:schemeClr val="tx1"/>
                    </a:solidFill>
                    <a:effectLst/>
                    <a:latin typeface="+mn-lt"/>
                    <a:ea typeface="+mn-ea"/>
                    <a:cs typeface="+mn-cs"/>
                  </a:rPr>
                  <a:t>的</a:t>
                </a:r>
                <a:r>
                  <a:rPr lang="en-US" altLang="zh-TW" sz="1200" dirty="0"/>
                  <a:t>binary labels</a:t>
                </a:r>
                <a:r>
                  <a:rPr lang="zh-TW" altLang="en-US" sz="1200" b="0" i="0" kern="1200" dirty="0">
                    <a:solidFill>
                      <a:schemeClr val="tx1"/>
                    </a:solidFill>
                    <a:effectLst/>
                    <a:latin typeface="+mn-lt"/>
                    <a:ea typeface="+mn-ea"/>
                    <a:cs typeface="+mn-cs"/>
                  </a:rPr>
                  <a:t>的分佈通常偏向於</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（正確），這樣會損害了</a:t>
                </a:r>
                <a:r>
                  <a:rPr lang="en-US" altLang="zh-TW" sz="1200" b="0" i="0" kern="1200" dirty="0">
                    <a:solidFill>
                      <a:schemeClr val="tx1"/>
                    </a:solidFill>
                    <a:effectLst/>
                    <a:latin typeface="+mn-lt"/>
                    <a:ea typeface="+mn-ea"/>
                    <a:cs typeface="+mn-cs"/>
                  </a:rPr>
                  <a:t>ELN</a:t>
                </a:r>
                <a:r>
                  <a:rPr lang="zh-TW" altLang="en-US" sz="1200" b="0" i="0" kern="1200" dirty="0">
                    <a:solidFill>
                      <a:schemeClr val="tx1"/>
                    </a:solidFill>
                    <a:effectLst/>
                    <a:latin typeface="+mn-lt"/>
                    <a:ea typeface="+mn-ea"/>
                    <a:cs typeface="+mn-cs"/>
                  </a:rPr>
                  <a:t>的錯誤辨別能力。</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dirty="0"/>
                  <a:t>Let </a:t>
                </a:r>
                <a14:m>
                  <m:oMath xmlns:m="http://schemas.openxmlformats.org/officeDocument/2006/math">
                    <m:sSub>
                      <m:sSubPr>
                        <m:ctrlPr>
                          <a:rPr lang="en-US" altLang="zh-TW" sz="1200" b="0" i="1" dirty="0" smtClean="0">
                            <a:latin typeface="Cambria Math" panose="02040503050406030204" pitchFamily="18" charset="0"/>
                          </a:rPr>
                        </m:ctrlPr>
                      </m:sSubPr>
                      <m:e>
                        <m:r>
                          <a:rPr lang="en-US" altLang="zh-TW" sz="1200" b="0" i="1" dirty="0" smtClean="0">
                            <a:latin typeface="Cambria Math" panose="02040503050406030204" pitchFamily="18" charset="0"/>
                            <a:ea typeface="Cambria Math" panose="02040503050406030204" pitchFamily="18" charset="0"/>
                          </a:rPr>
                          <m:t>ℒ</m:t>
                        </m:r>
                      </m:e>
                      <m:sub>
                        <m:r>
                          <a:rPr lang="en-US" altLang="zh-TW" sz="1200" i="1" dirty="0" smtClean="0">
                            <a:latin typeface="Cambria Math" panose="02040503050406030204" pitchFamily="18" charset="0"/>
                          </a:rPr>
                          <m:t>𝑤𝑐𝑒</m:t>
                        </m:r>
                      </m:sub>
                    </m:sSub>
                  </m:oMath>
                </a14:m>
                <a:r>
                  <a:rPr lang="en-US" altLang="zh-TW" sz="1200" dirty="0"/>
                  <a:t> denote a weight re-adjusted pixel-wise cross-entropy between segmentation prediction P and its binary ground truth label Y </a:t>
                </a: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Yi</a:t>
                </a:r>
                <a:r>
                  <a:rPr lang="zh-TW" altLang="en-US" sz="1200" b="0" i="0" kern="1200" dirty="0">
                    <a:solidFill>
                      <a:schemeClr val="tx1"/>
                    </a:solidFill>
                    <a:effectLst/>
                    <a:latin typeface="+mn-lt"/>
                    <a:ea typeface="+mn-ea"/>
                    <a:cs typeface="+mn-cs"/>
                  </a:rPr>
                  <a:t>是錯誤的</a:t>
                </a:r>
                <a:r>
                  <a:rPr lang="en-US" altLang="zh-TW" sz="1200" b="0" i="0" kern="1200" dirty="0">
                    <a:solidFill>
                      <a:schemeClr val="tx1"/>
                    </a:solidFill>
                    <a:effectLst/>
                    <a:latin typeface="+mn-lt"/>
                    <a:ea typeface="+mn-ea"/>
                    <a:cs typeface="+mn-cs"/>
                  </a:rPr>
                  <a:t>pixel</a:t>
                </a:r>
                <a:r>
                  <a:rPr lang="zh-TW" altLang="en-US" sz="1200" b="0" i="0" kern="1200" dirty="0">
                    <a:solidFill>
                      <a:schemeClr val="tx1"/>
                    </a:solidFill>
                    <a:effectLst/>
                    <a:latin typeface="+mn-lt"/>
                    <a:ea typeface="+mn-ea"/>
                    <a:cs typeface="+mn-cs"/>
                  </a:rPr>
                  <a:t>就把它乘上</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其餘像素是對的總和除與其愈像素是錯的的總和</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Yi</a:t>
                </a:r>
                <a:r>
                  <a:rPr lang="zh-TW" altLang="en-US" sz="1200" b="0" i="0" kern="1200" dirty="0">
                    <a:solidFill>
                      <a:schemeClr val="tx1"/>
                    </a:solidFill>
                    <a:effectLst/>
                    <a:latin typeface="+mn-lt"/>
                    <a:ea typeface="+mn-ea"/>
                    <a:cs typeface="+mn-cs"/>
                  </a:rPr>
                  <a:t>是對那它的</a:t>
                </a:r>
                <a:r>
                  <a:rPr lang="en-US" altLang="zh-TW" sz="1200" b="0" i="0" kern="1200" dirty="0">
                    <a:solidFill>
                      <a:schemeClr val="tx1"/>
                    </a:solidFill>
                    <a:effectLst/>
                    <a:latin typeface="+mn-lt"/>
                    <a:ea typeface="+mn-ea"/>
                    <a:cs typeface="+mn-cs"/>
                  </a:rPr>
                  <a:t>weigh</a:t>
                </a:r>
                <a:r>
                  <a:rPr lang="zh-TW" altLang="en-US" sz="1200" b="0" i="0" kern="1200" dirty="0">
                    <a:solidFill>
                      <a:schemeClr val="tx1"/>
                    </a:solidFill>
                    <a:effectLst/>
                    <a:latin typeface="+mn-lt"/>
                    <a:ea typeface="+mn-ea"/>
                    <a:cs typeface="+mn-cs"/>
                  </a:rPr>
                  <a:t>就是</a:t>
                </a:r>
                <a:r>
                  <a:rPr lang="en-US" altLang="zh-TW" sz="1200" b="0" i="0" kern="1200" dirty="0">
                    <a:solidFill>
                      <a:schemeClr val="tx1"/>
                    </a:solidFill>
                    <a:effectLst/>
                    <a:latin typeface="+mn-lt"/>
                    <a:ea typeface="+mn-ea"/>
                    <a:cs typeface="+mn-cs"/>
                  </a:rPr>
                  <a:t>1</a:t>
                </a: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這樣可以讓錯誤樣本得到更多的關注</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zh-TW" altLang="en-US" dirty="0"/>
              </a:p>
            </p:txBody>
          </p:sp>
        </mc:Choice>
        <mc:Fallback xmlns="">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作者在這邊提到，儘管使用了輔助</a:t>
                </a:r>
                <a:r>
                  <a:rPr lang="en-US" altLang="zh-TW" sz="1200" b="0" i="0" kern="1200" dirty="0">
                    <a:solidFill>
                      <a:schemeClr val="tx1"/>
                    </a:solidFill>
                    <a:effectLst/>
                    <a:latin typeface="+mn-lt"/>
                    <a:ea typeface="+mn-ea"/>
                    <a:cs typeface="+mn-cs"/>
                  </a:rPr>
                  <a:t>decoder</a:t>
                </a:r>
                <a:r>
                  <a:rPr lang="zh-TW" altLang="en-US" sz="1200" b="0" i="0" kern="1200" dirty="0">
                    <a:solidFill>
                      <a:schemeClr val="tx1"/>
                    </a:solidFill>
                    <a:effectLst/>
                    <a:latin typeface="+mn-lt"/>
                    <a:ea typeface="+mn-ea"/>
                    <a:cs typeface="+mn-cs"/>
                  </a:rPr>
                  <a:t>，𝑀</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𝑘 中</a:t>
                </a:r>
                <a:r>
                  <a:rPr lang="en-US" altLang="zh-TW" sz="1200" b="0" i="0" kern="1200" dirty="0">
                    <a:solidFill>
                      <a:schemeClr val="tx1"/>
                    </a:solidFill>
                    <a:effectLst/>
                    <a:latin typeface="+mn-lt"/>
                    <a:ea typeface="+mn-ea"/>
                    <a:cs typeface="+mn-cs"/>
                  </a:rPr>
                  <a:t>pixel level</a:t>
                </a:r>
                <a:r>
                  <a:rPr lang="zh-TW" altLang="en-US" sz="1200" b="0" i="0" kern="1200" dirty="0">
                    <a:solidFill>
                      <a:schemeClr val="tx1"/>
                    </a:solidFill>
                    <a:effectLst/>
                    <a:latin typeface="+mn-lt"/>
                    <a:ea typeface="+mn-ea"/>
                    <a:cs typeface="+mn-cs"/>
                  </a:rPr>
                  <a:t>的</a:t>
                </a:r>
                <a:r>
                  <a:rPr lang="en-US" altLang="zh-TW" sz="1200" dirty="0"/>
                  <a:t>binary labels</a:t>
                </a:r>
                <a:r>
                  <a:rPr lang="zh-TW" altLang="en-US" sz="1200" b="0" i="0" kern="1200" dirty="0">
                    <a:solidFill>
                      <a:schemeClr val="tx1"/>
                    </a:solidFill>
                    <a:effectLst/>
                    <a:latin typeface="+mn-lt"/>
                    <a:ea typeface="+mn-ea"/>
                    <a:cs typeface="+mn-cs"/>
                  </a:rPr>
                  <a:t>的分佈通常偏向於</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（正確），這樣會損害了</a:t>
                </a:r>
                <a:r>
                  <a:rPr lang="en-US" altLang="zh-TW" sz="1200" b="0" i="0" kern="1200" dirty="0">
                    <a:solidFill>
                      <a:schemeClr val="tx1"/>
                    </a:solidFill>
                    <a:effectLst/>
                    <a:latin typeface="+mn-lt"/>
                    <a:ea typeface="+mn-ea"/>
                    <a:cs typeface="+mn-cs"/>
                  </a:rPr>
                  <a:t>ELN</a:t>
                </a:r>
                <a:r>
                  <a:rPr lang="zh-TW" altLang="en-US" sz="1200" b="0" i="0" kern="1200" dirty="0">
                    <a:solidFill>
                      <a:schemeClr val="tx1"/>
                    </a:solidFill>
                    <a:effectLst/>
                    <a:latin typeface="+mn-lt"/>
                    <a:ea typeface="+mn-ea"/>
                    <a:cs typeface="+mn-cs"/>
                  </a:rPr>
                  <a:t>的錯誤辨別能力。</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dirty="0"/>
                  <a:t>Let </a:t>
                </a:r>
                <a:r>
                  <a:rPr lang="en-US" altLang="zh-TW" sz="1200" b="0" i="0" dirty="0">
                    <a:latin typeface="Cambria Math" panose="02040503050406030204" pitchFamily="18" charset="0"/>
                    <a:ea typeface="Cambria Math" panose="02040503050406030204" pitchFamily="18" charset="0"/>
                  </a:rPr>
                  <a:t>ℒ_</a:t>
                </a:r>
                <a:r>
                  <a:rPr lang="en-US" altLang="zh-TW" sz="1200" i="0" dirty="0">
                    <a:latin typeface="Cambria Math" panose="02040503050406030204" pitchFamily="18" charset="0"/>
                  </a:rPr>
                  <a:t>𝑤𝑐𝑒</a:t>
                </a:r>
                <a:r>
                  <a:rPr lang="en-US" altLang="zh-TW" sz="1200" dirty="0"/>
                  <a:t> denote a weight re-adjusted pixel-wise cross-entropy between segmentation prediction P and its binary ground truth label Y </a:t>
                </a: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Yi</a:t>
                </a:r>
                <a:r>
                  <a:rPr lang="zh-TW" altLang="en-US" sz="1200" b="0" i="0" kern="1200" dirty="0">
                    <a:solidFill>
                      <a:schemeClr val="tx1"/>
                    </a:solidFill>
                    <a:effectLst/>
                    <a:latin typeface="+mn-lt"/>
                    <a:ea typeface="+mn-ea"/>
                    <a:cs typeface="+mn-cs"/>
                  </a:rPr>
                  <a:t>是錯誤的</a:t>
                </a:r>
                <a:r>
                  <a:rPr lang="en-US" altLang="zh-TW" sz="1200" b="0" i="0" kern="1200" dirty="0">
                    <a:solidFill>
                      <a:schemeClr val="tx1"/>
                    </a:solidFill>
                    <a:effectLst/>
                    <a:latin typeface="+mn-lt"/>
                    <a:ea typeface="+mn-ea"/>
                    <a:cs typeface="+mn-cs"/>
                  </a:rPr>
                  <a:t>pixel</a:t>
                </a:r>
                <a:r>
                  <a:rPr lang="zh-TW" altLang="en-US" sz="1200" b="0" i="0" kern="1200" dirty="0">
                    <a:solidFill>
                      <a:schemeClr val="tx1"/>
                    </a:solidFill>
                    <a:effectLst/>
                    <a:latin typeface="+mn-lt"/>
                    <a:ea typeface="+mn-ea"/>
                    <a:cs typeface="+mn-cs"/>
                  </a:rPr>
                  <a:t>就把它乘上</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其餘像素是對的總和除與其愈像素是錯的的總和</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Yi</a:t>
                </a:r>
                <a:r>
                  <a:rPr lang="zh-TW" altLang="en-US" sz="1200" b="0" i="0" kern="1200" dirty="0">
                    <a:solidFill>
                      <a:schemeClr val="tx1"/>
                    </a:solidFill>
                    <a:effectLst/>
                    <a:latin typeface="+mn-lt"/>
                    <a:ea typeface="+mn-ea"/>
                    <a:cs typeface="+mn-cs"/>
                  </a:rPr>
                  <a:t>是對那它的</a:t>
                </a:r>
                <a:r>
                  <a:rPr lang="en-US" altLang="zh-TW" sz="1200" b="0" i="0" kern="1200" dirty="0">
                    <a:solidFill>
                      <a:schemeClr val="tx1"/>
                    </a:solidFill>
                    <a:effectLst/>
                    <a:latin typeface="+mn-lt"/>
                    <a:ea typeface="+mn-ea"/>
                    <a:cs typeface="+mn-cs"/>
                  </a:rPr>
                  <a:t>weigh</a:t>
                </a:r>
                <a:r>
                  <a:rPr lang="zh-TW" altLang="en-US" sz="1200" b="0" i="0" kern="1200" dirty="0">
                    <a:solidFill>
                      <a:schemeClr val="tx1"/>
                    </a:solidFill>
                    <a:effectLst/>
                    <a:latin typeface="+mn-lt"/>
                    <a:ea typeface="+mn-ea"/>
                    <a:cs typeface="+mn-cs"/>
                  </a:rPr>
                  <a:t>就是</a:t>
                </a:r>
                <a:r>
                  <a:rPr lang="en-US" altLang="zh-TW" sz="1200" b="0" i="0" kern="1200" dirty="0">
                    <a:solidFill>
                      <a:schemeClr val="tx1"/>
                    </a:solidFill>
                    <a:effectLst/>
                    <a:latin typeface="+mn-lt"/>
                    <a:ea typeface="+mn-ea"/>
                    <a:cs typeface="+mn-cs"/>
                  </a:rPr>
                  <a:t>1</a:t>
                </a: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這樣可以讓錯誤樣本得到更多的關注</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zh-TW" altLang="en-US" dirty="0"/>
              </a:p>
            </p:txBody>
          </p:sp>
        </mc:Fallback>
      </mc:AlternateContent>
      <p:sp>
        <p:nvSpPr>
          <p:cNvPr id="4" name="投影片編號版面配置區 3"/>
          <p:cNvSpPr>
            <a:spLocks noGrp="1"/>
          </p:cNvSpPr>
          <p:nvPr>
            <p:ph type="sldNum" sz="quarter" idx="5"/>
          </p:nvPr>
        </p:nvSpPr>
        <p:spPr/>
        <p:txBody>
          <a:bodyPr/>
          <a:lstStyle/>
          <a:p>
            <a:fld id="{89281A89-F49C-4B7C-BAF2-AEF3048EC1FE}" type="slidenum">
              <a:rPr lang="zh-TW" altLang="en-US" smtClean="0"/>
              <a:t>19</a:t>
            </a:fld>
            <a:endParaRPr lang="zh-TW" altLang="en-US"/>
          </a:p>
        </p:txBody>
      </p:sp>
    </p:spTree>
    <p:extLst>
      <p:ext uri="{BB962C8B-B14F-4D97-AF65-F5344CB8AC3E}">
        <p14:creationId xmlns:p14="http://schemas.microsoft.com/office/powerpoint/2010/main" val="1154438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dirty="0"/>
                  <a:t>有了剛剛的</a:t>
                </a:r>
                <a:r>
                  <a:rPr lang="en-US" altLang="zh-TW" dirty="0"/>
                  <a:t>WCE</a:t>
                </a:r>
                <a:r>
                  <a:rPr lang="zh-TW" altLang="en-US" dirty="0"/>
                  <a:t>就可以從寫</a:t>
                </a:r>
                <a:r>
                  <a:rPr lang="en-US" altLang="zh-TW" dirty="0"/>
                  <a:t>Eq4</a:t>
                </a:r>
              </a:p>
              <a:p>
                <a:endParaRPr lang="en-US" altLang="zh-TW" dirty="0"/>
              </a:p>
              <a:p>
                <a:r>
                  <a:rPr lang="zh-TW" altLang="en-US" dirty="0"/>
                  <a:t>最終的損失函數會是</a:t>
                </a:r>
                <a14:m>
                  <m:oMath xmlns:m="http://schemas.openxmlformats.org/officeDocument/2006/math">
                    <m:sSub>
                      <m:sSubPr>
                        <m:ctrlPr>
                          <a:rPr lang="en-US" altLang="zh-TW" sz="1200" b="0" i="1" smtClean="0">
                            <a:latin typeface="Cambria Math" panose="02040503050406030204" pitchFamily="18" charset="0"/>
                            <a:ea typeface="Cambria Math" panose="02040503050406030204" pitchFamily="18" charset="0"/>
                          </a:rPr>
                        </m:ctrlPr>
                      </m:sSubPr>
                      <m:e>
                        <m:r>
                          <a:rPr lang="en-US" altLang="zh-TW" sz="1200" i="1" smtClean="0">
                            <a:latin typeface="Cambria Math" panose="02040503050406030204" pitchFamily="18" charset="0"/>
                            <a:ea typeface="Cambria Math" panose="02040503050406030204" pitchFamily="18" charset="0"/>
                          </a:rPr>
                          <m:t>ℒ</m:t>
                        </m:r>
                      </m:e>
                      <m:sub>
                        <m:r>
                          <a:rPr lang="en-US" altLang="zh-TW" sz="1200" b="0" i="1" smtClean="0">
                            <a:latin typeface="Cambria Math" panose="02040503050406030204" pitchFamily="18" charset="0"/>
                            <a:ea typeface="Cambria Math" panose="02040503050406030204" pitchFamily="18" charset="0"/>
                          </a:rPr>
                          <m:t>𝑙𝑎𝑏𝑒𝑙𝑒𝑑</m:t>
                        </m:r>
                      </m:sub>
                    </m:sSub>
                    <m:r>
                      <a:rPr lang="en-US" altLang="zh-TW" sz="1200" b="0" i="1" smtClean="0">
                        <a:latin typeface="Cambria Math" panose="02040503050406030204" pitchFamily="18" charset="0"/>
                        <a:ea typeface="Cambria Math" panose="02040503050406030204" pitchFamily="18" charset="0"/>
                      </a:rPr>
                      <m:t>=</m:t>
                    </m:r>
                    <m:sSub>
                      <m:sSubPr>
                        <m:ctrlPr>
                          <a:rPr lang="en-US" altLang="zh-TW" sz="1200" i="1">
                            <a:latin typeface="Cambria Math" panose="02040503050406030204" pitchFamily="18" charset="0"/>
                            <a:ea typeface="Cambria Math" panose="02040503050406030204" pitchFamily="18" charset="0"/>
                          </a:rPr>
                        </m:ctrlPr>
                      </m:sSubPr>
                      <m:e>
                        <m:r>
                          <a:rPr lang="en-US" altLang="zh-TW" sz="1200" i="1">
                            <a:latin typeface="Cambria Math" panose="02040503050406030204" pitchFamily="18" charset="0"/>
                            <a:ea typeface="Cambria Math" panose="02040503050406030204" pitchFamily="18" charset="0"/>
                          </a:rPr>
                          <m:t>ℒ</m:t>
                        </m:r>
                      </m:e>
                      <m:sub>
                        <m:r>
                          <a:rPr lang="en-US" altLang="zh-TW" sz="1200" b="0" i="1" smtClean="0">
                            <a:latin typeface="Cambria Math" panose="02040503050406030204" pitchFamily="18" charset="0"/>
                            <a:ea typeface="Cambria Math" panose="02040503050406030204" pitchFamily="18" charset="0"/>
                          </a:rPr>
                          <m:t>𝑠𝑢𝑝</m:t>
                        </m:r>
                      </m:sub>
                    </m:sSub>
                  </m:oMath>
                </a14:m>
                <a:r>
                  <a:rPr lang="en-US" altLang="zh-TW" sz="1200" dirty="0"/>
                  <a:t>+</a:t>
                </a:r>
                <a:r>
                  <a:rPr lang="en-US" altLang="zh-TW" sz="1200" dirty="0">
                    <a:ea typeface="Cambria Math" panose="02040503050406030204" pitchFamily="18" charset="0"/>
                  </a:rPr>
                  <a:t> </a:t>
                </a:r>
                <a14:m>
                  <m:oMath xmlns:m="http://schemas.openxmlformats.org/officeDocument/2006/math">
                    <m:sSub>
                      <m:sSubPr>
                        <m:ctrlPr>
                          <a:rPr lang="en-US" altLang="zh-TW" sz="1200" i="1">
                            <a:latin typeface="Cambria Math" panose="02040503050406030204" pitchFamily="18" charset="0"/>
                            <a:ea typeface="Cambria Math" panose="02040503050406030204" pitchFamily="18" charset="0"/>
                          </a:rPr>
                        </m:ctrlPr>
                      </m:sSubPr>
                      <m:e>
                        <m:r>
                          <a:rPr lang="en-US" altLang="zh-TW" sz="1200" i="1">
                            <a:latin typeface="Cambria Math" panose="02040503050406030204" pitchFamily="18" charset="0"/>
                            <a:ea typeface="Cambria Math" panose="02040503050406030204" pitchFamily="18" charset="0"/>
                          </a:rPr>
                          <m:t>ℒ</m:t>
                        </m:r>
                      </m:e>
                      <m:sub>
                        <m:r>
                          <a:rPr lang="en-US" altLang="zh-TW" sz="1200" b="0" i="1" smtClean="0">
                            <a:latin typeface="Cambria Math" panose="02040503050406030204" pitchFamily="18" charset="0"/>
                            <a:ea typeface="Cambria Math" panose="02040503050406030204" pitchFamily="18" charset="0"/>
                          </a:rPr>
                          <m:t>𝑎𝑢𝑥</m:t>
                        </m:r>
                      </m:sub>
                    </m:sSub>
                  </m:oMath>
                </a14:m>
                <a:r>
                  <a:rPr lang="en-US" altLang="zh-TW" sz="1200" dirty="0"/>
                  <a:t>+</a:t>
                </a:r>
                <a:r>
                  <a:rPr lang="en-US" altLang="zh-TW" sz="1200" dirty="0">
                    <a:ea typeface="Cambria Math" panose="02040503050406030204" pitchFamily="18" charset="0"/>
                  </a:rPr>
                  <a:t> </a:t>
                </a:r>
                <a14:m>
                  <m:oMath xmlns:m="http://schemas.openxmlformats.org/officeDocument/2006/math">
                    <m:sSub>
                      <m:sSubPr>
                        <m:ctrlPr>
                          <a:rPr lang="en-US" altLang="zh-TW" sz="1200" i="1">
                            <a:latin typeface="Cambria Math" panose="02040503050406030204" pitchFamily="18" charset="0"/>
                            <a:ea typeface="Cambria Math" panose="02040503050406030204" pitchFamily="18" charset="0"/>
                          </a:rPr>
                        </m:ctrlPr>
                      </m:sSubPr>
                      <m:e>
                        <m:r>
                          <a:rPr lang="en-US" altLang="zh-TW" sz="1200" i="1">
                            <a:latin typeface="Cambria Math" panose="02040503050406030204" pitchFamily="18" charset="0"/>
                            <a:ea typeface="Cambria Math" panose="02040503050406030204" pitchFamily="18" charset="0"/>
                          </a:rPr>
                          <m:t>ℒ</m:t>
                        </m:r>
                      </m:e>
                      <m:sub>
                        <m:r>
                          <a:rPr lang="en-US" altLang="zh-TW" sz="1200" b="0" i="1" smtClean="0">
                            <a:latin typeface="Cambria Math" panose="02040503050406030204" pitchFamily="18" charset="0"/>
                            <a:ea typeface="Cambria Math" panose="02040503050406030204" pitchFamily="18" charset="0"/>
                          </a:rPr>
                          <m:t>𝐸𝐿𝑁</m:t>
                        </m:r>
                      </m:sub>
                    </m:sSub>
                  </m:oMath>
                </a14:m>
                <a:endParaRPr lang="zh-TW" altLang="en-US" dirty="0"/>
              </a:p>
            </p:txBody>
          </p:sp>
        </mc:Choice>
        <mc:Fallback xmlns="">
          <p:sp>
            <p:nvSpPr>
              <p:cNvPr id="3" name="備忘稿版面配置區 2"/>
              <p:cNvSpPr>
                <a:spLocks noGrp="1"/>
              </p:cNvSpPr>
              <p:nvPr>
                <p:ph type="body" idx="1"/>
              </p:nvPr>
            </p:nvSpPr>
            <p:spPr/>
            <p:txBody>
              <a:bodyPr/>
              <a:lstStyle/>
              <a:p>
                <a:r>
                  <a:rPr lang="zh-TW" altLang="en-US" dirty="0"/>
                  <a:t>有了剛剛的</a:t>
                </a:r>
                <a:r>
                  <a:rPr lang="en-US" altLang="zh-TW" dirty="0"/>
                  <a:t>WCE</a:t>
                </a:r>
                <a:r>
                  <a:rPr lang="zh-TW" altLang="en-US" dirty="0"/>
                  <a:t>就可以從寫</a:t>
                </a:r>
                <a:r>
                  <a:rPr lang="en-US" altLang="zh-TW" dirty="0"/>
                  <a:t>Eq4</a:t>
                </a:r>
              </a:p>
              <a:p>
                <a:endParaRPr lang="en-US" altLang="zh-TW" dirty="0"/>
              </a:p>
              <a:p>
                <a:r>
                  <a:rPr lang="zh-TW" altLang="en-US" dirty="0"/>
                  <a:t>最終的損失函數會是</a:t>
                </a:r>
                <a:r>
                  <a:rPr lang="en-US" altLang="zh-TW" sz="1200" i="0">
                    <a:latin typeface="Cambria Math" panose="02040503050406030204" pitchFamily="18" charset="0"/>
                    <a:ea typeface="Cambria Math" panose="02040503050406030204" pitchFamily="18" charset="0"/>
                  </a:rPr>
                  <a:t>ℒ</a:t>
                </a:r>
                <a:r>
                  <a:rPr lang="en-US" altLang="zh-TW" sz="1200" b="0" i="0">
                    <a:latin typeface="Cambria Math" panose="02040503050406030204" pitchFamily="18" charset="0"/>
                    <a:ea typeface="Cambria Math" panose="02040503050406030204" pitchFamily="18" charset="0"/>
                  </a:rPr>
                  <a:t>_𝑙𝑎𝑏𝑒𝑙𝑒𝑑=</a:t>
                </a:r>
                <a:r>
                  <a:rPr lang="en-US" altLang="zh-TW" sz="1200" i="0">
                    <a:latin typeface="Cambria Math" panose="02040503050406030204" pitchFamily="18" charset="0"/>
                    <a:ea typeface="Cambria Math" panose="02040503050406030204" pitchFamily="18" charset="0"/>
                  </a:rPr>
                  <a:t>ℒ_</a:t>
                </a:r>
                <a:r>
                  <a:rPr lang="en-US" altLang="zh-TW" sz="1200" b="0" i="0">
                    <a:latin typeface="Cambria Math" panose="02040503050406030204" pitchFamily="18" charset="0"/>
                    <a:ea typeface="Cambria Math" panose="02040503050406030204" pitchFamily="18" charset="0"/>
                  </a:rPr>
                  <a:t>𝑠𝑢𝑝</a:t>
                </a:r>
                <a:r>
                  <a:rPr lang="en-US" altLang="zh-TW" sz="1200" dirty="0"/>
                  <a:t>+</a:t>
                </a:r>
                <a:r>
                  <a:rPr lang="en-US" altLang="zh-TW" sz="1200" dirty="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ℒ_</a:t>
                </a:r>
                <a:r>
                  <a:rPr lang="en-US" altLang="zh-TW" sz="1200" b="0" i="0">
                    <a:latin typeface="Cambria Math" panose="02040503050406030204" pitchFamily="18" charset="0"/>
                    <a:ea typeface="Cambria Math" panose="02040503050406030204" pitchFamily="18" charset="0"/>
                  </a:rPr>
                  <a:t>𝑎𝑢𝑥</a:t>
                </a:r>
                <a:r>
                  <a:rPr lang="en-US" altLang="zh-TW" sz="1200" dirty="0"/>
                  <a:t>+</a:t>
                </a:r>
                <a:r>
                  <a:rPr lang="en-US" altLang="zh-TW" sz="1200" dirty="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ℒ_</a:t>
                </a:r>
                <a:r>
                  <a:rPr lang="en-US" altLang="zh-TW" sz="1200" b="0" i="0">
                    <a:latin typeface="Cambria Math" panose="02040503050406030204" pitchFamily="18" charset="0"/>
                    <a:ea typeface="Cambria Math" panose="02040503050406030204" pitchFamily="18" charset="0"/>
                  </a:rPr>
                  <a:t>𝐸𝐿𝑁</a:t>
                </a:r>
                <a:endParaRPr lang="zh-TW" altLang="en-US" dirty="0"/>
              </a:p>
            </p:txBody>
          </p:sp>
        </mc:Fallback>
      </mc:AlternateContent>
      <p:sp>
        <p:nvSpPr>
          <p:cNvPr id="4" name="投影片編號版面配置區 3"/>
          <p:cNvSpPr>
            <a:spLocks noGrp="1"/>
          </p:cNvSpPr>
          <p:nvPr>
            <p:ph type="sldNum" sz="quarter" idx="5"/>
          </p:nvPr>
        </p:nvSpPr>
        <p:spPr/>
        <p:txBody>
          <a:bodyPr/>
          <a:lstStyle/>
          <a:p>
            <a:fld id="{89281A89-F49C-4B7C-BAF2-AEF3048EC1FE}" type="slidenum">
              <a:rPr lang="zh-TW" altLang="en-US" smtClean="0"/>
              <a:t>20</a:t>
            </a:fld>
            <a:endParaRPr lang="zh-TW" altLang="en-US"/>
          </a:p>
        </p:txBody>
      </p:sp>
    </p:spTree>
    <p:extLst>
      <p:ext uri="{BB962C8B-B14F-4D97-AF65-F5344CB8AC3E}">
        <p14:creationId xmlns:p14="http://schemas.microsoft.com/office/powerpoint/2010/main" val="2659373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在學習了</a:t>
            </a:r>
            <a:r>
              <a:rPr lang="en-US" altLang="zh-TW" sz="1200" b="0" i="0" kern="1200" dirty="0">
                <a:solidFill>
                  <a:schemeClr val="tx1"/>
                </a:solidFill>
                <a:effectLst/>
                <a:latin typeface="+mn-lt"/>
                <a:ea typeface="+mn-ea"/>
                <a:cs typeface="+mn-cs"/>
              </a:rPr>
              <a:t>ELN</a:t>
            </a:r>
            <a:r>
              <a:rPr lang="zh-TW" altLang="en-US" sz="1200" b="0" i="0" kern="1200" dirty="0">
                <a:solidFill>
                  <a:schemeClr val="tx1"/>
                </a:solidFill>
                <a:effectLst/>
                <a:latin typeface="+mn-lt"/>
                <a:ea typeface="+mn-ea"/>
                <a:cs typeface="+mn-cs"/>
              </a:rPr>
              <a:t>之後，</a:t>
            </a:r>
            <a:r>
              <a:rPr lang="en-US" altLang="zh-TW" sz="1200" b="0" i="0" kern="1200" dirty="0">
                <a:solidFill>
                  <a:schemeClr val="tx1"/>
                </a:solidFill>
                <a:effectLst/>
                <a:latin typeface="+mn-lt"/>
                <a:ea typeface="+mn-ea"/>
                <a:cs typeface="+mn-cs"/>
              </a:rPr>
              <a:t>main segmentation</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network</a:t>
            </a:r>
            <a:r>
              <a:rPr lang="zh-TW" altLang="en-US" sz="1200" b="0" i="0" kern="1200" dirty="0">
                <a:solidFill>
                  <a:schemeClr val="tx1"/>
                </a:solidFill>
                <a:effectLst/>
                <a:latin typeface="+mn-lt"/>
                <a:ea typeface="+mn-ea"/>
                <a:cs typeface="+mn-cs"/>
              </a:rPr>
              <a:t>被訓練在</a:t>
            </a:r>
            <a:r>
              <a:rPr lang="en-US" altLang="zh-TW" sz="1200" b="0" i="0" kern="1200" dirty="0">
                <a:solidFill>
                  <a:schemeClr val="tx1"/>
                </a:solidFill>
                <a:effectLst/>
                <a:latin typeface="+mn-lt"/>
                <a:ea typeface="+mn-ea"/>
                <a:cs typeface="+mn-cs"/>
              </a:rPr>
              <a:t>unlabeled image</a:t>
            </a:r>
            <a:r>
              <a:rPr lang="zh-TW" altLang="en-US" sz="1200" b="0" i="0" kern="1200" dirty="0">
                <a:solidFill>
                  <a:schemeClr val="tx1"/>
                </a:solidFill>
                <a:effectLst/>
                <a:latin typeface="+mn-lt"/>
                <a:ea typeface="+mn-ea"/>
                <a:cs typeface="+mn-cs"/>
              </a:rPr>
              <a:t> 𝐷</a:t>
            </a:r>
            <a:r>
              <a:rPr lang="en-US" altLang="zh-TW" sz="1200" b="0" i="0" kern="1200" dirty="0">
                <a:solidFill>
                  <a:schemeClr val="tx1"/>
                </a:solidFill>
                <a:effectLst/>
                <a:latin typeface="+mn-lt"/>
                <a:ea typeface="+mn-ea"/>
                <a:cs typeface="+mn-cs"/>
              </a:rPr>
              <a:t>_</a:t>
            </a:r>
            <a:r>
              <a:rPr lang="zh-TW" altLang="en-US" sz="1200" b="0" i="0" kern="1200" dirty="0">
                <a:solidFill>
                  <a:schemeClr val="tx1"/>
                </a:solidFill>
                <a:effectLst/>
                <a:latin typeface="+mn-lt"/>
                <a:ea typeface="+mn-ea"/>
                <a:cs typeface="+mn-cs"/>
              </a:rPr>
              <a:t>𝑈 上，其中使用了兩個損失，</a:t>
            </a:r>
            <a:r>
              <a:rPr lang="en-US" altLang="zh-TW" sz="1200" b="0" i="0" kern="1200" dirty="0">
                <a:solidFill>
                  <a:schemeClr val="tx1"/>
                </a:solidFill>
                <a:effectLst/>
                <a:latin typeface="+mn-lt"/>
                <a:ea typeface="+mn-ea"/>
                <a:cs typeface="+mn-cs"/>
              </a:rPr>
              <a:t>self training </a:t>
            </a:r>
            <a:r>
              <a:rPr lang="zh-TW" altLang="en-US" sz="1200" b="0" i="0" kern="1200" dirty="0">
                <a:solidFill>
                  <a:schemeClr val="tx1"/>
                </a:solidFill>
                <a:effectLst/>
                <a:latin typeface="+mn-lt"/>
                <a:ea typeface="+mn-ea"/>
                <a:cs typeface="+mn-cs"/>
              </a:rPr>
              <a:t>和 </a:t>
            </a:r>
            <a:r>
              <a:rPr lang="en-US" altLang="zh-TW" sz="1200" dirty="0"/>
              <a:t>pixel-wise </a:t>
            </a:r>
            <a:r>
              <a:rPr lang="zh-TW" altLang="en-US" sz="1200" dirty="0"/>
              <a:t>的 </a:t>
            </a:r>
            <a:r>
              <a:rPr lang="en-US" altLang="zh-TW" sz="1200" dirty="0"/>
              <a:t>contrastive loss</a:t>
            </a:r>
            <a:r>
              <a:rPr lang="zh-TW" altLang="en-US" sz="1200" b="0" i="0" kern="1200" dirty="0">
                <a:solidFill>
                  <a:schemeClr val="tx1"/>
                </a:solidFill>
                <a:effectLst/>
                <a:latin typeface="+mn-lt"/>
                <a:ea typeface="+mn-ea"/>
                <a:cs typeface="+mn-cs"/>
              </a:rPr>
              <a:t>。</a:t>
            </a:r>
            <a:endParaRPr lang="en-US" altLang="zh-TW" dirty="0"/>
          </a:p>
          <a:p>
            <a:endParaRPr lang="en-US" altLang="zh-TW" dirty="0"/>
          </a:p>
          <a:p>
            <a:r>
              <a:rPr lang="zh-TW" altLang="en-US" dirty="0"/>
              <a:t>這篇文章使用了</a:t>
            </a:r>
            <a:r>
              <a:rPr lang="en-US" altLang="zh-TW" dirty="0"/>
              <a:t>mean teacher</a:t>
            </a:r>
            <a:r>
              <a:rPr lang="zh-TW" altLang="en-US" dirty="0"/>
              <a:t>的架構，然後</a:t>
            </a:r>
            <a:r>
              <a:rPr lang="en-US" altLang="zh-TW" dirty="0"/>
              <a:t>teacher model</a:t>
            </a:r>
            <a:r>
              <a:rPr lang="zh-TW" altLang="en-US" dirty="0"/>
              <a:t>的</a:t>
            </a:r>
            <a:r>
              <a:rPr lang="en-US" altLang="zh-TW" dirty="0"/>
              <a:t>weight tilde theta</a:t>
            </a:r>
            <a:r>
              <a:rPr lang="zh-TW" altLang="en-US" dirty="0"/>
              <a:t>透過</a:t>
            </a:r>
            <a:r>
              <a:rPr lang="en-US" altLang="zh-TW" dirty="0"/>
              <a:t>student model</a:t>
            </a:r>
            <a:r>
              <a:rPr lang="zh-TW" altLang="en-US" dirty="0"/>
              <a:t>的</a:t>
            </a:r>
            <a:r>
              <a:rPr lang="en-US" altLang="zh-TW" dirty="0"/>
              <a:t>weight theta </a:t>
            </a:r>
            <a:r>
              <a:rPr lang="zh-TW" altLang="en-US" dirty="0"/>
              <a:t>使用</a:t>
            </a:r>
            <a:r>
              <a:rPr lang="en-US" altLang="zh-TW" dirty="0"/>
              <a:t>EMA</a:t>
            </a:r>
            <a:r>
              <a:rPr lang="zh-TW" altLang="en-US" dirty="0"/>
              <a:t>的方式來更新</a:t>
            </a:r>
            <a:r>
              <a:rPr lang="en-US" altLang="zh-TW" dirty="0"/>
              <a:t>,</a:t>
            </a:r>
            <a:r>
              <a:rPr lang="zh-TW" altLang="en-US" dirty="0"/>
              <a:t>更新的比率是</a:t>
            </a:r>
            <a:r>
              <a:rPr lang="en-US" altLang="zh-TW" dirty="0"/>
              <a:t>beta</a:t>
            </a:r>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21</a:t>
            </a:fld>
            <a:endParaRPr lang="zh-TW" altLang="en-US"/>
          </a:p>
        </p:txBody>
      </p:sp>
    </p:spTree>
    <p:extLst>
      <p:ext uri="{BB962C8B-B14F-4D97-AF65-F5344CB8AC3E}">
        <p14:creationId xmlns:p14="http://schemas.microsoft.com/office/powerpoint/2010/main" val="2390023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a:t>
            </a:r>
            <a:r>
              <a:rPr lang="en-US" altLang="zh-TW" dirty="0"/>
              <a:t>pseudo label</a:t>
            </a:r>
            <a:r>
              <a:rPr lang="zh-TW" altLang="en-US" dirty="0"/>
              <a:t>的</a:t>
            </a:r>
            <a:r>
              <a:rPr lang="en-US" altLang="zh-TW" dirty="0"/>
              <a:t>loss</a:t>
            </a:r>
            <a:r>
              <a:rPr lang="zh-TW" altLang="en-US" dirty="0"/>
              <a:t>中，相較於先前的</a:t>
            </a:r>
            <a:r>
              <a:rPr lang="en-US" altLang="zh-TW" dirty="0"/>
              <a:t>supervised loss</a:t>
            </a:r>
            <a:r>
              <a:rPr lang="zh-TW" altLang="en-US" dirty="0"/>
              <a:t>，它只使用了被</a:t>
            </a:r>
            <a:r>
              <a:rPr lang="en-US" altLang="zh-TW" dirty="0"/>
              <a:t>ELN</a:t>
            </a:r>
            <a:r>
              <a:rPr lang="zh-TW" altLang="en-US" dirty="0"/>
              <a:t>預測為正確的</a:t>
            </a:r>
            <a:r>
              <a:rPr lang="en-US" altLang="zh-TW" dirty="0"/>
              <a:t>pixel.</a:t>
            </a:r>
          </a:p>
          <a:p>
            <a:endParaRPr lang="en-US" altLang="zh-TW" dirty="0"/>
          </a:p>
          <a:p>
            <a:r>
              <a:rPr lang="zh-TW" altLang="en-US" dirty="0"/>
              <a:t>先講一下 </a:t>
            </a:r>
            <a:r>
              <a:rPr lang="en-US" altLang="zh-TW" dirty="0"/>
              <a:t>tilde B </a:t>
            </a:r>
            <a:r>
              <a:rPr lang="zh-TW" altLang="en-US" dirty="0"/>
              <a:t>是由</a:t>
            </a:r>
            <a:r>
              <a:rPr lang="en-US" altLang="zh-TW" dirty="0"/>
              <a:t>Input image</a:t>
            </a:r>
            <a:r>
              <a:rPr lang="zh-TW" altLang="en-US" dirty="0"/>
              <a:t>、</a:t>
            </a:r>
            <a:r>
              <a:rPr lang="en-US" altLang="zh-TW" dirty="0"/>
              <a:t> teacher model </a:t>
            </a:r>
            <a:r>
              <a:rPr lang="zh-TW" altLang="en-US" dirty="0"/>
              <a:t>的 </a:t>
            </a:r>
            <a:r>
              <a:rPr lang="en-US" altLang="zh-TW" dirty="0"/>
              <a:t>predict </a:t>
            </a:r>
            <a:r>
              <a:rPr lang="zh-TW" altLang="en-US" dirty="0"/>
              <a:t>、 </a:t>
            </a:r>
            <a:r>
              <a:rPr lang="en-US" altLang="zh-TW" sz="1200" dirty="0"/>
              <a:t>pixel-wise entropy map of tilde p </a:t>
            </a:r>
            <a:r>
              <a:rPr lang="zh-TW" altLang="en-US" sz="1200" dirty="0"/>
              <a:t>作 </a:t>
            </a:r>
            <a:r>
              <a:rPr lang="en-US" altLang="zh-TW" sz="1200" dirty="0"/>
              <a:t>channel wise </a:t>
            </a:r>
            <a:r>
              <a:rPr lang="en-US" altLang="zh-TW" sz="1200" dirty="0" err="1"/>
              <a:t>concate</a:t>
            </a:r>
            <a:r>
              <a:rPr lang="en-US" altLang="zh-TW" sz="1200" dirty="0"/>
              <a:t> </a:t>
            </a:r>
            <a:r>
              <a:rPr lang="zh-TW" altLang="en-US" sz="1200" dirty="0"/>
              <a:t>出來的，在把它四捨五入，所以她就會變</a:t>
            </a:r>
            <a:r>
              <a:rPr lang="en-US" altLang="zh-TW" sz="1200" dirty="0"/>
              <a:t>1 or 0</a:t>
            </a:r>
            <a:endParaRPr lang="en-US" altLang="zh-TW" dirty="0"/>
          </a:p>
          <a:p>
            <a:endParaRPr lang="en-US" altLang="zh-TW" dirty="0"/>
          </a:p>
          <a:p>
            <a:r>
              <a:rPr lang="en-US" altLang="zh-TW" dirty="0"/>
              <a:t>Yˆ </a:t>
            </a:r>
            <a:r>
              <a:rPr lang="en-US" altLang="zh-TW" dirty="0" err="1"/>
              <a:t>i</a:t>
            </a:r>
            <a:r>
              <a:rPr lang="en-US" altLang="zh-TW" dirty="0"/>
              <a:t> denotes the one-hot vector of the pseudo label for pixel </a:t>
            </a:r>
            <a:r>
              <a:rPr lang="en-US" altLang="zh-TW" dirty="0" err="1"/>
              <a:t>i</a:t>
            </a:r>
            <a:r>
              <a:rPr lang="en-US" altLang="zh-TW" dirty="0"/>
              <a:t>.</a:t>
            </a:r>
          </a:p>
          <a:p>
            <a:endParaRPr lang="en-US" altLang="zh-TW" dirty="0"/>
          </a:p>
          <a:p>
            <a:r>
              <a:rPr lang="zh-TW" altLang="en-US" dirty="0"/>
              <a:t>跟</a:t>
            </a:r>
            <a:r>
              <a:rPr lang="en-US" altLang="zh-TW" dirty="0" err="1"/>
              <a:t>studen</a:t>
            </a:r>
            <a:r>
              <a:rPr lang="zh-TW" altLang="en-US" dirty="0"/>
              <a:t>的</a:t>
            </a:r>
            <a:r>
              <a:rPr lang="en-US" altLang="zh-TW" dirty="0"/>
              <a:t>predict</a:t>
            </a:r>
            <a:r>
              <a:rPr lang="zh-TW" altLang="en-US" dirty="0"/>
              <a:t>算</a:t>
            </a:r>
            <a:r>
              <a:rPr lang="en-US" altLang="zh-TW" dirty="0"/>
              <a:t>inner </a:t>
            </a:r>
            <a:r>
              <a:rPr lang="en-US" altLang="zh-TW" dirty="0" err="1"/>
              <a:t>pordoct</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22</a:t>
            </a:fld>
            <a:endParaRPr lang="zh-TW" altLang="en-US"/>
          </a:p>
        </p:txBody>
      </p:sp>
    </p:spTree>
    <p:extLst>
      <p:ext uri="{BB962C8B-B14F-4D97-AF65-F5344CB8AC3E}">
        <p14:creationId xmlns:p14="http://schemas.microsoft.com/office/powerpoint/2010/main" val="3081843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a:t>In order to further improve the quality of learned features, we adopt a pixel-wise contrastive loss </a:t>
                </a:r>
                <a:r>
                  <a:rPr lang="en-US" altLang="zh-TW" dirty="0" err="1"/>
                  <a:t>Lcontra</a:t>
                </a:r>
                <a:r>
                  <a:rPr lang="en-US" altLang="zh-TW" dirty="0"/>
                  <a:t>.</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具體而言，在這個損失中，具有相同</a:t>
                </a:r>
                <a:r>
                  <a:rPr lang="en-US" altLang="zh-TW" sz="1200" b="0" i="0" kern="1200" dirty="0">
                    <a:solidFill>
                      <a:schemeClr val="tx1"/>
                    </a:solidFill>
                    <a:effectLst/>
                    <a:latin typeface="+mn-lt"/>
                    <a:ea typeface="+mn-ea"/>
                    <a:cs typeface="+mn-cs"/>
                  </a:rPr>
                  <a:t>pseudo label</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feature</a:t>
                </a:r>
                <a:r>
                  <a:rPr lang="zh-TW" altLang="en-US" sz="1200" b="0" i="0" kern="1200" dirty="0">
                    <a:solidFill>
                      <a:schemeClr val="tx1"/>
                    </a:solidFill>
                    <a:effectLst/>
                    <a:latin typeface="+mn-lt"/>
                    <a:ea typeface="+mn-ea"/>
                    <a:cs typeface="+mn-cs"/>
                  </a:rPr>
                  <a:t>在</a:t>
                </a:r>
                <a:r>
                  <a:rPr lang="en-US" altLang="zh-TW" sz="1200" b="0" i="0" kern="1200" dirty="0">
                    <a:solidFill>
                      <a:schemeClr val="tx1"/>
                    </a:solidFill>
                    <a:effectLst/>
                    <a:latin typeface="+mn-lt"/>
                    <a:ea typeface="+mn-ea"/>
                    <a:cs typeface="+mn-cs"/>
                  </a:rPr>
                  <a:t>feature space</a:t>
                </a:r>
                <a:r>
                  <a:rPr lang="zh-TW" altLang="en-US" sz="1200" b="0" i="0" kern="1200" dirty="0">
                    <a:solidFill>
                      <a:schemeClr val="tx1"/>
                    </a:solidFill>
                    <a:effectLst/>
                    <a:latin typeface="+mn-lt"/>
                    <a:ea typeface="+mn-ea"/>
                    <a:cs typeface="+mn-cs"/>
                  </a:rPr>
                  <a:t>中互相吸引，而來自不同類別的特徵則被推開。</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dirty="0"/>
                  <a:t>d</a:t>
                </a:r>
                <a:r>
                  <a:rPr lang="en-US" altLang="zh-TW" sz="1200" dirty="0"/>
                  <a:t> : distance function, </a:t>
                </a:r>
                <a14:m>
                  <m:oMath xmlns:m="http://schemas.openxmlformats.org/officeDocument/2006/math">
                    <m:r>
                      <a:rPr lang="en-US" altLang="zh-TW" sz="1200" b="1" i="1" dirty="0" smtClean="0">
                        <a:latin typeface="Cambria Math" panose="02040503050406030204" pitchFamily="18" charset="0"/>
                      </a:rPr>
                      <m:t>𝒅</m:t>
                    </m:r>
                    <m:r>
                      <a:rPr lang="en-US" altLang="zh-TW" sz="1200" i="1" dirty="0">
                        <a:latin typeface="Cambria Math" panose="02040503050406030204" pitchFamily="18" charset="0"/>
                      </a:rPr>
                      <m:t>(</m:t>
                    </m:r>
                    <m:r>
                      <a:rPr lang="en-US" altLang="zh-TW" sz="1200" i="1" dirty="0">
                        <a:latin typeface="Cambria Math" panose="02040503050406030204" pitchFamily="18" charset="0"/>
                      </a:rPr>
                      <m:t>𝑓</m:t>
                    </m:r>
                    <m:r>
                      <a:rPr lang="en-US" altLang="zh-TW" sz="1200" i="1" dirty="0">
                        <a:latin typeface="Cambria Math" panose="02040503050406030204" pitchFamily="18" charset="0"/>
                      </a:rPr>
                      <m:t>1, </m:t>
                    </m:r>
                    <m:r>
                      <a:rPr lang="en-US" altLang="zh-TW" sz="1200" i="1" dirty="0">
                        <a:latin typeface="Cambria Math" panose="02040503050406030204" pitchFamily="18" charset="0"/>
                      </a:rPr>
                      <m:t>𝑓</m:t>
                    </m:r>
                    <m:r>
                      <a:rPr lang="en-US" altLang="zh-TW" sz="1200" i="1" dirty="0">
                        <a:latin typeface="Cambria Math" panose="02040503050406030204" pitchFamily="18" charset="0"/>
                      </a:rPr>
                      <m:t>2) = </m:t>
                    </m:r>
                    <m:r>
                      <m:rPr>
                        <m:sty m:val="p"/>
                      </m:rPr>
                      <a:rPr lang="en-US" altLang="zh-TW" sz="1200" i="1" dirty="0">
                        <a:latin typeface="Cambria Math" panose="02040503050406030204" pitchFamily="18" charset="0"/>
                      </a:rPr>
                      <m:t>exp</m:t>
                    </m:r>
                    <m:r>
                      <a:rPr lang="en-US" altLang="zh-TW" sz="1200" i="1" dirty="0">
                        <a:latin typeface="Cambria Math" panose="02040503050406030204" pitchFamily="18" charset="0"/>
                      </a:rPr>
                      <m:t>⁡(</m:t>
                    </m:r>
                    <m:r>
                      <m:rPr>
                        <m:sty m:val="p"/>
                      </m:rPr>
                      <a:rPr lang="en-US" altLang="zh-TW" sz="1200" i="1" dirty="0">
                        <a:latin typeface="Cambria Math" panose="02040503050406030204" pitchFamily="18" charset="0"/>
                      </a:rPr>
                      <m:t>cos</m:t>
                    </m:r>
                    <m:r>
                      <a:rPr lang="en-US" altLang="zh-TW" sz="1200" i="1" dirty="0">
                        <a:latin typeface="Cambria Math" panose="02040503050406030204" pitchFamily="18" charset="0"/>
                      </a:rPr>
                      <m:t>⁡(</m:t>
                    </m:r>
                    <m:r>
                      <a:rPr lang="en-US" altLang="zh-TW" sz="1200" i="1" dirty="0">
                        <a:latin typeface="Cambria Math" panose="02040503050406030204" pitchFamily="18" charset="0"/>
                      </a:rPr>
                      <m:t>𝑓</m:t>
                    </m:r>
                    <m:r>
                      <a:rPr lang="en-US" altLang="zh-TW" sz="1200" i="1" dirty="0">
                        <a:latin typeface="Cambria Math" panose="02040503050406030204" pitchFamily="18" charset="0"/>
                      </a:rPr>
                      <m:t>1, </m:t>
                    </m:r>
                    <m:r>
                      <a:rPr lang="en-US" altLang="zh-TW" sz="1200" i="1" dirty="0">
                        <a:latin typeface="Cambria Math" panose="02040503050406030204" pitchFamily="18" charset="0"/>
                      </a:rPr>
                      <m:t>𝑓</m:t>
                    </m:r>
                    <m:r>
                      <a:rPr lang="en-US" altLang="zh-TW" sz="1200" i="1" dirty="0">
                        <a:latin typeface="Cambria Math" panose="02040503050406030204" pitchFamily="18" charset="0"/>
                      </a:rPr>
                      <m:t>2)/</m:t>
                    </m:r>
                    <m:r>
                      <a:rPr lang="en-US" altLang="zh-TW" sz="1200" i="1" dirty="0">
                        <a:latin typeface="Cambria Math" panose="02040503050406030204" pitchFamily="18" charset="0"/>
                      </a:rPr>
                      <m:t>𝜏</m:t>
                    </m:r>
                    <m:r>
                      <a:rPr lang="en-US" altLang="zh-TW" sz="1200" i="1" dirty="0">
                        <a:latin typeface="Cambria Math" panose="02040503050406030204" pitchFamily="18" charset="0"/>
                      </a:rPr>
                      <m:t> ).</m:t>
                    </m:r>
                  </m:oMath>
                </a14:m>
                <a:endParaRPr lang="en-US" altLang="zh-TW" sz="1200" dirty="0"/>
              </a:p>
              <a:p>
                <a:endParaRPr lang="en-US" altLang="zh-TW" dirty="0"/>
              </a:p>
              <a:p>
                <a:r>
                  <a:rPr lang="en-US" altLang="zh-TW" dirty="0"/>
                  <a:t>V denotes the set of valid pixels on DU</a:t>
                </a:r>
                <a:endParaRPr lang="zh-TW" altLang="en-US" dirty="0"/>
              </a:p>
            </p:txBody>
          </p:sp>
        </mc:Choice>
        <mc:Fallback xmlns="">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具體而言，在這個損失中，具有相同</a:t>
                </a:r>
                <a:r>
                  <a:rPr lang="en-US" altLang="zh-TW" sz="1200" b="0" i="0" kern="1200" dirty="0">
                    <a:solidFill>
                      <a:schemeClr val="tx1"/>
                    </a:solidFill>
                    <a:effectLst/>
                    <a:latin typeface="+mn-lt"/>
                    <a:ea typeface="+mn-ea"/>
                    <a:cs typeface="+mn-cs"/>
                  </a:rPr>
                  <a:t>pseudo label</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feature</a:t>
                </a:r>
                <a:r>
                  <a:rPr lang="zh-TW" altLang="en-US" sz="1200" b="0" i="0" kern="1200" dirty="0">
                    <a:solidFill>
                      <a:schemeClr val="tx1"/>
                    </a:solidFill>
                    <a:effectLst/>
                    <a:latin typeface="+mn-lt"/>
                    <a:ea typeface="+mn-ea"/>
                    <a:cs typeface="+mn-cs"/>
                  </a:rPr>
                  <a:t>在</a:t>
                </a:r>
                <a:r>
                  <a:rPr lang="en-US" altLang="zh-TW" sz="1200" b="0" i="0" kern="1200" dirty="0">
                    <a:solidFill>
                      <a:schemeClr val="tx1"/>
                    </a:solidFill>
                    <a:effectLst/>
                    <a:latin typeface="+mn-lt"/>
                    <a:ea typeface="+mn-ea"/>
                    <a:cs typeface="+mn-cs"/>
                  </a:rPr>
                  <a:t>feature space</a:t>
                </a:r>
                <a:r>
                  <a:rPr lang="zh-TW" altLang="en-US" sz="1200" b="0" i="0" kern="1200" dirty="0">
                    <a:solidFill>
                      <a:schemeClr val="tx1"/>
                    </a:solidFill>
                    <a:effectLst/>
                    <a:latin typeface="+mn-lt"/>
                    <a:ea typeface="+mn-ea"/>
                    <a:cs typeface="+mn-cs"/>
                  </a:rPr>
                  <a:t>中互相吸引，而來自不同類別的特徵則被推開。</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dirty="0"/>
                  <a:t>d</a:t>
                </a:r>
                <a:r>
                  <a:rPr lang="en-US" altLang="zh-TW" sz="1200" dirty="0"/>
                  <a:t> : distance function, </a:t>
                </a:r>
                <a:r>
                  <a:rPr lang="en-US" altLang="zh-TW" sz="1200" b="1" i="0" dirty="0">
                    <a:latin typeface="Cambria Math" panose="02040503050406030204" pitchFamily="18" charset="0"/>
                  </a:rPr>
                  <a:t>𝒅</a:t>
                </a:r>
                <a:r>
                  <a:rPr lang="en-US" altLang="zh-TW" sz="1200" i="0" dirty="0">
                    <a:latin typeface="Cambria Math" panose="02040503050406030204" pitchFamily="18" charset="0"/>
                  </a:rPr>
                  <a:t>(𝑓1, 𝑓2) = exp⁡(cos⁡(𝑓1, 𝑓2)/𝜏 ).</a:t>
                </a:r>
                <a:endParaRPr lang="en-US" altLang="zh-TW" sz="1200" dirty="0"/>
              </a:p>
              <a:p>
                <a:endParaRPr lang="en-US" altLang="zh-TW" dirty="0"/>
              </a:p>
              <a:p>
                <a:r>
                  <a:rPr lang="en-US" altLang="zh-TW" dirty="0"/>
                  <a:t>V denotes the set of valid pixels on DU</a:t>
                </a:r>
                <a:endParaRPr lang="zh-TW" altLang="en-US" dirty="0"/>
              </a:p>
            </p:txBody>
          </p:sp>
        </mc:Fallback>
      </mc:AlternateContent>
      <p:sp>
        <p:nvSpPr>
          <p:cNvPr id="4" name="投影片編號版面配置區 3"/>
          <p:cNvSpPr>
            <a:spLocks noGrp="1"/>
          </p:cNvSpPr>
          <p:nvPr>
            <p:ph type="sldNum" sz="quarter" idx="5"/>
          </p:nvPr>
        </p:nvSpPr>
        <p:spPr/>
        <p:txBody>
          <a:bodyPr/>
          <a:lstStyle/>
          <a:p>
            <a:fld id="{89281A89-F49C-4B7C-BAF2-AEF3048EC1FE}" type="slidenum">
              <a:rPr lang="zh-TW" altLang="en-US" smtClean="0"/>
              <a:t>23</a:t>
            </a:fld>
            <a:endParaRPr lang="zh-TW" altLang="en-US"/>
          </a:p>
        </p:txBody>
      </p:sp>
    </p:spTree>
    <p:extLst>
      <p:ext uri="{BB962C8B-B14F-4D97-AF65-F5344CB8AC3E}">
        <p14:creationId xmlns:p14="http://schemas.microsoft.com/office/powerpoint/2010/main" val="62469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2</a:t>
            </a:fld>
            <a:endParaRPr lang="zh-TW" altLang="en-US"/>
          </a:p>
        </p:txBody>
      </p:sp>
    </p:spTree>
    <p:extLst>
      <p:ext uri="{BB962C8B-B14F-4D97-AF65-F5344CB8AC3E}">
        <p14:creationId xmlns:p14="http://schemas.microsoft.com/office/powerpoint/2010/main" val="534962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mIoU</a:t>
            </a:r>
            <a:r>
              <a:rPr lang="en-US" altLang="zh-TW" dirty="0"/>
              <a:t> value in the PASCAL VOC 2012 </a:t>
            </a:r>
            <a:r>
              <a:rPr lang="en-US" altLang="zh-TW" dirty="0" err="1"/>
              <a:t>val</a:t>
            </a:r>
            <a:r>
              <a:rPr lang="en-US" altLang="zh-TW" dirty="0"/>
              <a:t> set with different labeled-unlabeled ratios. All results of our experiments are averaged from three different subsets of the same ratio. </a:t>
            </a:r>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27</a:t>
            </a:fld>
            <a:endParaRPr lang="zh-TW" altLang="en-US"/>
          </a:p>
        </p:txBody>
      </p:sp>
    </p:spTree>
    <p:extLst>
      <p:ext uri="{BB962C8B-B14F-4D97-AF65-F5344CB8AC3E}">
        <p14:creationId xmlns:p14="http://schemas.microsoft.com/office/powerpoint/2010/main" val="3664838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30</a:t>
            </a:fld>
            <a:endParaRPr lang="zh-TW" altLang="en-US"/>
          </a:p>
        </p:txBody>
      </p:sp>
    </p:spTree>
    <p:extLst>
      <p:ext uri="{BB962C8B-B14F-4D97-AF65-F5344CB8AC3E}">
        <p14:creationId xmlns:p14="http://schemas.microsoft.com/office/powerpoint/2010/main" val="723170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我們提出了一種適用於</a:t>
            </a:r>
            <a:r>
              <a:rPr lang="en-US" altLang="zh-TW" sz="1200" b="0" i="0" kern="1200" dirty="0">
                <a:solidFill>
                  <a:schemeClr val="tx1"/>
                </a:solidFill>
                <a:effectLst/>
                <a:latin typeface="+mn-lt"/>
                <a:ea typeface="+mn-ea"/>
                <a:cs typeface="+mn-cs"/>
              </a:rPr>
              <a:t>semi-supervised sematic segmentation</a:t>
            </a:r>
            <a:r>
              <a:rPr lang="zh-TW" altLang="en-US" sz="1200" b="0" i="0" kern="1200" dirty="0">
                <a:solidFill>
                  <a:schemeClr val="tx1"/>
                </a:solidFill>
                <a:effectLst/>
                <a:latin typeface="+mn-lt"/>
                <a:ea typeface="+mn-ea"/>
                <a:cs typeface="+mn-cs"/>
              </a:rPr>
              <a:t>的新型訓練框架。</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 </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為了減輕由於無效</a:t>
            </a:r>
            <a:r>
              <a:rPr lang="en-US" altLang="zh-TW" sz="1200" b="0" i="0" kern="1200" dirty="0">
                <a:solidFill>
                  <a:schemeClr val="tx1"/>
                </a:solidFill>
                <a:effectLst/>
                <a:latin typeface="+mn-lt"/>
                <a:ea typeface="+mn-ea"/>
                <a:cs typeface="+mn-cs"/>
              </a:rPr>
              <a:t>pseudo label</a:t>
            </a:r>
            <a:r>
              <a:rPr lang="zh-TW" altLang="en-US" sz="1200" b="0" i="0" kern="1200" dirty="0">
                <a:solidFill>
                  <a:schemeClr val="tx1"/>
                </a:solidFill>
                <a:effectLst/>
                <a:latin typeface="+mn-lt"/>
                <a:ea typeface="+mn-ea"/>
                <a:cs typeface="+mn-cs"/>
              </a:rPr>
              <a:t>而導致的</a:t>
            </a:r>
            <a:r>
              <a:rPr lang="en-US" altLang="zh-TW" sz="1200" b="0" i="0" kern="1200" dirty="0">
                <a:solidFill>
                  <a:schemeClr val="tx1"/>
                </a:solidFill>
                <a:effectLst/>
                <a:latin typeface="+mn-lt"/>
                <a:ea typeface="+mn-ea"/>
                <a:cs typeface="+mn-cs"/>
              </a:rPr>
              <a:t>confirmation bias</a:t>
            </a:r>
            <a:r>
              <a:rPr lang="zh-TW" altLang="en-US" sz="1200" b="0" i="0" kern="1200" dirty="0">
                <a:solidFill>
                  <a:schemeClr val="tx1"/>
                </a:solidFill>
                <a:effectLst/>
                <a:latin typeface="+mn-lt"/>
                <a:ea typeface="+mn-ea"/>
                <a:cs typeface="+mn-cs"/>
              </a:rPr>
              <a:t>而引起的性能下降，我們提出了錯誤定位網絡（</a:t>
            </a:r>
            <a:r>
              <a:rPr lang="en-US" altLang="zh-TW" sz="1200" b="0" i="0" kern="1200" dirty="0">
                <a:solidFill>
                  <a:schemeClr val="tx1"/>
                </a:solidFill>
                <a:effectLst/>
                <a:latin typeface="+mn-lt"/>
                <a:ea typeface="+mn-ea"/>
                <a:cs typeface="+mn-cs"/>
              </a:rPr>
              <a:t>ELN</a:t>
            </a:r>
            <a:r>
              <a:rPr lang="zh-TW" altLang="en-US" sz="1200" b="0" i="0" kern="1200" dirty="0">
                <a:solidFill>
                  <a:schemeClr val="tx1"/>
                </a:solidFill>
                <a:effectLst/>
                <a:latin typeface="+mn-lt"/>
                <a:ea typeface="+mn-ea"/>
                <a:cs typeface="+mn-cs"/>
              </a:rPr>
              <a:t>）及其訓練方案。</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 </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我們的實驗驗證了</a:t>
            </a:r>
            <a:r>
              <a:rPr lang="en-US" altLang="zh-TW" sz="1200" b="0" i="0" kern="1200" dirty="0">
                <a:solidFill>
                  <a:schemeClr val="tx1"/>
                </a:solidFill>
                <a:effectLst/>
                <a:latin typeface="+mn-lt"/>
                <a:ea typeface="+mn-ea"/>
                <a:cs typeface="+mn-cs"/>
              </a:rPr>
              <a:t>ELN</a:t>
            </a:r>
            <a:r>
              <a:rPr lang="zh-TW" altLang="en-US" sz="1200" b="0" i="0" kern="1200" dirty="0">
                <a:solidFill>
                  <a:schemeClr val="tx1"/>
                </a:solidFill>
                <a:effectLst/>
                <a:latin typeface="+mn-lt"/>
                <a:ea typeface="+mn-ea"/>
                <a:cs typeface="+mn-cs"/>
              </a:rPr>
              <a:t>有效地消除了</a:t>
            </a:r>
            <a:r>
              <a:rPr lang="en-US" altLang="zh-TW" dirty="0"/>
              <a:t>unseen data</a:t>
            </a:r>
            <a:r>
              <a:rPr lang="zh-TW" altLang="en-US" dirty="0"/>
              <a:t> 的 </a:t>
            </a:r>
            <a:r>
              <a:rPr lang="en-US" altLang="zh-TW" dirty="0"/>
              <a:t>pseudo label error</a:t>
            </a:r>
            <a:r>
              <a:rPr lang="zh-TW" altLang="en-US" sz="1200" b="0" i="0" kern="1200" dirty="0">
                <a:solidFill>
                  <a:schemeClr val="tx1"/>
                </a:solidFill>
                <a:effectLst/>
                <a:latin typeface="+mn-lt"/>
                <a:ea typeface="+mn-ea"/>
                <a:cs typeface="+mn-cs"/>
              </a:rPr>
              <a:t>，這表明我們提出的方法是有幫助的。</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我們的方法在</a:t>
            </a:r>
            <a:r>
              <a:rPr lang="en-US" altLang="zh-TW" sz="1200" b="0" i="0" kern="1200" dirty="0">
                <a:solidFill>
                  <a:schemeClr val="tx1"/>
                </a:solidFill>
                <a:effectLst/>
                <a:latin typeface="+mn-lt"/>
                <a:ea typeface="+mn-ea"/>
                <a:cs typeface="+mn-cs"/>
              </a:rPr>
              <a:t>PASCAL VOC 2012</a:t>
            </a:r>
            <a:r>
              <a:rPr lang="zh-TW" altLang="en-US" sz="1200" b="0" i="0" kern="1200" dirty="0">
                <a:solidFill>
                  <a:schemeClr val="tx1"/>
                </a:solidFill>
                <a:effectLst/>
                <a:latin typeface="+mn-lt"/>
                <a:ea typeface="+mn-ea"/>
                <a:cs typeface="+mn-cs"/>
              </a:rPr>
              <a:t>和</a:t>
            </a:r>
            <a:r>
              <a:rPr lang="en-US" altLang="zh-TW" sz="1200" b="0" i="0" kern="1200" dirty="0">
                <a:solidFill>
                  <a:schemeClr val="tx1"/>
                </a:solidFill>
                <a:effectLst/>
                <a:latin typeface="+mn-lt"/>
                <a:ea typeface="+mn-ea"/>
                <a:cs typeface="+mn-cs"/>
              </a:rPr>
              <a:t>Cityscapes</a:t>
            </a:r>
            <a:r>
              <a:rPr lang="zh-TW" altLang="en-US" sz="1200" b="0" i="0" kern="1200" dirty="0">
                <a:solidFill>
                  <a:schemeClr val="tx1"/>
                </a:solidFill>
                <a:effectLst/>
                <a:latin typeface="+mn-lt"/>
                <a:ea typeface="+mn-ea"/>
                <a:cs typeface="+mn-cs"/>
              </a:rPr>
              <a:t>數據集上都達到了</a:t>
            </a:r>
            <a:r>
              <a:rPr lang="en-US" altLang="zh-TW" sz="1200" b="0" i="0" kern="1200" dirty="0">
                <a:solidFill>
                  <a:schemeClr val="tx1"/>
                </a:solidFill>
                <a:effectLst/>
                <a:latin typeface="+mn-lt"/>
                <a:ea typeface="+mn-ea"/>
                <a:cs typeface="+mn-cs"/>
              </a:rPr>
              <a:t>SOTA</a:t>
            </a:r>
            <a:r>
              <a:rPr lang="zh-TW" altLang="en-US" sz="1200" b="0" i="0" kern="1200" dirty="0">
                <a:solidFill>
                  <a:schemeClr val="tx1"/>
                </a:solidFill>
                <a:effectLst/>
                <a:latin typeface="+mn-lt"/>
                <a:ea typeface="+mn-ea"/>
                <a:cs typeface="+mn-cs"/>
              </a:rPr>
              <a:t>，具有高度的泛化能力。</a:t>
            </a:r>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34</a:t>
            </a:fld>
            <a:endParaRPr lang="zh-TW" altLang="en-US"/>
          </a:p>
        </p:txBody>
      </p:sp>
    </p:spTree>
    <p:extLst>
      <p:ext uri="{BB962C8B-B14F-4D97-AF65-F5344CB8AC3E}">
        <p14:creationId xmlns:p14="http://schemas.microsoft.com/office/powerpoint/2010/main" val="70026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收集</a:t>
            </a:r>
            <a:r>
              <a:rPr lang="en-US" altLang="zh-TW" dirty="0"/>
              <a:t>sematic segmentation </a:t>
            </a:r>
            <a:r>
              <a:rPr lang="zh-TW" altLang="en-US" dirty="0"/>
              <a:t>的訓練資料是耗費體力且花費時間的，因為</a:t>
            </a:r>
            <a:r>
              <a:rPr lang="en-US" altLang="zh-TW" dirty="0"/>
              <a:t>pixel wise class labeling</a:t>
            </a:r>
            <a:r>
              <a:rPr lang="zh-TW" altLang="en-US" dirty="0"/>
              <a:t> 成本很昂貴，所以很常限制了</a:t>
            </a:r>
            <a:r>
              <a:rPr lang="en-US" altLang="zh-TW" dirty="0"/>
              <a:t>dataset</a:t>
            </a:r>
            <a:r>
              <a:rPr lang="zh-TW" altLang="en-US" dirty="0"/>
              <a:t>的標記數量跟類別的多樣性。</a:t>
            </a:r>
            <a:endParaRPr lang="en-US" altLang="zh-TW" dirty="0"/>
          </a:p>
          <a:p>
            <a:pPr marL="228600" indent="-228600">
              <a:buAutoNum type="arabicPeriod"/>
            </a:pPr>
            <a:endParaRPr lang="en-US" altLang="zh-TW" dirty="0"/>
          </a:p>
          <a:p>
            <a:pPr marL="228600" indent="-228600">
              <a:buAutoNum type="arabicPeriod"/>
            </a:pPr>
            <a:r>
              <a:rPr lang="zh-TW" altLang="en-US" sz="1200" b="0" i="0" kern="1200" dirty="0">
                <a:solidFill>
                  <a:schemeClr val="tx1"/>
                </a:solidFill>
                <a:effectLst/>
                <a:latin typeface="+mn-lt"/>
                <a:ea typeface="+mn-ea"/>
                <a:cs typeface="+mn-cs"/>
              </a:rPr>
              <a:t>這篇論文研究的是半監督學習應用在</a:t>
            </a:r>
            <a:r>
              <a:rPr lang="en-US" altLang="zh-TW" dirty="0"/>
              <a:t>sematic segmentation</a:t>
            </a:r>
            <a:r>
              <a:rPr lang="zh-TW" altLang="en-US" dirty="0"/>
              <a:t>上</a:t>
            </a:r>
            <a:r>
              <a:rPr lang="zh-TW" altLang="en-US" sz="1200" b="0" i="0" kern="1200" dirty="0">
                <a:solidFill>
                  <a:schemeClr val="tx1"/>
                </a:solidFill>
                <a:effectLst/>
                <a:latin typeface="+mn-lt"/>
                <a:ea typeface="+mn-ea"/>
                <a:cs typeface="+mn-cs"/>
              </a:rPr>
              <a:t>，該方法假設只有訓練圖像的子集被分配了</a:t>
            </a:r>
            <a:r>
              <a:rPr lang="en-US" altLang="zh-TW" sz="1200" dirty="0">
                <a:solidFill>
                  <a:srgbClr val="0000FF"/>
                </a:solidFill>
              </a:rPr>
              <a:t>segmentation labels</a:t>
            </a:r>
            <a:r>
              <a:rPr lang="en-US" altLang="zh-TW" sz="1200" dirty="0"/>
              <a:t> </a:t>
            </a:r>
            <a:r>
              <a:rPr lang="zh-TW" altLang="en-US" sz="1200" b="0" i="0" kern="1200" dirty="0">
                <a:solidFill>
                  <a:schemeClr val="tx1"/>
                </a:solidFill>
                <a:effectLst/>
                <a:latin typeface="+mn-lt"/>
                <a:ea typeface="+mn-ea"/>
                <a:cs typeface="+mn-cs"/>
              </a:rPr>
              <a:t>，而其它則仍是</a:t>
            </a:r>
            <a:r>
              <a:rPr lang="en-US" altLang="zh-TW" sz="1200" b="0" i="0" kern="1200" dirty="0">
                <a:solidFill>
                  <a:schemeClr val="tx1"/>
                </a:solidFill>
                <a:effectLst/>
                <a:latin typeface="+mn-lt"/>
                <a:ea typeface="+mn-ea"/>
                <a:cs typeface="+mn-cs"/>
              </a:rPr>
              <a:t>unlabeled</a:t>
            </a:r>
            <a:r>
              <a:rPr lang="zh-TW" altLang="en-US" sz="1200" b="0" i="0" kern="1200" dirty="0">
                <a:solidFill>
                  <a:schemeClr val="tx1"/>
                </a:solidFill>
                <a:effectLst/>
                <a:latin typeface="+mn-lt"/>
                <a:ea typeface="+mn-ea"/>
                <a:cs typeface="+mn-cs"/>
              </a:rPr>
              <a:t>。</a:t>
            </a:r>
            <a:endParaRPr lang="en-US" altLang="zh-TW"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4</a:t>
            </a:fld>
            <a:endParaRPr lang="zh-TW" altLang="en-US"/>
          </a:p>
        </p:txBody>
      </p:sp>
    </p:spTree>
    <p:extLst>
      <p:ext uri="{BB962C8B-B14F-4D97-AF65-F5344CB8AC3E}">
        <p14:creationId xmlns:p14="http://schemas.microsoft.com/office/powerpoint/2010/main" val="121851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zh-TW" altLang="en-US" sz="1200" b="0" i="0" kern="1200" dirty="0">
                <a:solidFill>
                  <a:schemeClr val="tx1"/>
                </a:solidFill>
                <a:effectLst/>
                <a:latin typeface="+mn-lt"/>
                <a:ea typeface="+mn-ea"/>
                <a:cs typeface="+mn-cs"/>
              </a:rPr>
              <a:t>毫無疑問，這個任務成功的關鍵在於有效地利用未標記的圖像，</a:t>
            </a:r>
            <a:r>
              <a:rPr lang="en-US" altLang="zh-TW" dirty="0"/>
              <a:t>Self training </a:t>
            </a:r>
            <a:r>
              <a:rPr lang="zh-TW" altLang="en-US" dirty="0"/>
              <a:t>跟 </a:t>
            </a:r>
            <a:r>
              <a:rPr lang="en-US" altLang="zh-TW" dirty="0"/>
              <a:t>contrastive learning</a:t>
            </a:r>
            <a:r>
              <a:rPr lang="zh-TW" altLang="en-US" dirty="0"/>
              <a:t>在這些文獻中是常見用來解決剛剛提到的問題的技術</a:t>
            </a:r>
            <a:endParaRPr lang="en-US" altLang="zh-TW" dirty="0"/>
          </a:p>
          <a:p>
            <a:pPr marL="228600" indent="-228600">
              <a:buFont typeface="+mj-lt"/>
              <a:buAutoNum type="arabicPeriod"/>
            </a:pPr>
            <a:endParaRPr lang="en-US" altLang="zh-TW" dirty="0"/>
          </a:p>
          <a:p>
            <a:pPr marL="228600" indent="-228600">
              <a:buFont typeface="+mj-lt"/>
              <a:buAutoNum type="arabicPeriod"/>
            </a:pPr>
            <a:r>
              <a:rPr lang="en-US" altLang="zh-TW" sz="1200" b="0" i="0" kern="1200" dirty="0">
                <a:solidFill>
                  <a:schemeClr val="tx1"/>
                </a:solidFill>
                <a:effectLst/>
                <a:latin typeface="+mn-lt"/>
                <a:ea typeface="+mn-ea"/>
                <a:cs typeface="+mn-cs"/>
              </a:rPr>
              <a:t>Self</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training</a:t>
            </a:r>
            <a:r>
              <a:rPr lang="zh-TW" altLang="en-US" sz="1200" b="0" i="0" kern="1200" dirty="0">
                <a:solidFill>
                  <a:schemeClr val="tx1"/>
                </a:solidFill>
                <a:effectLst/>
                <a:latin typeface="+mn-lt"/>
                <a:ea typeface="+mn-ea"/>
                <a:cs typeface="+mn-cs"/>
              </a:rPr>
              <a:t> 是使用在</a:t>
            </a:r>
            <a:r>
              <a:rPr lang="en-US" altLang="zh-TW" sz="1200" b="0" i="0" kern="1200" dirty="0">
                <a:solidFill>
                  <a:schemeClr val="tx1"/>
                </a:solidFill>
                <a:effectLst/>
                <a:latin typeface="+mn-lt"/>
                <a:ea typeface="+mn-ea"/>
                <a:cs typeface="+mn-cs"/>
              </a:rPr>
              <a:t>label data </a:t>
            </a:r>
            <a:r>
              <a:rPr lang="zh-TW" altLang="en-US" sz="1200" b="0" i="0" kern="1200" dirty="0">
                <a:solidFill>
                  <a:schemeClr val="tx1"/>
                </a:solidFill>
                <a:effectLst/>
                <a:latin typeface="+mn-lt"/>
                <a:ea typeface="+mn-ea"/>
                <a:cs typeface="+mn-cs"/>
              </a:rPr>
              <a:t>上訓練的 </a:t>
            </a:r>
            <a:r>
              <a:rPr lang="en-US" altLang="zh-TW" sz="1200" b="0" i="0" kern="1200" dirty="0">
                <a:solidFill>
                  <a:schemeClr val="tx1"/>
                </a:solidFill>
                <a:effectLst/>
                <a:latin typeface="+mn-lt"/>
                <a:ea typeface="+mn-ea"/>
                <a:cs typeface="+mn-cs"/>
              </a:rPr>
              <a:t>model </a:t>
            </a:r>
            <a:r>
              <a:rPr lang="zh-TW" altLang="en-US" sz="1200" b="0" i="0" kern="1200" dirty="0">
                <a:solidFill>
                  <a:schemeClr val="tx1"/>
                </a:solidFill>
                <a:effectLst/>
                <a:latin typeface="+mn-lt"/>
                <a:ea typeface="+mn-ea"/>
                <a:cs typeface="+mn-cs"/>
              </a:rPr>
              <a:t>生成 </a:t>
            </a:r>
            <a:r>
              <a:rPr lang="en-US" altLang="zh-TW" sz="1200" b="0" i="0" kern="1200" dirty="0">
                <a:solidFill>
                  <a:schemeClr val="tx1"/>
                </a:solidFill>
                <a:effectLst/>
                <a:latin typeface="+mn-lt"/>
                <a:ea typeface="+mn-ea"/>
                <a:cs typeface="+mn-cs"/>
              </a:rPr>
              <a:t>unlabeled data</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pseudo label</a:t>
            </a:r>
            <a:r>
              <a:rPr lang="zh-TW" altLang="en-US" sz="1200" b="0" i="0" kern="1200" dirty="0">
                <a:solidFill>
                  <a:schemeClr val="tx1"/>
                </a:solidFill>
                <a:effectLst/>
                <a:latin typeface="+mn-lt"/>
                <a:ea typeface="+mn-ea"/>
                <a:cs typeface="+mn-cs"/>
              </a:rPr>
              <a:t>，並將其用於</a:t>
            </a:r>
            <a:r>
              <a:rPr lang="en-US" altLang="zh-TW" sz="1200" dirty="0"/>
              <a:t>supervised learning</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228600" indent="-228600">
              <a:buFont typeface="+mj-lt"/>
              <a:buAutoNum type="arabicPeriod"/>
            </a:pPr>
            <a:endParaRPr lang="en-US" altLang="zh-TW" sz="1200" b="0" i="0" kern="1200" dirty="0">
              <a:solidFill>
                <a:schemeClr val="tx1"/>
              </a:solidFill>
              <a:effectLst/>
              <a:latin typeface="+mn-lt"/>
              <a:ea typeface="+mn-ea"/>
              <a:cs typeface="+mn-cs"/>
            </a:endParaRPr>
          </a:p>
          <a:p>
            <a:pPr marL="228600" indent="-228600">
              <a:buFont typeface="+mj-lt"/>
              <a:buAutoNum type="arabicPeriod"/>
            </a:pPr>
            <a:r>
              <a:rPr lang="en-US" altLang="zh-TW" sz="1200" b="0" i="0" kern="1200" dirty="0">
                <a:solidFill>
                  <a:schemeClr val="tx1"/>
                </a:solidFill>
                <a:effectLst/>
                <a:latin typeface="+mn-lt"/>
                <a:ea typeface="+mn-ea"/>
                <a:cs typeface="+mn-cs"/>
              </a:rPr>
              <a:t>Contrastive</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learning</a:t>
            </a:r>
            <a:r>
              <a:rPr lang="zh-TW" altLang="en-US" sz="1200" b="0" i="0" kern="1200" dirty="0">
                <a:solidFill>
                  <a:schemeClr val="tx1"/>
                </a:solidFill>
                <a:effectLst/>
                <a:latin typeface="+mn-lt"/>
                <a:ea typeface="+mn-ea"/>
                <a:cs typeface="+mn-cs"/>
              </a:rPr>
              <a:t> 讓有相同</a:t>
            </a:r>
            <a:r>
              <a:rPr lang="en-US" altLang="zh-TW" sz="1200" b="0" i="0" kern="1200" dirty="0">
                <a:solidFill>
                  <a:schemeClr val="tx1"/>
                </a:solidFill>
                <a:effectLst/>
                <a:latin typeface="+mn-lt"/>
                <a:ea typeface="+mn-ea"/>
                <a:cs typeface="+mn-cs"/>
              </a:rPr>
              <a:t>pseudo label </a:t>
            </a:r>
            <a:r>
              <a:rPr lang="zh-TW" altLang="en-US" sz="1200" b="0" i="0" kern="1200" dirty="0">
                <a:solidFill>
                  <a:schemeClr val="tx1"/>
                </a:solidFill>
                <a:effectLst/>
                <a:latin typeface="+mn-lt"/>
                <a:ea typeface="+mn-ea"/>
                <a:cs typeface="+mn-cs"/>
              </a:rPr>
              <a:t>對應的 </a:t>
            </a:r>
            <a:r>
              <a:rPr lang="en-US" altLang="zh-TW" sz="1200" b="0" i="0" kern="1200" dirty="0">
                <a:solidFill>
                  <a:schemeClr val="tx1"/>
                </a:solidFill>
                <a:effectLst/>
                <a:latin typeface="+mn-lt"/>
                <a:ea typeface="+mn-ea"/>
                <a:cs typeface="+mn-cs"/>
              </a:rPr>
              <a:t>feature vector </a:t>
            </a:r>
            <a:r>
              <a:rPr lang="zh-TW" altLang="en-US" sz="1200" b="0" i="0" kern="1200" dirty="0">
                <a:solidFill>
                  <a:schemeClr val="tx1"/>
                </a:solidFill>
                <a:effectLst/>
                <a:latin typeface="+mn-lt"/>
                <a:ea typeface="+mn-ea"/>
                <a:cs typeface="+mn-cs"/>
              </a:rPr>
              <a:t>更接近。</a:t>
            </a:r>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5</a:t>
            </a:fld>
            <a:endParaRPr lang="zh-TW" altLang="en-US"/>
          </a:p>
        </p:txBody>
      </p:sp>
    </p:spTree>
    <p:extLst>
      <p:ext uri="{BB962C8B-B14F-4D97-AF65-F5344CB8AC3E}">
        <p14:creationId xmlns:p14="http://schemas.microsoft.com/office/powerpoint/2010/main" val="394887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儘管這些技術在很大程度上提高了</a:t>
            </a:r>
            <a:r>
              <a:rPr lang="en-US" altLang="zh-TW" sz="1200" b="0" i="0" kern="1200" dirty="0">
                <a:solidFill>
                  <a:schemeClr val="tx1"/>
                </a:solidFill>
                <a:effectLst/>
                <a:latin typeface="+mn-lt"/>
                <a:ea typeface="+mn-ea"/>
                <a:cs typeface="+mn-cs"/>
              </a:rPr>
              <a:t>sematic segmentation</a:t>
            </a:r>
            <a:r>
              <a:rPr lang="zh-TW" altLang="en-US" sz="1200" b="0" i="0" kern="1200" dirty="0">
                <a:solidFill>
                  <a:schemeClr val="tx1"/>
                </a:solidFill>
                <a:effectLst/>
                <a:latin typeface="+mn-lt"/>
                <a:ea typeface="+mn-ea"/>
                <a:cs typeface="+mn-cs"/>
              </a:rPr>
              <a:t>的性能，但它們都有一個共同的缺點：由於</a:t>
            </a:r>
            <a:r>
              <a:rPr lang="en-US" altLang="zh-TW" sz="1200" b="0" i="0" kern="1200" dirty="0">
                <a:solidFill>
                  <a:schemeClr val="tx1"/>
                </a:solidFill>
                <a:effectLst/>
                <a:latin typeface="+mn-lt"/>
                <a:ea typeface="+mn-ea"/>
                <a:cs typeface="+mn-cs"/>
              </a:rPr>
              <a:t>unlabeled image</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prediction</a:t>
            </a:r>
            <a:r>
              <a:rPr lang="zh-TW" altLang="en-US" sz="1200" b="0" i="0" kern="1200" dirty="0">
                <a:solidFill>
                  <a:schemeClr val="tx1"/>
                </a:solidFill>
                <a:effectLst/>
                <a:latin typeface="+mn-lt"/>
                <a:ea typeface="+mn-ea"/>
                <a:cs typeface="+mn-cs"/>
              </a:rPr>
              <a:t>通常受到錯誤的影響，使用這些</a:t>
            </a:r>
            <a:r>
              <a:rPr lang="en-US" altLang="zh-TW" sz="1200" b="0" i="0" kern="1200" dirty="0">
                <a:solidFill>
                  <a:schemeClr val="tx1"/>
                </a:solidFill>
                <a:effectLst/>
                <a:latin typeface="+mn-lt"/>
                <a:ea typeface="+mn-ea"/>
                <a:cs typeface="+mn-cs"/>
              </a:rPr>
              <a:t>prediction</a:t>
            </a:r>
            <a:r>
              <a:rPr lang="zh-TW" altLang="en-US" sz="1200" b="0" i="0" kern="1200" dirty="0">
                <a:solidFill>
                  <a:schemeClr val="tx1"/>
                </a:solidFill>
                <a:effectLst/>
                <a:latin typeface="+mn-lt"/>
                <a:ea typeface="+mn-ea"/>
                <a:cs typeface="+mn-cs"/>
              </a:rPr>
              <a:t>來訓練可能會造成</a:t>
            </a:r>
            <a:r>
              <a:rPr lang="en-US" altLang="zh-TW" sz="1200" b="0" i="0" kern="1200" dirty="0">
                <a:solidFill>
                  <a:schemeClr val="tx1"/>
                </a:solidFill>
                <a:effectLst/>
                <a:latin typeface="+mn-lt"/>
                <a:ea typeface="+mn-ea"/>
                <a:cs typeface="+mn-cs"/>
              </a:rPr>
              <a:t>confirmation bias</a:t>
            </a:r>
            <a:r>
              <a:rPr lang="zh-TW" altLang="en-US" sz="1200" b="0" i="0" kern="1200" dirty="0">
                <a:solidFill>
                  <a:schemeClr val="tx1"/>
                </a:solidFill>
                <a:effectLst/>
                <a:latin typeface="+mn-lt"/>
                <a:ea typeface="+mn-ea"/>
                <a:cs typeface="+mn-cs"/>
              </a:rPr>
              <a:t>，進而返回受損的</a:t>
            </a:r>
            <a:r>
              <a:rPr lang="en-US" altLang="zh-TW" sz="1200" b="0" i="0" kern="1200" dirty="0">
                <a:solidFill>
                  <a:schemeClr val="tx1"/>
                </a:solidFill>
                <a:effectLst/>
                <a:latin typeface="+mn-lt"/>
                <a:ea typeface="+mn-ea"/>
                <a:cs typeface="+mn-cs"/>
              </a:rPr>
              <a:t>model</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6</a:t>
            </a:fld>
            <a:endParaRPr lang="zh-TW" altLang="en-US"/>
          </a:p>
        </p:txBody>
      </p:sp>
    </p:spTree>
    <p:extLst>
      <p:ext uri="{BB962C8B-B14F-4D97-AF65-F5344CB8AC3E}">
        <p14:creationId xmlns:p14="http://schemas.microsoft.com/office/powerpoint/2010/main" val="424554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zh-TW" altLang="en-US" dirty="0"/>
              <a:t>這篇文章提出了一個方法，它</a:t>
            </a:r>
            <a:r>
              <a:rPr lang="zh-TW" altLang="en-US" sz="1200" b="0" i="0" kern="1200" dirty="0">
                <a:solidFill>
                  <a:schemeClr val="tx1"/>
                </a:solidFill>
                <a:effectLst/>
                <a:latin typeface="+mn-lt"/>
                <a:ea typeface="+mn-ea"/>
                <a:cs typeface="+mn-cs"/>
              </a:rPr>
              <a:t>專注於處理</a:t>
            </a:r>
            <a:r>
              <a:rPr lang="en-US" altLang="zh-TW" sz="1200" b="0" i="0" kern="1200" dirty="0">
                <a:solidFill>
                  <a:schemeClr val="tx1"/>
                </a:solidFill>
                <a:effectLst/>
                <a:latin typeface="+mn-lt"/>
                <a:ea typeface="+mn-ea"/>
                <a:cs typeface="+mn-cs"/>
              </a:rPr>
              <a:t>pseudo label</a:t>
            </a:r>
            <a:r>
              <a:rPr lang="zh-TW" altLang="en-US" sz="1200" b="0" i="0" kern="1200" dirty="0">
                <a:solidFill>
                  <a:schemeClr val="tx1"/>
                </a:solidFill>
                <a:effectLst/>
                <a:latin typeface="+mn-lt"/>
                <a:ea typeface="+mn-ea"/>
                <a:cs typeface="+mn-cs"/>
              </a:rPr>
              <a:t>上的錯誤，並且更好的</a:t>
            </a:r>
            <a:r>
              <a:rPr lang="en-US" altLang="zh-TW" sz="1200" b="0" i="0" kern="1200" dirty="0">
                <a:solidFill>
                  <a:schemeClr val="tx1"/>
                </a:solidFill>
                <a:effectLst/>
                <a:latin typeface="+mn-lt"/>
                <a:ea typeface="+mn-ea"/>
                <a:cs typeface="+mn-cs"/>
              </a:rPr>
              <a:t>generalizes</a:t>
            </a:r>
            <a:r>
              <a:rPr lang="zh-TW" altLang="en-US" sz="1200" b="0" i="0" kern="1200" dirty="0">
                <a:solidFill>
                  <a:schemeClr val="tx1"/>
                </a:solidFill>
                <a:effectLst/>
                <a:latin typeface="+mn-lt"/>
                <a:ea typeface="+mn-ea"/>
                <a:cs typeface="+mn-cs"/>
              </a:rPr>
              <a:t>到任意</a:t>
            </a:r>
            <a:r>
              <a:rPr lang="en-US" altLang="zh-TW" sz="1200" b="0" i="0" kern="1200" dirty="0">
                <a:solidFill>
                  <a:schemeClr val="tx1"/>
                </a:solidFill>
                <a:effectLst/>
                <a:latin typeface="+mn-lt"/>
                <a:ea typeface="+mn-ea"/>
                <a:cs typeface="+mn-cs"/>
              </a:rPr>
              <a:t>unlabeled data</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228600" indent="-228600">
              <a:buFont typeface="+mj-lt"/>
              <a:buAutoNum type="arabicPeriod"/>
            </a:pPr>
            <a:endParaRPr lang="en-US" altLang="zh-TW" sz="1200" b="0" i="0" kern="1200" dirty="0">
              <a:solidFill>
                <a:schemeClr val="tx1"/>
              </a:solidFill>
              <a:effectLst/>
              <a:latin typeface="+mn-lt"/>
              <a:ea typeface="+mn-ea"/>
              <a:cs typeface="+mn-cs"/>
            </a:endParaRPr>
          </a:p>
          <a:p>
            <a:pPr marL="228600" indent="-228600">
              <a:buFont typeface="+mj-lt"/>
              <a:buAutoNum type="arabicPeriod"/>
            </a:pPr>
            <a:r>
              <a:rPr lang="zh-TW" altLang="en-US" sz="1200" b="0" i="0" kern="1200" dirty="0">
                <a:solidFill>
                  <a:schemeClr val="tx1"/>
                </a:solidFill>
                <a:effectLst/>
                <a:latin typeface="+mn-lt"/>
                <a:ea typeface="+mn-ea"/>
                <a:cs typeface="+mn-cs"/>
              </a:rPr>
              <a:t>這篇文章提出的方法叫做</a:t>
            </a:r>
            <a:r>
              <a:rPr lang="en-US" altLang="zh-TW" sz="1200" dirty="0">
                <a:solidFill>
                  <a:srgbClr val="0000FF"/>
                </a:solidFill>
              </a:rPr>
              <a:t>error localization network (ELN) </a:t>
            </a:r>
            <a:r>
              <a:rPr lang="zh-TW" altLang="en-US" sz="1200" dirty="0">
                <a:solidFill>
                  <a:srgbClr val="0000FF"/>
                </a:solidFill>
              </a:rPr>
              <a:t>，</a:t>
            </a:r>
            <a:r>
              <a:rPr lang="zh-TW" altLang="en-US" sz="1200" b="0" i="0" kern="1200" dirty="0">
                <a:solidFill>
                  <a:schemeClr val="tx1"/>
                </a:solidFill>
                <a:effectLst/>
                <a:latin typeface="+mn-lt"/>
                <a:ea typeface="+mn-ea"/>
                <a:cs typeface="+mn-cs"/>
              </a:rPr>
              <a:t>該方法會辨識具有錯誤</a:t>
            </a:r>
            <a:r>
              <a:rPr lang="en-US" altLang="zh-TW" sz="1200" b="0" i="0" kern="1200" dirty="0">
                <a:solidFill>
                  <a:schemeClr val="tx1"/>
                </a:solidFill>
                <a:effectLst/>
                <a:latin typeface="+mn-lt"/>
                <a:ea typeface="+mn-ea"/>
                <a:cs typeface="+mn-cs"/>
              </a:rPr>
              <a:t>pseudo label</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pixel</a:t>
            </a:r>
            <a:r>
              <a:rPr lang="zh-TW" altLang="en-US" sz="1200" b="0" i="0" kern="1200" dirty="0">
                <a:solidFill>
                  <a:schemeClr val="tx1"/>
                </a:solidFill>
                <a:effectLst/>
                <a:latin typeface="+mn-lt"/>
                <a:ea typeface="+mn-ea"/>
                <a:cs typeface="+mn-cs"/>
              </a:rPr>
              <a:t>然後用</a:t>
            </a:r>
            <a:r>
              <a:rPr lang="en-US" altLang="zh-TW" sz="1200" dirty="0">
                <a:solidFill>
                  <a:srgbClr val="0000FF"/>
                </a:solidFill>
              </a:rPr>
              <a:t>binary segmentation</a:t>
            </a:r>
            <a:r>
              <a:rPr lang="zh-TW" altLang="en-US" sz="1200" dirty="0">
                <a:solidFill>
                  <a:srgbClr val="0000FF"/>
                </a:solidFill>
              </a:rPr>
              <a:t>表示</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228600" indent="-228600">
              <a:buFont typeface="+mj-lt"/>
              <a:buAutoNum type="arabicPeriod"/>
            </a:pPr>
            <a:endParaRPr lang="en-US" altLang="zh-TW" sz="1200" b="0" i="0" kern="1200" dirty="0">
              <a:solidFill>
                <a:schemeClr val="tx1"/>
              </a:solidFill>
              <a:effectLst/>
              <a:latin typeface="+mn-lt"/>
              <a:ea typeface="+mn-ea"/>
              <a:cs typeface="+mn-cs"/>
            </a:endParaRPr>
          </a:p>
          <a:p>
            <a:pPr marL="228600" indent="-228600">
              <a:buFont typeface="+mj-lt"/>
              <a:buAutoNum type="arabicPeriod"/>
            </a:pPr>
            <a:r>
              <a:rPr lang="zh-TW" altLang="en-US" sz="1200" b="0" i="0" kern="1200" dirty="0">
                <a:solidFill>
                  <a:schemeClr val="tx1"/>
                </a:solidFill>
                <a:effectLst/>
                <a:latin typeface="+mn-lt"/>
                <a:ea typeface="+mn-ea"/>
                <a:cs typeface="+mn-cs"/>
              </a:rPr>
              <a:t>根據實驗結果，簡單忽視錯誤的</a:t>
            </a:r>
            <a:r>
              <a:rPr lang="en-US" altLang="zh-TW" sz="1200" b="0" i="0" kern="1200" dirty="0">
                <a:solidFill>
                  <a:schemeClr val="tx1"/>
                </a:solidFill>
                <a:effectLst/>
                <a:latin typeface="+mn-lt"/>
                <a:ea typeface="+mn-ea"/>
                <a:cs typeface="+mn-cs"/>
              </a:rPr>
              <a:t>pseudo label</a:t>
            </a:r>
            <a:r>
              <a:rPr lang="zh-TW" altLang="en-US" sz="1200" b="0" i="0" kern="1200" dirty="0">
                <a:solidFill>
                  <a:schemeClr val="tx1"/>
                </a:solidFill>
                <a:effectLst/>
                <a:latin typeface="+mn-lt"/>
                <a:ea typeface="+mn-ea"/>
                <a:cs typeface="+mn-cs"/>
              </a:rPr>
              <a:t>而不是修正他們，就足以減輕</a:t>
            </a:r>
            <a:r>
              <a:rPr lang="en-US" altLang="zh-TW" sz="1200" b="0" i="0" kern="1200" dirty="0">
                <a:solidFill>
                  <a:schemeClr val="tx1"/>
                </a:solidFill>
                <a:effectLst/>
                <a:latin typeface="+mn-lt"/>
                <a:ea typeface="+mn-ea"/>
                <a:cs typeface="+mn-cs"/>
              </a:rPr>
              <a:t>confirmation bias</a:t>
            </a:r>
            <a:r>
              <a:rPr lang="zh-TW" altLang="en-US" sz="1200" b="0" i="0" kern="1200" dirty="0">
                <a:solidFill>
                  <a:schemeClr val="tx1"/>
                </a:solidFill>
                <a:effectLst/>
                <a:latin typeface="+mn-lt"/>
                <a:ea typeface="+mn-ea"/>
                <a:cs typeface="+mn-cs"/>
              </a:rPr>
              <a:t>並學習準確的</a:t>
            </a:r>
            <a:r>
              <a:rPr lang="en-US" altLang="zh-TW" sz="1200" dirty="0"/>
              <a:t>segmentation models</a:t>
            </a:r>
            <a:r>
              <a:rPr lang="zh-TW" altLang="en-US" sz="1200" b="0" i="0" kern="1200" dirty="0">
                <a:solidFill>
                  <a:schemeClr val="tx1"/>
                </a:solidFill>
                <a:effectLst/>
                <a:latin typeface="+mn-lt"/>
                <a:ea typeface="+mn-ea"/>
                <a:cs typeface="+mn-cs"/>
              </a:rPr>
              <a:t>。</a:t>
            </a:r>
            <a:endParaRPr lang="en-US" altLang="zh-TW" sz="1200" dirty="0">
              <a:solidFill>
                <a:srgbClr val="0000FF"/>
              </a:solidFill>
            </a:endParaRPr>
          </a:p>
          <a:p>
            <a:pPr marL="228600" indent="-228600">
              <a:buFont typeface="+mj-lt"/>
              <a:buAutoNum type="arabicPeriod"/>
            </a:pPr>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7</a:t>
            </a:fld>
            <a:endParaRPr lang="zh-TW" altLang="en-US"/>
          </a:p>
        </p:txBody>
      </p:sp>
    </p:spTree>
    <p:extLst>
      <p:ext uri="{BB962C8B-B14F-4D97-AF65-F5344CB8AC3E}">
        <p14:creationId xmlns:p14="http://schemas.microsoft.com/office/powerpoint/2010/main" val="228495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zh-TW" altLang="en-US" sz="1200" b="0" i="0" kern="1200" dirty="0">
                <a:solidFill>
                  <a:schemeClr val="tx1"/>
                </a:solidFill>
                <a:effectLst/>
                <a:latin typeface="+mn-lt"/>
                <a:ea typeface="+mn-ea"/>
                <a:cs typeface="+mn-cs"/>
              </a:rPr>
              <a:t>最近的一種方法處理</a:t>
            </a:r>
            <a:r>
              <a:rPr lang="en-US" altLang="zh-TW" sz="1200" b="0" i="0" kern="1200" dirty="0">
                <a:solidFill>
                  <a:schemeClr val="tx1"/>
                </a:solidFill>
                <a:effectLst/>
                <a:latin typeface="+mn-lt"/>
                <a:ea typeface="+mn-ea"/>
                <a:cs typeface="+mn-cs"/>
              </a:rPr>
              <a:t>pseudo label</a:t>
            </a:r>
            <a:r>
              <a:rPr lang="zh-TW" altLang="en-US" sz="1200" b="0" i="0" kern="1200" dirty="0">
                <a:solidFill>
                  <a:schemeClr val="tx1"/>
                </a:solidFill>
                <a:effectLst/>
                <a:latin typeface="+mn-lt"/>
                <a:ea typeface="+mn-ea"/>
                <a:cs typeface="+mn-cs"/>
              </a:rPr>
              <a:t>上的錯誤，</a:t>
            </a:r>
            <a:br>
              <a:rPr lang="zh-TW" altLang="en-US" dirty="0"/>
            </a:br>
            <a:r>
              <a:rPr lang="zh-TW" altLang="en-US" dirty="0"/>
              <a:t>那它</a:t>
            </a:r>
            <a:r>
              <a:rPr lang="zh-TW" altLang="en-US" sz="1200" b="0" i="0" kern="1200" dirty="0">
                <a:solidFill>
                  <a:schemeClr val="tx1"/>
                </a:solidFill>
                <a:effectLst/>
                <a:latin typeface="+mn-lt"/>
                <a:ea typeface="+mn-ea"/>
                <a:cs typeface="+mn-cs"/>
              </a:rPr>
              <a:t>叫做為錯誤校正網絡（</a:t>
            </a:r>
            <a:r>
              <a:rPr lang="en-US" altLang="zh-TW" sz="1200" b="0" i="0" kern="1200" dirty="0">
                <a:solidFill>
                  <a:schemeClr val="tx1"/>
                </a:solidFill>
                <a:effectLst/>
                <a:latin typeface="+mn-lt"/>
                <a:ea typeface="+mn-ea"/>
                <a:cs typeface="+mn-cs"/>
              </a:rPr>
              <a:t>ECN</a:t>
            </a:r>
            <a:r>
              <a:rPr lang="zh-TW" altLang="en-US" sz="1200" b="0" i="0" kern="1200" dirty="0">
                <a:solidFill>
                  <a:schemeClr val="tx1"/>
                </a:solidFill>
                <a:effectLst/>
                <a:latin typeface="+mn-lt"/>
                <a:ea typeface="+mn-ea"/>
                <a:cs typeface="+mn-cs"/>
              </a:rPr>
              <a:t>），通過學習</a:t>
            </a:r>
            <a:r>
              <a:rPr lang="en-US" altLang="zh-TW" sz="1200" dirty="0">
                <a:solidFill>
                  <a:srgbClr val="0000FF"/>
                </a:solidFill>
              </a:rPr>
              <a:t>predicted and ground truth</a:t>
            </a:r>
            <a:r>
              <a:rPr lang="zh-TW" altLang="en-US" sz="1200" b="0" i="0" kern="1200" dirty="0">
                <a:solidFill>
                  <a:schemeClr val="tx1"/>
                </a:solidFill>
                <a:effectLst/>
                <a:latin typeface="+mn-lt"/>
                <a:ea typeface="+mn-ea"/>
                <a:cs typeface="+mn-cs"/>
              </a:rPr>
              <a:t>之間的差異，來糾正虛擬標籤的錯誤。</a:t>
            </a:r>
            <a:endParaRPr lang="en-US" altLang="zh-TW" sz="1200" b="0" i="0" kern="1200" dirty="0">
              <a:solidFill>
                <a:schemeClr val="tx1"/>
              </a:solidFill>
              <a:effectLst/>
              <a:latin typeface="+mn-lt"/>
              <a:ea typeface="+mn-ea"/>
              <a:cs typeface="+mn-cs"/>
            </a:endParaRPr>
          </a:p>
          <a:p>
            <a:pPr marL="228600" indent="-228600">
              <a:buFont typeface="+mj-lt"/>
              <a:buAutoNum type="arabicPeriod"/>
            </a:pPr>
            <a:endParaRPr lang="en-US" altLang="zh-TW" sz="1200" b="0" i="0" kern="1200" dirty="0">
              <a:solidFill>
                <a:schemeClr val="tx1"/>
              </a:solidFill>
              <a:effectLst/>
              <a:latin typeface="+mn-lt"/>
              <a:ea typeface="+mn-ea"/>
              <a:cs typeface="+mn-cs"/>
            </a:endParaRPr>
          </a:p>
          <a:p>
            <a:pPr marL="228600" indent="-228600">
              <a:buFont typeface="+mj-lt"/>
              <a:buAutoNum type="arabicPeriod"/>
            </a:pPr>
            <a:r>
              <a:rPr lang="zh-TW" altLang="en-US" sz="1200" b="0" i="0" kern="1200" dirty="0">
                <a:solidFill>
                  <a:schemeClr val="tx1"/>
                </a:solidFill>
                <a:effectLst/>
                <a:latin typeface="+mn-lt"/>
                <a:ea typeface="+mn-ea"/>
                <a:cs typeface="+mn-cs"/>
              </a:rPr>
              <a:t>然而，在半監督學習的情境中，要有效地訓練這樣的網絡是具有挑戰性的，因為</a:t>
            </a:r>
            <a:r>
              <a:rPr lang="en-US" altLang="zh-TW" sz="1200" b="0" i="0" kern="1200" dirty="0">
                <a:solidFill>
                  <a:schemeClr val="tx1"/>
                </a:solidFill>
                <a:effectLst/>
                <a:latin typeface="+mn-lt"/>
                <a:ea typeface="+mn-ea"/>
                <a:cs typeface="+mn-cs"/>
              </a:rPr>
              <a:t>segmentation network</a:t>
            </a:r>
            <a:r>
              <a:rPr lang="zh-TW" altLang="en-US" sz="1200" b="0" i="0" kern="1200" dirty="0">
                <a:solidFill>
                  <a:schemeClr val="tx1"/>
                </a:solidFill>
                <a:effectLst/>
                <a:latin typeface="+mn-lt"/>
                <a:ea typeface="+mn-ea"/>
                <a:cs typeface="+mn-cs"/>
              </a:rPr>
              <a:t>很容易對</a:t>
            </a:r>
            <a:r>
              <a:rPr lang="en-US" altLang="zh-TW" sz="1200" b="0" i="0" kern="1200" dirty="0">
                <a:solidFill>
                  <a:schemeClr val="tx1"/>
                </a:solidFill>
                <a:effectLst/>
                <a:latin typeface="+mn-lt"/>
                <a:ea typeface="+mn-ea"/>
                <a:cs typeface="+mn-cs"/>
              </a:rPr>
              <a:t>label data overfitting</a:t>
            </a:r>
            <a:r>
              <a:rPr lang="zh-TW" altLang="en-US" sz="1200" b="0" i="0" kern="1200" dirty="0">
                <a:solidFill>
                  <a:schemeClr val="tx1"/>
                </a:solidFill>
                <a:effectLst/>
                <a:latin typeface="+mn-lt"/>
                <a:ea typeface="+mn-ea"/>
                <a:cs typeface="+mn-cs"/>
              </a:rPr>
              <a:t>，從而導致</a:t>
            </a:r>
            <a:r>
              <a:rPr lang="en-US" altLang="zh-TW" sz="1200" b="0" i="0" kern="1200" dirty="0">
                <a:solidFill>
                  <a:schemeClr val="tx1"/>
                </a:solidFill>
                <a:effectLst/>
                <a:latin typeface="+mn-lt"/>
                <a:ea typeface="+mn-ea"/>
                <a:cs typeface="+mn-cs"/>
              </a:rPr>
              <a:t>error correction network</a:t>
            </a:r>
            <a:r>
              <a:rPr lang="zh-TW" altLang="en-US" sz="1200" b="0" i="0" kern="1200" dirty="0">
                <a:solidFill>
                  <a:schemeClr val="tx1"/>
                </a:solidFill>
                <a:effectLst/>
                <a:latin typeface="+mn-lt"/>
                <a:ea typeface="+mn-ea"/>
                <a:cs typeface="+mn-cs"/>
              </a:rPr>
              <a:t>的泛化效果不佳。</a:t>
            </a:r>
            <a:endParaRPr lang="en-US" altLang="zh-TW" sz="1200" b="0" i="0" kern="1200" dirty="0">
              <a:solidFill>
                <a:schemeClr val="tx1"/>
              </a:solidFill>
              <a:effectLst/>
              <a:latin typeface="+mn-lt"/>
              <a:ea typeface="+mn-ea"/>
              <a:cs typeface="+mn-cs"/>
            </a:endParaRPr>
          </a:p>
          <a:p>
            <a:pPr marL="228600" indent="-228600">
              <a:buFont typeface="+mj-lt"/>
              <a:buAutoNum type="arabicPeriod"/>
            </a:pPr>
            <a:endParaRPr lang="en-US" altLang="zh-TW" sz="1200" b="0" i="0" kern="1200" dirty="0">
              <a:solidFill>
                <a:schemeClr val="tx1"/>
              </a:solidFill>
              <a:effectLst/>
              <a:latin typeface="+mn-lt"/>
              <a:ea typeface="+mn-ea"/>
              <a:cs typeface="+mn-cs"/>
            </a:endParaRPr>
          </a:p>
          <a:p>
            <a:pPr marL="228600" indent="-228600">
              <a:buFont typeface="+mj-lt"/>
              <a:buAutoNum type="arabicPeriod"/>
            </a:pPr>
            <a:endParaRPr lang="en-US" altLang="zh-TW" sz="1200" b="0" i="0" kern="1200" dirty="0">
              <a:solidFill>
                <a:schemeClr val="tx1"/>
              </a:solidFill>
              <a:effectLst/>
              <a:latin typeface="+mn-lt"/>
              <a:ea typeface="+mn-ea"/>
              <a:cs typeface="+mn-cs"/>
            </a:endParaRPr>
          </a:p>
          <a:p>
            <a:pPr marL="228600" indent="-228600">
              <a:buFont typeface="+mj-lt"/>
              <a:buAutoNum type="arabicPeriod"/>
            </a:pPr>
            <a:endParaRPr lang="en-US" altLang="zh-TW" sz="1200" b="0" i="0" kern="1200" dirty="0">
              <a:solidFill>
                <a:schemeClr val="tx1"/>
              </a:solidFill>
              <a:effectLst/>
              <a:latin typeface="+mn-lt"/>
              <a:ea typeface="+mn-ea"/>
              <a:cs typeface="+mn-cs"/>
            </a:endParaRPr>
          </a:p>
          <a:p>
            <a:pPr marL="228600" indent="-228600">
              <a:buFont typeface="+mj-lt"/>
              <a:buAutoNum type="arabicPeriod"/>
            </a:pPr>
            <a:endParaRPr lang="en-US" altLang="zh-TW" sz="1200" b="0" i="0" kern="1200" dirty="0">
              <a:solidFill>
                <a:schemeClr val="tx1"/>
              </a:solidFill>
              <a:effectLst/>
              <a:latin typeface="+mn-lt"/>
              <a:ea typeface="+mn-ea"/>
              <a:cs typeface="+mn-cs"/>
            </a:endParaRPr>
          </a:p>
          <a:p>
            <a:pPr marL="228600" indent="-228600">
              <a:buFont typeface="+mj-lt"/>
              <a:buAutoNum type="arabicPeriod"/>
            </a:pPr>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9</a:t>
            </a:fld>
            <a:endParaRPr lang="zh-TW" altLang="en-US"/>
          </a:p>
        </p:txBody>
      </p:sp>
    </p:spTree>
    <p:extLst>
      <p:ext uri="{BB962C8B-B14F-4D97-AF65-F5344CB8AC3E}">
        <p14:creationId xmlns:p14="http://schemas.microsoft.com/office/powerpoint/2010/main" val="1684510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它使用兩個</a:t>
            </a:r>
            <a:r>
              <a:rPr lang="en-US" altLang="zh-TW" sz="1200" b="0" i="0" kern="1200" dirty="0">
                <a:solidFill>
                  <a:schemeClr val="tx1"/>
                </a:solidFill>
                <a:effectLst/>
                <a:latin typeface="+mn-lt"/>
                <a:ea typeface="+mn-ea"/>
                <a:cs typeface="+mn-cs"/>
              </a:rPr>
              <a:t>segmentation network</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student model</a:t>
            </a:r>
            <a:r>
              <a:rPr lang="zh-TW" altLang="en-US" sz="1200" b="0" i="0" kern="1200" dirty="0">
                <a:solidFill>
                  <a:schemeClr val="tx1"/>
                </a:solidFill>
                <a:effectLst/>
                <a:latin typeface="+mn-lt"/>
                <a:ea typeface="+mn-ea"/>
                <a:cs typeface="+mn-cs"/>
              </a:rPr>
              <a:t>，將成為我們的最終模型，</a:t>
            </a:r>
            <a:r>
              <a:rPr lang="en-US" altLang="zh-TW" sz="1200" b="0" i="0" kern="1200" dirty="0">
                <a:solidFill>
                  <a:schemeClr val="tx1"/>
                </a:solidFill>
                <a:effectLst/>
                <a:latin typeface="+mn-lt"/>
                <a:ea typeface="+mn-ea"/>
                <a:cs typeface="+mn-cs"/>
              </a:rPr>
              <a:t>teacher model</a:t>
            </a:r>
            <a:r>
              <a:rPr lang="zh-TW" altLang="en-US" sz="1200" b="0" i="0" kern="1200" dirty="0">
                <a:solidFill>
                  <a:schemeClr val="tx1"/>
                </a:solidFill>
                <a:effectLst/>
                <a:latin typeface="+mn-lt"/>
                <a:ea typeface="+mn-ea"/>
                <a:cs typeface="+mn-cs"/>
              </a:rPr>
              <a:t>，用於生成</a:t>
            </a:r>
            <a:r>
              <a:rPr lang="en-US" altLang="zh-TW" sz="1200" b="0" i="0" kern="1200" dirty="0">
                <a:solidFill>
                  <a:schemeClr val="tx1"/>
                </a:solidFill>
                <a:effectLst/>
                <a:latin typeface="+mn-lt"/>
                <a:ea typeface="+mn-ea"/>
                <a:cs typeface="+mn-cs"/>
              </a:rPr>
              <a:t>pseudo label</a:t>
            </a:r>
            <a:r>
              <a:rPr lang="zh-TW" altLang="en-US" sz="1200" b="0" i="0" kern="1200" dirty="0">
                <a:solidFill>
                  <a:schemeClr val="tx1"/>
                </a:solidFill>
                <a:effectLst/>
                <a:latin typeface="+mn-lt"/>
                <a:ea typeface="+mn-ea"/>
                <a:cs typeface="+mn-cs"/>
              </a:rPr>
              <a:t>。</a:t>
            </a:r>
            <a:br>
              <a:rPr lang="zh-TW" altLang="en-US" dirty="0"/>
            </a:br>
            <a:r>
              <a:rPr lang="en-US" altLang="zh-TW" dirty="0"/>
              <a:t>Student model </a:t>
            </a:r>
            <a:r>
              <a:rPr lang="zh-TW" altLang="en-US" sz="1200" b="0" i="0" kern="1200" dirty="0">
                <a:solidFill>
                  <a:schemeClr val="tx1"/>
                </a:solidFill>
                <a:effectLst/>
                <a:latin typeface="+mn-lt"/>
                <a:ea typeface="+mn-ea"/>
                <a:cs typeface="+mn-cs"/>
              </a:rPr>
              <a:t>使用</a:t>
            </a:r>
            <a:r>
              <a:rPr lang="en-US" altLang="zh-TW" sz="1200" b="0" i="0" kern="1200" dirty="0">
                <a:solidFill>
                  <a:schemeClr val="tx1"/>
                </a:solidFill>
                <a:effectLst/>
                <a:latin typeface="+mn-lt"/>
                <a:ea typeface="+mn-ea"/>
                <a:cs typeface="+mn-cs"/>
              </a:rPr>
              <a:t>teacher model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predict </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pseudo label</a:t>
            </a:r>
            <a:r>
              <a:rPr lang="zh-TW" altLang="en-US" sz="1200" b="0" i="0" kern="1200" dirty="0">
                <a:solidFill>
                  <a:schemeClr val="tx1"/>
                </a:solidFill>
                <a:effectLst/>
                <a:latin typeface="+mn-lt"/>
                <a:ea typeface="+mn-ea"/>
                <a:cs typeface="+mn-cs"/>
              </a:rPr>
              <a:t>進行兩種不同的方式訓練，即</a:t>
            </a:r>
            <a:r>
              <a:rPr lang="en-US" altLang="zh-TW" sz="1200" b="0" i="0" kern="1200" dirty="0">
                <a:solidFill>
                  <a:schemeClr val="tx1"/>
                </a:solidFill>
                <a:effectLst/>
                <a:latin typeface="+mn-lt"/>
                <a:ea typeface="+mn-ea"/>
                <a:cs typeface="+mn-cs"/>
              </a:rPr>
              <a:t>self-training</a:t>
            </a:r>
            <a:r>
              <a:rPr lang="zh-TW" altLang="en-US" sz="1200" b="0" i="0" kern="1200" dirty="0">
                <a:solidFill>
                  <a:schemeClr val="tx1"/>
                </a:solidFill>
                <a:effectLst/>
                <a:latin typeface="+mn-lt"/>
                <a:ea typeface="+mn-ea"/>
                <a:cs typeface="+mn-cs"/>
              </a:rPr>
              <a:t>和</a:t>
            </a:r>
            <a:r>
              <a:rPr lang="en-US" altLang="zh-TW" sz="1200" b="0" i="0" kern="1200" dirty="0">
                <a:solidFill>
                  <a:schemeClr val="tx1"/>
                </a:solidFill>
                <a:effectLst/>
                <a:latin typeface="+mn-lt"/>
                <a:ea typeface="+mn-ea"/>
                <a:cs typeface="+mn-cs"/>
              </a:rPr>
              <a:t>contrastive loss</a:t>
            </a:r>
            <a:r>
              <a:rPr lang="zh-TW" altLang="en-US" sz="1200" b="0" i="0" kern="1200" dirty="0">
                <a:solidFill>
                  <a:schemeClr val="tx1"/>
                </a:solidFill>
                <a:effectLst/>
                <a:latin typeface="+mn-lt"/>
                <a:ea typeface="+mn-ea"/>
                <a:cs typeface="+mn-cs"/>
              </a:rPr>
              <a:t>。</a:t>
            </a:r>
            <a:br>
              <a:rPr lang="zh-TW" altLang="en-US" dirty="0"/>
            </a:br>
            <a:r>
              <a:rPr lang="zh-TW" altLang="en-US" sz="1200" b="0" i="0" kern="1200" dirty="0">
                <a:solidFill>
                  <a:schemeClr val="tx1"/>
                </a:solidFill>
                <a:effectLst/>
                <a:latin typeface="+mn-lt"/>
                <a:ea typeface="+mn-ea"/>
                <a:cs typeface="+mn-cs"/>
              </a:rPr>
              <a:t>具體而言，</a:t>
            </a:r>
            <a:r>
              <a:rPr lang="en-US" altLang="zh-TW" sz="1200" b="0" i="0" kern="1200" dirty="0">
                <a:solidFill>
                  <a:schemeClr val="tx1"/>
                </a:solidFill>
                <a:effectLst/>
                <a:latin typeface="+mn-lt"/>
                <a:ea typeface="+mn-ea"/>
                <a:cs typeface="+mn-cs"/>
              </a:rPr>
              <a:t>Decoder</a:t>
            </a:r>
            <a:r>
              <a:rPr lang="zh-TW" altLang="en-US" sz="1200" b="0" i="0" kern="1200" dirty="0">
                <a:solidFill>
                  <a:schemeClr val="tx1"/>
                </a:solidFill>
                <a:effectLst/>
                <a:latin typeface="+mn-lt"/>
                <a:ea typeface="+mn-ea"/>
                <a:cs typeface="+mn-cs"/>
              </a:rPr>
              <a:t>有兩個</a:t>
            </a:r>
            <a:r>
              <a:rPr lang="en-US" altLang="zh-TW" sz="1200" b="0" i="0" kern="1200" dirty="0">
                <a:solidFill>
                  <a:schemeClr val="tx1"/>
                </a:solidFill>
                <a:effectLst/>
                <a:latin typeface="+mn-lt"/>
                <a:ea typeface="+mn-ea"/>
                <a:cs typeface="+mn-cs"/>
              </a:rPr>
              <a:t>head</a:t>
            </a:r>
            <a:r>
              <a:rPr lang="zh-TW" altLang="en-US" sz="1200" b="0" i="0" kern="1200" dirty="0">
                <a:solidFill>
                  <a:schemeClr val="tx1"/>
                </a:solidFill>
                <a:effectLst/>
                <a:latin typeface="+mn-lt"/>
                <a:ea typeface="+mn-ea"/>
                <a:cs typeface="+mn-cs"/>
              </a:rPr>
              <a:t>，一個用於</a:t>
            </a:r>
            <a:r>
              <a:rPr lang="en-US" altLang="zh-TW" sz="1200" b="0" i="0" kern="1200" dirty="0">
                <a:solidFill>
                  <a:schemeClr val="tx1"/>
                </a:solidFill>
                <a:effectLst/>
                <a:latin typeface="+mn-lt"/>
                <a:ea typeface="+mn-ea"/>
                <a:cs typeface="+mn-cs"/>
              </a:rPr>
              <a:t>segmentation </a:t>
            </a:r>
            <a:r>
              <a:rPr lang="zh-TW" altLang="en-US" sz="1200" b="0" i="0" kern="1200" dirty="0">
                <a:solidFill>
                  <a:schemeClr val="tx1"/>
                </a:solidFill>
                <a:effectLst/>
                <a:latin typeface="+mn-lt"/>
                <a:ea typeface="+mn-ea"/>
                <a:cs typeface="+mn-cs"/>
              </a:rPr>
              <a:t>，另一個用於</a:t>
            </a:r>
            <a:r>
              <a:rPr lang="en-US" altLang="zh-TW" sz="1200" b="0" i="0" kern="1200" dirty="0">
                <a:solidFill>
                  <a:schemeClr val="tx1"/>
                </a:solidFill>
                <a:effectLst/>
                <a:latin typeface="+mn-lt"/>
                <a:ea typeface="+mn-ea"/>
                <a:cs typeface="+mn-cs"/>
              </a:rPr>
              <a:t>feature embedding</a:t>
            </a:r>
          </a:p>
          <a:p>
            <a:r>
              <a:rPr lang="en-US" altLang="zh-TW" dirty="0"/>
              <a:t>Then the teacher is updated by an exponential moving average (EMA) of the student</a:t>
            </a:r>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11</a:t>
            </a:fld>
            <a:endParaRPr lang="zh-TW" altLang="en-US"/>
          </a:p>
        </p:txBody>
      </p:sp>
    </p:spTree>
    <p:extLst>
      <p:ext uri="{BB962C8B-B14F-4D97-AF65-F5344CB8AC3E}">
        <p14:creationId xmlns:p14="http://schemas.microsoft.com/office/powerpoint/2010/main" val="646895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這個方法的框架包含兩個階段</a:t>
            </a:r>
            <a:r>
              <a:rPr lang="zh-TW" altLang="en-US" sz="1200" b="0" i="0" kern="1200" dirty="0">
                <a:solidFill>
                  <a:schemeClr val="tx1"/>
                </a:solidFill>
                <a:effectLst/>
                <a:latin typeface="+mn-lt"/>
                <a:ea typeface="+mn-ea"/>
                <a:cs typeface="+mn-cs"/>
              </a:rPr>
              <a:t>，第一階段使用</a:t>
            </a:r>
            <a:r>
              <a:rPr lang="en-US" altLang="zh-TW" sz="1200" b="0" i="0" kern="1200" dirty="0">
                <a:solidFill>
                  <a:schemeClr val="tx1"/>
                </a:solidFill>
                <a:effectLst/>
                <a:latin typeface="+mn-lt"/>
                <a:ea typeface="+mn-ea"/>
                <a:cs typeface="+mn-cs"/>
              </a:rPr>
              <a:t>label data</a:t>
            </a:r>
            <a:r>
              <a:rPr lang="zh-TW" altLang="en-US" sz="1200" b="0" i="0" kern="1200" dirty="0">
                <a:solidFill>
                  <a:schemeClr val="tx1"/>
                </a:solidFill>
                <a:effectLst/>
                <a:latin typeface="+mn-lt"/>
                <a:ea typeface="+mn-ea"/>
                <a:cs typeface="+mn-cs"/>
              </a:rPr>
              <a:t>學習</a:t>
            </a:r>
            <a:r>
              <a:rPr lang="en-US" altLang="zh-TW" sz="1200" b="0" i="0" kern="1200" dirty="0">
                <a:solidFill>
                  <a:schemeClr val="tx1"/>
                </a:solidFill>
                <a:effectLst/>
                <a:latin typeface="+mn-lt"/>
                <a:ea typeface="+mn-ea"/>
                <a:cs typeface="+mn-cs"/>
              </a:rPr>
              <a:t>ELN</a:t>
            </a:r>
            <a:r>
              <a:rPr lang="zh-TW" altLang="en-US" sz="1200" b="0" i="0" kern="1200" dirty="0">
                <a:solidFill>
                  <a:schemeClr val="tx1"/>
                </a:solidFill>
                <a:effectLst/>
                <a:latin typeface="+mn-lt"/>
                <a:ea typeface="+mn-ea"/>
                <a:cs typeface="+mn-cs"/>
              </a:rPr>
              <a:t>，第二階段是進行帶有</a:t>
            </a:r>
            <a:r>
              <a:rPr lang="en-US" altLang="zh-TW" sz="1200" b="0" i="0" kern="1200" dirty="0">
                <a:solidFill>
                  <a:schemeClr val="tx1"/>
                </a:solidFill>
                <a:effectLst/>
                <a:latin typeface="+mn-lt"/>
                <a:ea typeface="+mn-ea"/>
                <a:cs typeface="+mn-cs"/>
              </a:rPr>
              <a:t>ELN</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Semi supervised learning</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第一階段他想解決的是</a:t>
            </a:r>
            <a:r>
              <a:rPr lang="en-US" altLang="zh-TW" dirty="0"/>
              <a:t>main segmentation network</a:t>
            </a:r>
            <a:r>
              <a:rPr lang="zh-TW" altLang="en-US" dirty="0"/>
              <a:t>的多樣性不足</a:t>
            </a:r>
            <a:endParaRPr lang="en-US" altLang="zh-TW" dirty="0"/>
          </a:p>
          <a:p>
            <a:endParaRPr lang="en-US" altLang="zh-TW" dirty="0"/>
          </a:p>
          <a:p>
            <a:r>
              <a:rPr lang="zh-TW" altLang="en-US" dirty="0"/>
              <a:t>那它的解決方法就是使用多個輔助</a:t>
            </a:r>
            <a:r>
              <a:rPr lang="en-US" altLang="zh-TW" dirty="0"/>
              <a:t>Decoder</a:t>
            </a:r>
            <a:r>
              <a:rPr lang="zh-TW" altLang="en-US" dirty="0"/>
              <a:t>，然後有意的讓他們的能力不及</a:t>
            </a:r>
            <a:r>
              <a:rPr lang="en-US" altLang="zh-TW" dirty="0"/>
              <a:t>main segmentation network.</a:t>
            </a:r>
          </a:p>
          <a:p>
            <a:endParaRPr lang="en-US" altLang="zh-TW" dirty="0"/>
          </a:p>
          <a:p>
            <a:r>
              <a:rPr lang="zh-TW" altLang="en-US" sz="1200" b="0" i="0" kern="1200" dirty="0">
                <a:solidFill>
                  <a:schemeClr val="tx1"/>
                </a:solidFill>
                <a:effectLst/>
                <a:latin typeface="+mn-lt"/>
                <a:ea typeface="+mn-ea"/>
                <a:cs typeface="+mn-cs"/>
              </a:rPr>
              <a:t>輔助的</a:t>
            </a:r>
            <a:r>
              <a:rPr lang="en-US" altLang="zh-TW" sz="1200" b="0" i="0" kern="1200" dirty="0">
                <a:solidFill>
                  <a:schemeClr val="tx1"/>
                </a:solidFill>
                <a:effectLst/>
                <a:latin typeface="+mn-lt"/>
                <a:ea typeface="+mn-ea"/>
                <a:cs typeface="+mn-cs"/>
              </a:rPr>
              <a:t>decoder</a:t>
            </a:r>
            <a:r>
              <a:rPr lang="zh-TW" altLang="en-US" sz="1200" b="0" i="0" kern="1200" dirty="0">
                <a:solidFill>
                  <a:schemeClr val="tx1"/>
                </a:solidFill>
                <a:effectLst/>
                <a:latin typeface="+mn-lt"/>
                <a:ea typeface="+mn-ea"/>
                <a:cs typeface="+mn-cs"/>
              </a:rPr>
              <a:t>將呈現出合理且多樣的錯誤。</a:t>
            </a:r>
            <a:r>
              <a:rPr lang="en-US" altLang="zh-TW" sz="1200" b="0" i="0" kern="1200" dirty="0">
                <a:solidFill>
                  <a:schemeClr val="tx1"/>
                </a:solidFill>
                <a:effectLst/>
                <a:latin typeface="+mn-lt"/>
                <a:ea typeface="+mn-ea"/>
                <a:cs typeface="+mn-cs"/>
              </a:rPr>
              <a:t>ELN</a:t>
            </a:r>
            <a:r>
              <a:rPr lang="zh-TW" altLang="en-US" sz="1200" b="0" i="0" kern="1200" dirty="0">
                <a:solidFill>
                  <a:schemeClr val="tx1"/>
                </a:solidFill>
                <a:effectLst/>
                <a:latin typeface="+mn-lt"/>
                <a:ea typeface="+mn-ea"/>
                <a:cs typeface="+mn-cs"/>
              </a:rPr>
              <a:t>會跟著</a:t>
            </a:r>
            <a:r>
              <a:rPr lang="en-US" altLang="zh-TW" sz="1200" dirty="0"/>
              <a:t>segmentation network</a:t>
            </a:r>
            <a:r>
              <a:rPr lang="zh-TW" altLang="en-US" sz="1200" b="0" i="0" kern="1200" dirty="0">
                <a:solidFill>
                  <a:schemeClr val="tx1"/>
                </a:solidFill>
                <a:effectLst/>
                <a:latin typeface="+mn-lt"/>
                <a:ea typeface="+mn-ea"/>
                <a:cs typeface="+mn-cs"/>
              </a:rPr>
              <a:t>和</a:t>
            </a:r>
            <a:r>
              <a:rPr lang="en-US" altLang="zh-TW" sz="1200" dirty="0"/>
              <a:t>auxiliary decoders</a:t>
            </a:r>
            <a:r>
              <a:rPr lang="zh-TW" altLang="en-US" sz="1200" b="0" i="0" kern="1200" dirty="0">
                <a:solidFill>
                  <a:schemeClr val="tx1"/>
                </a:solidFill>
                <a:effectLst/>
                <a:latin typeface="+mn-lt"/>
                <a:ea typeface="+mn-ea"/>
                <a:cs typeface="+mn-cs"/>
              </a:rPr>
              <a:t>一同學習，以辨識它們的預測中的錯誤。</a:t>
            </a:r>
            <a:endParaRPr lang="zh-TW" altLang="en-US" dirty="0"/>
          </a:p>
        </p:txBody>
      </p:sp>
      <p:sp>
        <p:nvSpPr>
          <p:cNvPr id="4" name="投影片編號版面配置區 3"/>
          <p:cNvSpPr>
            <a:spLocks noGrp="1"/>
          </p:cNvSpPr>
          <p:nvPr>
            <p:ph type="sldNum" sz="quarter" idx="5"/>
          </p:nvPr>
        </p:nvSpPr>
        <p:spPr/>
        <p:txBody>
          <a:bodyPr/>
          <a:lstStyle/>
          <a:p>
            <a:fld id="{89281A89-F49C-4B7C-BAF2-AEF3048EC1FE}" type="slidenum">
              <a:rPr lang="zh-TW" altLang="en-US" smtClean="0"/>
              <a:t>12</a:t>
            </a:fld>
            <a:endParaRPr lang="zh-TW" altLang="en-US"/>
          </a:p>
        </p:txBody>
      </p:sp>
    </p:spTree>
    <p:extLst>
      <p:ext uri="{BB962C8B-B14F-4D97-AF65-F5344CB8AC3E}">
        <p14:creationId xmlns:p14="http://schemas.microsoft.com/office/powerpoint/2010/main" val="1992823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D3A514-C7A6-4C5F-9A5C-1A691000465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A44424F-E35D-47E4-ACDF-8803A2A78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F429127-15D7-49C8-9C0A-F8AB586F9FAB}"/>
              </a:ext>
            </a:extLst>
          </p:cNvPr>
          <p:cNvSpPr>
            <a:spLocks noGrp="1"/>
          </p:cNvSpPr>
          <p:nvPr>
            <p:ph type="dt" sz="half" idx="10"/>
          </p:nvPr>
        </p:nvSpPr>
        <p:spPr/>
        <p:txBody>
          <a:bodyPr/>
          <a:lstStyle/>
          <a:p>
            <a:fld id="{BA02A7F7-138E-464E-8273-D4EC563A75BF}" type="datetime1">
              <a:rPr lang="zh-TW" altLang="en-US" smtClean="0"/>
              <a:t>2024/2/28</a:t>
            </a:fld>
            <a:endParaRPr lang="zh-TW" altLang="en-US"/>
          </a:p>
        </p:txBody>
      </p:sp>
      <p:sp>
        <p:nvSpPr>
          <p:cNvPr id="5" name="頁尾版面配置區 4">
            <a:extLst>
              <a:ext uri="{FF2B5EF4-FFF2-40B4-BE49-F238E27FC236}">
                <a16:creationId xmlns:a16="http://schemas.microsoft.com/office/drawing/2014/main" id="{D98188C6-371D-4897-9424-7EAEEB3E76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266E9E4-9FD8-4234-8139-EEE6EBA7E13F}"/>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
        <p:nvSpPr>
          <p:cNvPr id="16" name="圆角矩形 7">
            <a:extLst>
              <a:ext uri="{FF2B5EF4-FFF2-40B4-BE49-F238E27FC236}">
                <a16:creationId xmlns:a16="http://schemas.microsoft.com/office/drawing/2014/main" id="{4CCDBC45-AB64-4045-9588-32C2F7B64FF1}"/>
              </a:ext>
            </a:extLst>
          </p:cNvPr>
          <p:cNvSpPr/>
          <p:nvPr userDrawn="1"/>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612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2A90BB-54B5-4A71-83EF-C0207D68264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E40CBD8C-0947-474D-8DAF-33AE676E9CF1}"/>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A9C74DC-4B92-4E50-BBA4-12D0AA771F51}"/>
              </a:ext>
            </a:extLst>
          </p:cNvPr>
          <p:cNvSpPr>
            <a:spLocks noGrp="1"/>
          </p:cNvSpPr>
          <p:nvPr>
            <p:ph type="dt" sz="half" idx="10"/>
          </p:nvPr>
        </p:nvSpPr>
        <p:spPr/>
        <p:txBody>
          <a:bodyPr/>
          <a:lstStyle/>
          <a:p>
            <a:fld id="{7AD54FEA-16CE-45E9-9496-BFBD0CC47778}" type="datetime1">
              <a:rPr lang="zh-TW" altLang="en-US" smtClean="0"/>
              <a:t>2024/2/28</a:t>
            </a:fld>
            <a:endParaRPr lang="zh-TW" altLang="en-US"/>
          </a:p>
        </p:txBody>
      </p:sp>
      <p:sp>
        <p:nvSpPr>
          <p:cNvPr id="5" name="頁尾版面配置區 4">
            <a:extLst>
              <a:ext uri="{FF2B5EF4-FFF2-40B4-BE49-F238E27FC236}">
                <a16:creationId xmlns:a16="http://schemas.microsoft.com/office/drawing/2014/main" id="{DC01015E-E0C1-45DD-8828-4DA8D54F5C3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9AC0445-BDD2-4B5A-BE7A-3E8E9B06C8FB}"/>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92505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B7EE365-5FA6-45FA-8E7B-CF1B107BB29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6E14F14-08B1-4951-A023-1ABA3F3BC275}"/>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DB64F60-D558-4A5B-8F43-75CCBB7302A3}"/>
              </a:ext>
            </a:extLst>
          </p:cNvPr>
          <p:cNvSpPr>
            <a:spLocks noGrp="1"/>
          </p:cNvSpPr>
          <p:nvPr>
            <p:ph type="dt" sz="half" idx="10"/>
          </p:nvPr>
        </p:nvSpPr>
        <p:spPr/>
        <p:txBody>
          <a:bodyPr/>
          <a:lstStyle/>
          <a:p>
            <a:fld id="{F930DE33-AD6D-42F3-82D5-6B4AD0CA4BAE}" type="datetime1">
              <a:rPr lang="zh-TW" altLang="en-US" smtClean="0"/>
              <a:t>2024/2/28</a:t>
            </a:fld>
            <a:endParaRPr lang="zh-TW" altLang="en-US"/>
          </a:p>
        </p:txBody>
      </p:sp>
      <p:sp>
        <p:nvSpPr>
          <p:cNvPr id="5" name="頁尾版面配置區 4">
            <a:extLst>
              <a:ext uri="{FF2B5EF4-FFF2-40B4-BE49-F238E27FC236}">
                <a16:creationId xmlns:a16="http://schemas.microsoft.com/office/drawing/2014/main" id="{9AED59DA-647C-463B-ACA9-C51780E9F32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B74DAC8-28AE-4412-9782-C8776A72A423}"/>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3483739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標題及內容">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C815418-0484-437B-9EB7-6518AA0F1D24}"/>
              </a:ext>
            </a:extLst>
          </p:cNvPr>
          <p:cNvSpPr>
            <a:spLocks noGrp="1"/>
          </p:cNvSpPr>
          <p:nvPr>
            <p:ph idx="1"/>
          </p:nvPr>
        </p:nvSpPr>
        <p:spPr/>
        <p:txBody>
          <a:bodyPr>
            <a:normAutofit/>
          </a:bodyPr>
          <a:lstStyle>
            <a:lvl1pPr>
              <a:defRPr sz="2400" baseline="0">
                <a:latin typeface="Times New Roman" panose="02020603050405020304" pitchFamily="18" charset="0"/>
                <a:ea typeface="標楷體" panose="03000509000000000000" pitchFamily="65" charset="-120"/>
              </a:defRPr>
            </a:lvl1pPr>
            <a:lvl2pPr>
              <a:defRPr sz="2000" baseline="0">
                <a:latin typeface="Times New Roman" panose="02020603050405020304" pitchFamily="18" charset="0"/>
                <a:ea typeface="標楷體" panose="03000509000000000000" pitchFamily="65" charset="-120"/>
              </a:defRPr>
            </a:lvl2pPr>
            <a:lvl3pPr>
              <a:defRPr sz="1800" baseline="0">
                <a:latin typeface="Times New Roman" panose="02020603050405020304" pitchFamily="18" charset="0"/>
                <a:ea typeface="標楷體" panose="03000509000000000000" pitchFamily="65" charset="-120"/>
              </a:defRPr>
            </a:lvl3pPr>
            <a:lvl4pPr>
              <a:defRPr sz="1600" baseline="0">
                <a:latin typeface="Times New Roman" panose="02020603050405020304" pitchFamily="18" charset="0"/>
                <a:ea typeface="標楷體" panose="03000509000000000000" pitchFamily="65" charset="-120"/>
              </a:defRPr>
            </a:lvl4pPr>
            <a:lvl5pPr>
              <a:defRPr sz="1600" baseline="0">
                <a:latin typeface="Times New Roman" panose="02020603050405020304" pitchFamily="18" charset="0"/>
                <a:ea typeface="標楷體" panose="03000509000000000000" pitchFamily="65"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F0AEAD6-7E77-4B07-9B9A-7709AED8E387}"/>
              </a:ext>
            </a:extLst>
          </p:cNvPr>
          <p:cNvSpPr>
            <a:spLocks noGrp="1"/>
          </p:cNvSpPr>
          <p:nvPr>
            <p:ph type="dt" sz="half" idx="10"/>
          </p:nvPr>
        </p:nvSpPr>
        <p:spPr/>
        <p:txBody>
          <a:bodyPr/>
          <a:lstStyle/>
          <a:p>
            <a:fld id="{40381BEA-C185-4F52-8180-1D8B9D8E20BF}" type="datetime1">
              <a:rPr lang="zh-TW" altLang="en-US" smtClean="0"/>
              <a:t>2024/2/28</a:t>
            </a:fld>
            <a:endParaRPr lang="zh-TW" altLang="en-US"/>
          </a:p>
        </p:txBody>
      </p:sp>
      <p:sp>
        <p:nvSpPr>
          <p:cNvPr id="5" name="頁尾版面配置區 4">
            <a:extLst>
              <a:ext uri="{FF2B5EF4-FFF2-40B4-BE49-F238E27FC236}">
                <a16:creationId xmlns:a16="http://schemas.microsoft.com/office/drawing/2014/main" id="{64621561-7715-49FB-8A67-8C2D519952E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B6840A6-1102-4A93-B029-06DC219B2E4B}"/>
              </a:ext>
            </a:extLst>
          </p:cNvPr>
          <p:cNvSpPr>
            <a:spLocks noGrp="1"/>
          </p:cNvSpPr>
          <p:nvPr>
            <p:ph type="sldNum" sz="quarter" idx="12"/>
          </p:nvPr>
        </p:nvSpPr>
        <p:spPr>
          <a:xfrm>
            <a:off x="9448800" y="6481981"/>
            <a:ext cx="2743200" cy="365125"/>
          </a:xfrm>
        </p:spPr>
        <p:txBody>
          <a:bodyPr/>
          <a:lstStyle>
            <a:lvl1pPr>
              <a:defRPr sz="1600" baseline="0">
                <a:solidFill>
                  <a:schemeClr val="tx1"/>
                </a:solidFill>
                <a:latin typeface="Times New Roman" panose="02020603050405020304" pitchFamily="18" charset="0"/>
                <a:ea typeface="標楷體" panose="03000509000000000000" pitchFamily="65" charset="-120"/>
              </a:defRPr>
            </a:lvl1pPr>
          </a:lstStyle>
          <a:p>
            <a:fld id="{657FEDA2-CCC4-419E-AC70-37811D068BDC}" type="slidenum">
              <a:rPr lang="zh-TW" altLang="en-US" smtClean="0"/>
              <a:pPr/>
              <a:t>‹#›</a:t>
            </a:fld>
            <a:endParaRPr lang="zh-TW" altLang="en-US" dirty="0"/>
          </a:p>
        </p:txBody>
      </p:sp>
      <p:sp>
        <p:nvSpPr>
          <p:cNvPr id="9" name="Title 1">
            <a:extLst>
              <a:ext uri="{FF2B5EF4-FFF2-40B4-BE49-F238E27FC236}">
                <a16:creationId xmlns:a16="http://schemas.microsoft.com/office/drawing/2014/main" id="{48877D3C-430E-4A2D-97D0-F80C1B59379C}"/>
              </a:ext>
            </a:extLst>
          </p:cNvPr>
          <p:cNvSpPr>
            <a:spLocks noGrp="1"/>
          </p:cNvSpPr>
          <p:nvPr>
            <p:ph type="title"/>
          </p:nvPr>
        </p:nvSpPr>
        <p:spPr>
          <a:xfrm>
            <a:off x="845127" y="329972"/>
            <a:ext cx="10515600" cy="1167924"/>
          </a:xfrm>
        </p:spPr>
        <p:txBody>
          <a:bodyPr>
            <a:normAutofit/>
          </a:bodyPr>
          <a:lstStyle>
            <a:lvl1pPr>
              <a:defRPr sz="4000" b="1">
                <a:solidFill>
                  <a:schemeClr val="tx2">
                    <a:lumMod val="75000"/>
                  </a:schemeClr>
                </a:solidFill>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en-US"/>
          </a:p>
        </p:txBody>
      </p:sp>
    </p:spTree>
    <p:extLst>
      <p:ext uri="{BB962C8B-B14F-4D97-AF65-F5344CB8AC3E}">
        <p14:creationId xmlns:p14="http://schemas.microsoft.com/office/powerpoint/2010/main" val="2686762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1E01A3-43BB-41B4-8270-30F951C9B77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2C9A4C0-F6C6-4CFF-A9FA-8A8F377E7A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9D3D1217-3865-4DD2-A934-25DAD9B43095}"/>
              </a:ext>
            </a:extLst>
          </p:cNvPr>
          <p:cNvSpPr>
            <a:spLocks noGrp="1"/>
          </p:cNvSpPr>
          <p:nvPr>
            <p:ph type="dt" sz="half" idx="10"/>
          </p:nvPr>
        </p:nvSpPr>
        <p:spPr/>
        <p:txBody>
          <a:bodyPr/>
          <a:lstStyle/>
          <a:p>
            <a:fld id="{5275129D-0688-401C-AE84-C172D89B7753}" type="datetime1">
              <a:rPr lang="zh-TW" altLang="en-US" smtClean="0"/>
              <a:t>2024/2/28</a:t>
            </a:fld>
            <a:endParaRPr lang="zh-TW" altLang="en-US"/>
          </a:p>
        </p:txBody>
      </p:sp>
      <p:sp>
        <p:nvSpPr>
          <p:cNvPr id="5" name="頁尾版面配置區 4">
            <a:extLst>
              <a:ext uri="{FF2B5EF4-FFF2-40B4-BE49-F238E27FC236}">
                <a16:creationId xmlns:a16="http://schemas.microsoft.com/office/drawing/2014/main" id="{DE378C71-CB91-4A23-9DB6-C9442FE9339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83009C2-B8C2-4E4A-8B26-F162BE666692}"/>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113342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FBE173-A437-4975-8357-A8AE807E541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FDBE80D-A2A1-4703-94C6-3541301A778E}"/>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46823A4-3901-426A-BD3D-C4979A17F12F}"/>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765DC4F-1C09-4E73-A578-6E4080BF35C0}"/>
              </a:ext>
            </a:extLst>
          </p:cNvPr>
          <p:cNvSpPr>
            <a:spLocks noGrp="1"/>
          </p:cNvSpPr>
          <p:nvPr>
            <p:ph type="dt" sz="half" idx="10"/>
          </p:nvPr>
        </p:nvSpPr>
        <p:spPr/>
        <p:txBody>
          <a:bodyPr/>
          <a:lstStyle/>
          <a:p>
            <a:fld id="{15C25EF4-080B-4834-9CB3-85F78F0E972A}" type="datetime1">
              <a:rPr lang="zh-TW" altLang="en-US" smtClean="0"/>
              <a:t>2024/2/28</a:t>
            </a:fld>
            <a:endParaRPr lang="zh-TW" altLang="en-US"/>
          </a:p>
        </p:txBody>
      </p:sp>
      <p:sp>
        <p:nvSpPr>
          <p:cNvPr id="6" name="頁尾版面配置區 5">
            <a:extLst>
              <a:ext uri="{FF2B5EF4-FFF2-40B4-BE49-F238E27FC236}">
                <a16:creationId xmlns:a16="http://schemas.microsoft.com/office/drawing/2014/main" id="{61947751-C4A3-4A0B-9006-0245FB0B1BA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A112C3A-6DA5-41CD-A659-25320C14A4E4}"/>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3988490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A3FEB8-F21A-484F-A065-9D6335E76F1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5CC47D4-E90E-4BD6-BBD0-4CBA981920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6E632F15-E1A5-4168-98B8-3342C31C2EB4}"/>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ABEBA56-5843-47F3-A33C-1B5C6F5ECB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6B06112-49E4-44DC-A349-768675D18D40}"/>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2624D2B-C3E9-455A-8A6A-DCD564CB9024}"/>
              </a:ext>
            </a:extLst>
          </p:cNvPr>
          <p:cNvSpPr>
            <a:spLocks noGrp="1"/>
          </p:cNvSpPr>
          <p:nvPr>
            <p:ph type="dt" sz="half" idx="10"/>
          </p:nvPr>
        </p:nvSpPr>
        <p:spPr/>
        <p:txBody>
          <a:bodyPr/>
          <a:lstStyle/>
          <a:p>
            <a:fld id="{B45FD4CC-0A76-45C8-BD30-5A5226821B92}" type="datetime1">
              <a:rPr lang="zh-TW" altLang="en-US" smtClean="0"/>
              <a:t>2024/2/28</a:t>
            </a:fld>
            <a:endParaRPr lang="zh-TW" altLang="en-US"/>
          </a:p>
        </p:txBody>
      </p:sp>
      <p:sp>
        <p:nvSpPr>
          <p:cNvPr id="8" name="頁尾版面配置區 7">
            <a:extLst>
              <a:ext uri="{FF2B5EF4-FFF2-40B4-BE49-F238E27FC236}">
                <a16:creationId xmlns:a16="http://schemas.microsoft.com/office/drawing/2014/main" id="{AB5544FD-A134-43BA-AF9B-060294BDBE2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FED19E5-86DF-4ED5-B1E1-D41FB8D0D942}"/>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3811247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2C9F54-90BA-42A4-BE83-6C48CCBD669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18AB095-B098-4661-A4EA-041C9B9C6E3D}"/>
              </a:ext>
            </a:extLst>
          </p:cNvPr>
          <p:cNvSpPr>
            <a:spLocks noGrp="1"/>
          </p:cNvSpPr>
          <p:nvPr>
            <p:ph type="dt" sz="half" idx="10"/>
          </p:nvPr>
        </p:nvSpPr>
        <p:spPr/>
        <p:txBody>
          <a:bodyPr/>
          <a:lstStyle/>
          <a:p>
            <a:fld id="{1EDB4908-7485-47DD-9285-57C7BC05801F}" type="datetime1">
              <a:rPr lang="zh-TW" altLang="en-US" smtClean="0"/>
              <a:t>2024/2/28</a:t>
            </a:fld>
            <a:endParaRPr lang="zh-TW" altLang="en-US"/>
          </a:p>
        </p:txBody>
      </p:sp>
      <p:sp>
        <p:nvSpPr>
          <p:cNvPr id="4" name="頁尾版面配置區 3">
            <a:extLst>
              <a:ext uri="{FF2B5EF4-FFF2-40B4-BE49-F238E27FC236}">
                <a16:creationId xmlns:a16="http://schemas.microsoft.com/office/drawing/2014/main" id="{D5837318-59D0-4A49-A437-496EB2427C0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78EFA3F-C608-4222-BBBD-359D17013E8F}"/>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358802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190578F-58EB-48D0-B511-F6B73E949FA9}"/>
              </a:ext>
            </a:extLst>
          </p:cNvPr>
          <p:cNvSpPr>
            <a:spLocks noGrp="1"/>
          </p:cNvSpPr>
          <p:nvPr>
            <p:ph type="dt" sz="half" idx="10"/>
          </p:nvPr>
        </p:nvSpPr>
        <p:spPr/>
        <p:txBody>
          <a:bodyPr/>
          <a:lstStyle/>
          <a:p>
            <a:fld id="{7F795667-036D-42DD-91B1-13939B30BBA3}" type="datetime1">
              <a:rPr lang="zh-TW" altLang="en-US" smtClean="0"/>
              <a:t>2024/2/28</a:t>
            </a:fld>
            <a:endParaRPr lang="zh-TW" altLang="en-US"/>
          </a:p>
        </p:txBody>
      </p:sp>
      <p:sp>
        <p:nvSpPr>
          <p:cNvPr id="3" name="頁尾版面配置區 2">
            <a:extLst>
              <a:ext uri="{FF2B5EF4-FFF2-40B4-BE49-F238E27FC236}">
                <a16:creationId xmlns:a16="http://schemas.microsoft.com/office/drawing/2014/main" id="{A3CCF8D2-2842-42FE-95C6-A39D5947FBD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51D1A44-9901-4E9B-946B-7EBC2080E3AA}"/>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224657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786E3E-AEDC-48B0-AC91-83FCD75CF37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9BD3640-FB33-44E7-A2ED-9471062093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5FD0BB2-61CE-45B8-BA94-C744082C2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359080CA-6A8D-4205-B513-1BC6D14AA61C}"/>
              </a:ext>
            </a:extLst>
          </p:cNvPr>
          <p:cNvSpPr>
            <a:spLocks noGrp="1"/>
          </p:cNvSpPr>
          <p:nvPr>
            <p:ph type="dt" sz="half" idx="10"/>
          </p:nvPr>
        </p:nvSpPr>
        <p:spPr/>
        <p:txBody>
          <a:bodyPr/>
          <a:lstStyle/>
          <a:p>
            <a:fld id="{752F5236-EC9E-403F-A619-6DA4B5C7F00F}" type="datetime1">
              <a:rPr lang="zh-TW" altLang="en-US" smtClean="0"/>
              <a:t>2024/2/28</a:t>
            </a:fld>
            <a:endParaRPr lang="zh-TW" altLang="en-US"/>
          </a:p>
        </p:txBody>
      </p:sp>
      <p:sp>
        <p:nvSpPr>
          <p:cNvPr id="6" name="頁尾版面配置區 5">
            <a:extLst>
              <a:ext uri="{FF2B5EF4-FFF2-40B4-BE49-F238E27FC236}">
                <a16:creationId xmlns:a16="http://schemas.microsoft.com/office/drawing/2014/main" id="{5835C58E-597F-4671-8350-DF58D9908D1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C4B8A39-30F0-4A60-858B-3C7D56A93E91}"/>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389185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3831A9-9DE4-47DE-B863-F047D5E2655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C42788AB-8654-4133-955C-634C597AC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4868604-7B59-406B-8315-E0994A760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FB990BF-2E58-4D21-8E39-DF21ED954589}"/>
              </a:ext>
            </a:extLst>
          </p:cNvPr>
          <p:cNvSpPr>
            <a:spLocks noGrp="1"/>
          </p:cNvSpPr>
          <p:nvPr>
            <p:ph type="dt" sz="half" idx="10"/>
          </p:nvPr>
        </p:nvSpPr>
        <p:spPr/>
        <p:txBody>
          <a:bodyPr/>
          <a:lstStyle/>
          <a:p>
            <a:fld id="{CB8084EF-EA7A-4B70-B0E9-582FBB14BA5B}" type="datetime1">
              <a:rPr lang="zh-TW" altLang="en-US" smtClean="0"/>
              <a:t>2024/2/28</a:t>
            </a:fld>
            <a:endParaRPr lang="zh-TW" altLang="en-US"/>
          </a:p>
        </p:txBody>
      </p:sp>
      <p:sp>
        <p:nvSpPr>
          <p:cNvPr id="6" name="頁尾版面配置區 5">
            <a:extLst>
              <a:ext uri="{FF2B5EF4-FFF2-40B4-BE49-F238E27FC236}">
                <a16:creationId xmlns:a16="http://schemas.microsoft.com/office/drawing/2014/main" id="{49FAE750-9927-4D91-BED1-CBADE6EC6D8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8F7C489-0A2F-4BFF-BDC8-26102A662299}"/>
              </a:ext>
            </a:extLst>
          </p:cNvPr>
          <p:cNvSpPr>
            <a:spLocks noGrp="1"/>
          </p:cNvSpPr>
          <p:nvPr>
            <p:ph type="sldNum" sz="quarter" idx="12"/>
          </p:nvPr>
        </p:nvSpPr>
        <p:spPr/>
        <p:txBody>
          <a:body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148210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1D84393-CD63-4E0E-909D-A20CFD678EC2}"/>
              </a:ext>
            </a:extLst>
          </p:cNvPr>
          <p:cNvSpPr>
            <a:spLocks noGrp="1"/>
          </p:cNvSpPr>
          <p:nvPr>
            <p:ph type="title"/>
          </p:nvPr>
        </p:nvSpPr>
        <p:spPr>
          <a:xfrm>
            <a:off x="838200" y="457202"/>
            <a:ext cx="10515600" cy="632245"/>
          </a:xfrm>
          <a:prstGeom prst="rect">
            <a:avLst/>
          </a:prstGeom>
        </p:spPr>
        <p:txBody>
          <a:bodyPr vert="horz" lIns="91440" tIns="45720" rIns="91440" bIns="45720" rtlCol="0" anchor="ctr">
            <a:normAutofit/>
          </a:bodyPr>
          <a:lstStyle/>
          <a:p>
            <a:r>
              <a:rPr lang="en-US" altLang="zh-TW"/>
              <a:t>Title</a:t>
            </a:r>
            <a:endParaRPr lang="zh-TW" altLang="en-US"/>
          </a:p>
        </p:txBody>
      </p:sp>
      <p:sp>
        <p:nvSpPr>
          <p:cNvPr id="3" name="文字版面配置區 2">
            <a:extLst>
              <a:ext uri="{FF2B5EF4-FFF2-40B4-BE49-F238E27FC236}">
                <a16:creationId xmlns:a16="http://schemas.microsoft.com/office/drawing/2014/main" id="{D0AA30B5-DF4E-4824-915C-83613BCE8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E0B27A2-02E4-4E2F-A518-2D106241C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2E898-EA47-43E8-9760-0705BD42AC3E}" type="datetime1">
              <a:rPr lang="zh-TW" altLang="en-US" smtClean="0"/>
              <a:t>2024/2/28</a:t>
            </a:fld>
            <a:endParaRPr lang="zh-TW" altLang="en-US"/>
          </a:p>
        </p:txBody>
      </p:sp>
      <p:sp>
        <p:nvSpPr>
          <p:cNvPr id="5" name="頁尾版面配置區 4">
            <a:extLst>
              <a:ext uri="{FF2B5EF4-FFF2-40B4-BE49-F238E27FC236}">
                <a16:creationId xmlns:a16="http://schemas.microsoft.com/office/drawing/2014/main" id="{2C8F6C09-3860-4807-BA6E-F3260C9D6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858BA45-8C84-4AE7-941E-7161E3424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FEDA2-CCC4-419E-AC70-37811D068BDC}" type="slidenum">
              <a:rPr lang="zh-TW" altLang="en-US" smtClean="0"/>
              <a:t>‹#›</a:t>
            </a:fld>
            <a:endParaRPr lang="zh-TW" altLang="en-US"/>
          </a:p>
        </p:txBody>
      </p:sp>
    </p:spTree>
    <p:extLst>
      <p:ext uri="{BB962C8B-B14F-4D97-AF65-F5344CB8AC3E}">
        <p14:creationId xmlns:p14="http://schemas.microsoft.com/office/powerpoint/2010/main" val="2489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404DA-5A0E-4DFC-82A8-F5333878B874}"/>
              </a:ext>
            </a:extLst>
          </p:cNvPr>
          <p:cNvSpPr>
            <a:spLocks noGrp="1"/>
          </p:cNvSpPr>
          <p:nvPr>
            <p:ph type="ctrTitle"/>
          </p:nvPr>
        </p:nvSpPr>
        <p:spPr>
          <a:xfrm>
            <a:off x="399495" y="2204212"/>
            <a:ext cx="11381174" cy="1528492"/>
          </a:xfrm>
        </p:spPr>
        <p:txBody>
          <a:bodyPr>
            <a:normAutofit/>
          </a:bodyPr>
          <a:lstStyle/>
          <a:p>
            <a:r>
              <a:rPr lang="en-US" altLang="zh-TW" sz="4800" b="1" dirty="0"/>
              <a:t>Semi-supervised Semantic Segmentation with Error Localization Network</a:t>
            </a:r>
            <a:endParaRPr lang="zh-TW" altLang="en-US" sz="4800" b="1" dirty="0">
              <a:solidFill>
                <a:srgbClr val="0000FF"/>
              </a:solidFill>
              <a:latin typeface="Times New Roman"/>
              <a:ea typeface="標楷體"/>
              <a:cs typeface="Times New Roman"/>
            </a:endParaRPr>
          </a:p>
        </p:txBody>
      </p:sp>
      <p:sp>
        <p:nvSpPr>
          <p:cNvPr id="3" name="副標題 2">
            <a:extLst>
              <a:ext uri="{FF2B5EF4-FFF2-40B4-BE49-F238E27FC236}">
                <a16:creationId xmlns:a16="http://schemas.microsoft.com/office/drawing/2014/main" id="{3587575D-F7D8-4867-A041-D6A491EEE320}"/>
              </a:ext>
            </a:extLst>
          </p:cNvPr>
          <p:cNvSpPr>
            <a:spLocks noGrp="1"/>
          </p:cNvSpPr>
          <p:nvPr>
            <p:ph type="subTitle" idx="1"/>
          </p:nvPr>
        </p:nvSpPr>
        <p:spPr>
          <a:xfrm>
            <a:off x="399495" y="3914486"/>
            <a:ext cx="11381174" cy="2101009"/>
          </a:xfrm>
        </p:spPr>
        <p:txBody>
          <a:bodyPr>
            <a:noAutofit/>
          </a:bodyPr>
          <a:lstStyle/>
          <a:p>
            <a:r>
              <a:rPr lang="en-US" altLang="zh-TW" dirty="0">
                <a:latin typeface="Times New Roman" panose="02020603050405020304" pitchFamily="18" charset="0"/>
                <a:ea typeface="標楷體" panose="03000509000000000000" pitchFamily="65" charset="-120"/>
              </a:rPr>
              <a:t>CVPR</a:t>
            </a:r>
            <a:r>
              <a:rPr lang="zh-TW" altLang="en-US" dirty="0">
                <a:latin typeface="Times New Roman" panose="02020603050405020304" pitchFamily="18" charset="0"/>
                <a:ea typeface="標楷體" panose="03000509000000000000" pitchFamily="65" charset="-120"/>
              </a:rPr>
              <a:t> </a:t>
            </a:r>
            <a:r>
              <a:rPr lang="en-US" altLang="zh-TW" dirty="0">
                <a:latin typeface="Times New Roman" panose="02020603050405020304" pitchFamily="18" charset="0"/>
                <a:ea typeface="標楷體" panose="03000509000000000000" pitchFamily="65" charset="-120"/>
              </a:rPr>
              <a:t>2022</a:t>
            </a:r>
          </a:p>
          <a:p>
            <a:r>
              <a:rPr lang="en-US" altLang="zh-TW" dirty="0" err="1">
                <a:latin typeface="Times New Roman" panose="02020603050405020304" pitchFamily="18" charset="0"/>
                <a:cs typeface="Times New Roman" panose="02020603050405020304" pitchFamily="18" charset="0"/>
              </a:rPr>
              <a:t>Donghyeon</a:t>
            </a:r>
            <a:r>
              <a:rPr lang="en-US" altLang="zh-TW" dirty="0">
                <a:latin typeface="Times New Roman" panose="02020603050405020304" pitchFamily="18" charset="0"/>
                <a:cs typeface="Times New Roman" panose="02020603050405020304" pitchFamily="18" charset="0"/>
              </a:rPr>
              <a:t> Kwon	</a:t>
            </a:r>
            <a:r>
              <a:rPr lang="en-US" altLang="zh-TW" dirty="0" err="1">
                <a:latin typeface="Times New Roman" panose="02020603050405020304" pitchFamily="18" charset="0"/>
                <a:cs typeface="Times New Roman" panose="02020603050405020304" pitchFamily="18" charset="0"/>
              </a:rPr>
              <a:t>Suha</a:t>
            </a:r>
            <a:r>
              <a:rPr lang="en-US" altLang="zh-TW" dirty="0">
                <a:latin typeface="Times New Roman" panose="02020603050405020304" pitchFamily="18" charset="0"/>
                <a:cs typeface="Times New Roman" panose="02020603050405020304" pitchFamily="18" charset="0"/>
              </a:rPr>
              <a:t> Kwak</a:t>
            </a:r>
          </a:p>
          <a:p>
            <a:r>
              <a:rPr lang="en-US" altLang="zh-TW" dirty="0">
                <a:latin typeface="Times New Roman" panose="02020603050405020304" pitchFamily="18" charset="0"/>
                <a:cs typeface="Times New Roman" panose="02020603050405020304" pitchFamily="18" charset="0"/>
              </a:rPr>
              <a:t>Dept. of CSE, POSTECH1	Graduate School of AI, POSTECH2 </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a:t>
            </a:r>
            <a:br>
              <a:rPr lang="en-US" altLang="zh-TW" dirty="0">
                <a:latin typeface="Times New Roman" panose="02020603050405020304" pitchFamily="18" charset="0"/>
                <a:ea typeface="標楷體" panose="03000509000000000000" pitchFamily="65" charset="-120"/>
              </a:rPr>
            </a:br>
            <a:r>
              <a:rPr lang="en-US" altLang="zh-TW" dirty="0">
                <a:latin typeface="Times New Roman" panose="02020603050405020304" pitchFamily="18" charset="0"/>
                <a:ea typeface="標楷體" panose="03000509000000000000" pitchFamily="65" charset="-120"/>
              </a:rPr>
              <a:t>2023/01/05	</a:t>
            </a:r>
            <a:r>
              <a:rPr lang="zh-TW" altLang="en-US" dirty="0">
                <a:latin typeface="Times New Roman" panose="02020603050405020304" pitchFamily="18" charset="0"/>
                <a:ea typeface="標楷體" panose="03000509000000000000" pitchFamily="65" charset="-120"/>
              </a:rPr>
              <a:t>陳柏諭</a:t>
            </a:r>
            <a:endParaRPr lang="en-US" altLang="zh-TW"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7713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8B3FF97-A52A-422E-82AD-22798301A43C}"/>
              </a:ext>
            </a:extLst>
          </p:cNvPr>
          <p:cNvSpPr>
            <a:spLocks noGrp="1"/>
          </p:cNvSpPr>
          <p:nvPr>
            <p:ph type="title"/>
          </p:nvPr>
        </p:nvSpPr>
        <p:spPr>
          <a:xfrm>
            <a:off x="750651" y="2927708"/>
            <a:ext cx="10515600" cy="1002583"/>
          </a:xfrm>
        </p:spPr>
        <p:txBody>
          <a:bodyPr/>
          <a:lstStyle/>
          <a:p>
            <a:pPr algn="ctr"/>
            <a:r>
              <a:rPr lang="en-US" altLang="zh-TW" dirty="0"/>
              <a:t>Methodology</a:t>
            </a:r>
          </a:p>
        </p:txBody>
      </p:sp>
      <p:sp>
        <p:nvSpPr>
          <p:cNvPr id="3" name="投影片編號版面配置區 2">
            <a:extLst>
              <a:ext uri="{FF2B5EF4-FFF2-40B4-BE49-F238E27FC236}">
                <a16:creationId xmlns:a16="http://schemas.microsoft.com/office/drawing/2014/main" id="{018650AF-768D-4C1A-91DC-A5D1DA3707C3}"/>
              </a:ext>
            </a:extLst>
          </p:cNvPr>
          <p:cNvSpPr>
            <a:spLocks noGrp="1"/>
          </p:cNvSpPr>
          <p:nvPr>
            <p:ph type="sldNum" sz="quarter" idx="12"/>
          </p:nvPr>
        </p:nvSpPr>
        <p:spPr/>
        <p:txBody>
          <a:bodyPr/>
          <a:lstStyle/>
          <a:p>
            <a:fld id="{657FEDA2-CCC4-419E-AC70-37811D068BDC}" type="slidenum">
              <a:rPr lang="zh-TW" altLang="en-US" smtClean="0"/>
              <a:pPr/>
              <a:t>10</a:t>
            </a:fld>
            <a:endParaRPr lang="zh-TW" altLang="en-US"/>
          </a:p>
        </p:txBody>
      </p:sp>
    </p:spTree>
    <p:extLst>
      <p:ext uri="{BB962C8B-B14F-4D97-AF65-F5344CB8AC3E}">
        <p14:creationId xmlns:p14="http://schemas.microsoft.com/office/powerpoint/2010/main" val="118457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3F1B683-5485-41CF-8286-1612A60FE179}"/>
              </a:ext>
            </a:extLst>
          </p:cNvPr>
          <p:cNvSpPr>
            <a:spLocks noGrp="1"/>
          </p:cNvSpPr>
          <p:nvPr>
            <p:ph idx="1"/>
          </p:nvPr>
        </p:nvSpPr>
        <p:spPr/>
        <p:txBody>
          <a:bodyPr/>
          <a:lstStyle/>
          <a:p>
            <a:endParaRPr lang="zh-TW" altLang="en-US"/>
          </a:p>
        </p:txBody>
      </p:sp>
      <p:sp>
        <p:nvSpPr>
          <p:cNvPr id="3" name="投影片編號版面配置區 2">
            <a:extLst>
              <a:ext uri="{FF2B5EF4-FFF2-40B4-BE49-F238E27FC236}">
                <a16:creationId xmlns:a16="http://schemas.microsoft.com/office/drawing/2014/main" id="{7B61C3CF-D30F-42F6-98B2-79DE97673423}"/>
              </a:ext>
            </a:extLst>
          </p:cNvPr>
          <p:cNvSpPr>
            <a:spLocks noGrp="1"/>
          </p:cNvSpPr>
          <p:nvPr>
            <p:ph type="sldNum" sz="quarter" idx="12"/>
          </p:nvPr>
        </p:nvSpPr>
        <p:spPr/>
        <p:txBody>
          <a:bodyPr/>
          <a:lstStyle/>
          <a:p>
            <a:fld id="{657FEDA2-CCC4-419E-AC70-37811D068BDC}" type="slidenum">
              <a:rPr lang="zh-TW" altLang="en-US" smtClean="0"/>
              <a:pPr/>
              <a:t>11</a:t>
            </a:fld>
            <a:endParaRPr lang="zh-TW" altLang="en-US"/>
          </a:p>
        </p:txBody>
      </p:sp>
      <p:sp>
        <p:nvSpPr>
          <p:cNvPr id="4" name="標題 3">
            <a:extLst>
              <a:ext uri="{FF2B5EF4-FFF2-40B4-BE49-F238E27FC236}">
                <a16:creationId xmlns:a16="http://schemas.microsoft.com/office/drawing/2014/main" id="{4410D6E0-BF19-406C-ADEB-B5B26D01F0F3}"/>
              </a:ext>
            </a:extLst>
          </p:cNvPr>
          <p:cNvSpPr>
            <a:spLocks noGrp="1"/>
          </p:cNvSpPr>
          <p:nvPr>
            <p:ph type="title"/>
          </p:nvPr>
        </p:nvSpPr>
        <p:spPr/>
        <p:txBody>
          <a:bodyPr>
            <a:normAutofit fontScale="90000"/>
          </a:bodyPr>
          <a:lstStyle/>
          <a:p>
            <a:r>
              <a:rPr lang="en-US" altLang="zh-TW" dirty="0"/>
              <a:t>Semi-supervised learning framework incorporating ELN</a:t>
            </a:r>
            <a:endParaRPr lang="zh-TW" altLang="en-US" dirty="0"/>
          </a:p>
        </p:txBody>
      </p:sp>
      <p:pic>
        <p:nvPicPr>
          <p:cNvPr id="6" name="圖片 5">
            <a:extLst>
              <a:ext uri="{FF2B5EF4-FFF2-40B4-BE49-F238E27FC236}">
                <a16:creationId xmlns:a16="http://schemas.microsoft.com/office/drawing/2014/main" id="{D7A08F8F-5209-40CD-98C4-52EDBD90D4DB}"/>
              </a:ext>
            </a:extLst>
          </p:cNvPr>
          <p:cNvPicPr>
            <a:picLocks noChangeAspect="1"/>
          </p:cNvPicPr>
          <p:nvPr/>
        </p:nvPicPr>
        <p:blipFill>
          <a:blip r:embed="rId3"/>
          <a:stretch>
            <a:fillRect/>
          </a:stretch>
        </p:blipFill>
        <p:spPr>
          <a:xfrm>
            <a:off x="104424" y="1731590"/>
            <a:ext cx="11997005" cy="4750391"/>
          </a:xfrm>
          <a:prstGeom prst="rect">
            <a:avLst/>
          </a:prstGeom>
        </p:spPr>
      </p:pic>
    </p:spTree>
    <p:extLst>
      <p:ext uri="{BB962C8B-B14F-4D97-AF65-F5344CB8AC3E}">
        <p14:creationId xmlns:p14="http://schemas.microsoft.com/office/powerpoint/2010/main" val="1932878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內容版面配置區 5">
                <a:extLst>
                  <a:ext uri="{FF2B5EF4-FFF2-40B4-BE49-F238E27FC236}">
                    <a16:creationId xmlns:a16="http://schemas.microsoft.com/office/drawing/2014/main" id="{40B00329-9914-4FF3-A903-3EFAD306C390}"/>
                  </a:ext>
                </a:extLst>
              </p:cNvPr>
              <p:cNvSpPr>
                <a:spLocks noGrp="1"/>
              </p:cNvSpPr>
              <p:nvPr>
                <p:ph idx="1"/>
              </p:nvPr>
            </p:nvSpPr>
            <p:spPr>
              <a:xfrm>
                <a:off x="838200" y="1825625"/>
                <a:ext cx="10515600" cy="4779456"/>
              </a:xfrm>
            </p:spPr>
            <p:txBody>
              <a:bodyPr>
                <a:normAutofit/>
              </a:bodyPr>
              <a:lstStyle/>
              <a:p>
                <a:pPr algn="just">
                  <a:lnSpc>
                    <a:spcPct val="100000"/>
                  </a:lnSpc>
                </a:pPr>
                <a:r>
                  <a:rPr lang="en-US" altLang="zh-TW" sz="2800" dirty="0"/>
                  <a:t>The major issue in the first stage is the lack of diversity in predictions of the main network, which leads to a poor generalization of ELN.</a:t>
                </a:r>
              </a:p>
              <a:p>
                <a:pPr algn="just"/>
                <a:r>
                  <a:rPr lang="en-US" altLang="zh-TW" sz="2800" dirty="0"/>
                  <a:t>To address this issue, in addition to the main segmentation network (encoder </a:t>
                </a:r>
                <a14:m>
                  <m:oMath xmlns:m="http://schemas.openxmlformats.org/officeDocument/2006/math">
                    <m:r>
                      <a:rPr lang="zh-TW" altLang="en-US" sz="2800" i="1" smtClean="0">
                        <a:latin typeface="Cambria Math" panose="02040503050406030204" pitchFamily="18" charset="0"/>
                      </a:rPr>
                      <m:t>𝜀</m:t>
                    </m:r>
                  </m:oMath>
                </a14:m>
                <a:r>
                  <a:rPr lang="en-US" altLang="zh-TW" sz="2800" dirty="0"/>
                  <a:t>, decoder </a:t>
                </a:r>
                <a14:m>
                  <m:oMath xmlns:m="http://schemas.openxmlformats.org/officeDocument/2006/math">
                    <m:r>
                      <a:rPr lang="zh-TW" altLang="en-US" sz="2800" i="1" smtClean="0">
                        <a:latin typeface="Cambria Math" panose="02040503050406030204" pitchFamily="18" charset="0"/>
                      </a:rPr>
                      <m:t>𝒟</m:t>
                    </m:r>
                  </m:oMath>
                </a14:m>
                <a:r>
                  <a:rPr lang="en-US" altLang="zh-TW" sz="2800" dirty="0"/>
                  <a:t>), </a:t>
                </a:r>
                <a:r>
                  <a:rPr lang="en-US" altLang="zh-TW" sz="2800" dirty="0">
                    <a:solidFill>
                      <a:srgbClr val="0000FF"/>
                    </a:solidFill>
                  </a:rPr>
                  <a:t>we employ auxiliary decoders (</a:t>
                </a:r>
                <a14:m>
                  <m:oMath xmlns:m="http://schemas.openxmlformats.org/officeDocument/2006/math">
                    <m:sSubSup>
                      <m:sSubSupPr>
                        <m:ctrlPr>
                          <a:rPr lang="en-US" altLang="zh-TW" sz="2800" i="1" smtClean="0">
                            <a:solidFill>
                              <a:srgbClr val="0000FF"/>
                            </a:solidFill>
                            <a:latin typeface="Cambria Math" panose="02040503050406030204" pitchFamily="18" charset="0"/>
                          </a:rPr>
                        </m:ctrlPr>
                      </m:sSubSupPr>
                      <m:e>
                        <m:r>
                          <a:rPr lang="zh-TW" altLang="en-US" sz="2800" i="1" smtClean="0">
                            <a:solidFill>
                              <a:srgbClr val="0000FF"/>
                            </a:solidFill>
                            <a:latin typeface="Cambria Math" panose="02040503050406030204" pitchFamily="18" charset="0"/>
                          </a:rPr>
                          <m:t>𝒟</m:t>
                        </m:r>
                      </m:e>
                      <m:sub>
                        <m:r>
                          <a:rPr lang="en-US" altLang="zh-TW" sz="2800" b="0" i="1" smtClean="0">
                            <a:solidFill>
                              <a:srgbClr val="0000FF"/>
                            </a:solidFill>
                            <a:latin typeface="Cambria Math" panose="02040503050406030204" pitchFamily="18" charset="0"/>
                          </a:rPr>
                          <m:t>𝑎𝑢𝑥</m:t>
                        </m:r>
                      </m:sub>
                      <m:sup>
                        <m:r>
                          <a:rPr lang="en-US" altLang="zh-TW" sz="2800" b="0" i="1" smtClean="0">
                            <a:solidFill>
                              <a:srgbClr val="0000FF"/>
                            </a:solidFill>
                            <a:latin typeface="Cambria Math" panose="02040503050406030204" pitchFamily="18" charset="0"/>
                          </a:rPr>
                          <m:t>1</m:t>
                        </m:r>
                      </m:sup>
                    </m:sSubSup>
                  </m:oMath>
                </a14:m>
                <a:r>
                  <a:rPr lang="en-US" altLang="zh-TW" sz="2800" dirty="0">
                    <a:solidFill>
                      <a:srgbClr val="0000FF"/>
                    </a:solidFill>
                  </a:rPr>
                  <a:t>, ..., </a:t>
                </a:r>
                <a14:m>
                  <m:oMath xmlns:m="http://schemas.openxmlformats.org/officeDocument/2006/math">
                    <m:sSubSup>
                      <m:sSubSupPr>
                        <m:ctrlPr>
                          <a:rPr lang="en-US" altLang="zh-TW" sz="2800" i="1">
                            <a:solidFill>
                              <a:srgbClr val="0000FF"/>
                            </a:solidFill>
                            <a:latin typeface="Cambria Math" panose="02040503050406030204" pitchFamily="18" charset="0"/>
                          </a:rPr>
                        </m:ctrlPr>
                      </m:sSubSupPr>
                      <m:e>
                        <m:r>
                          <a:rPr lang="zh-TW" altLang="en-US" sz="2800" i="1">
                            <a:solidFill>
                              <a:srgbClr val="0000FF"/>
                            </a:solidFill>
                            <a:latin typeface="Cambria Math" panose="02040503050406030204" pitchFamily="18" charset="0"/>
                          </a:rPr>
                          <m:t>𝒟</m:t>
                        </m:r>
                      </m:e>
                      <m:sub>
                        <m:r>
                          <a:rPr lang="en-US" altLang="zh-TW" sz="2800" i="1">
                            <a:solidFill>
                              <a:srgbClr val="0000FF"/>
                            </a:solidFill>
                            <a:latin typeface="Cambria Math" panose="02040503050406030204" pitchFamily="18" charset="0"/>
                          </a:rPr>
                          <m:t>𝑎𝑢𝑥</m:t>
                        </m:r>
                      </m:sub>
                      <m:sup>
                        <m:r>
                          <a:rPr lang="en-US" altLang="zh-TW" sz="2800" b="0" i="1" smtClean="0">
                            <a:solidFill>
                              <a:srgbClr val="0000FF"/>
                            </a:solidFill>
                            <a:latin typeface="Cambria Math" panose="02040503050406030204" pitchFamily="18" charset="0"/>
                          </a:rPr>
                          <m:t>𝐾</m:t>
                        </m:r>
                      </m:sup>
                    </m:sSubSup>
                  </m:oMath>
                </a14:m>
                <a:r>
                  <a:rPr lang="en-US" altLang="zh-TW" sz="2800" dirty="0">
                    <a:solidFill>
                      <a:srgbClr val="0000FF"/>
                    </a:solidFill>
                  </a:rPr>
                  <a:t>) that are learned to be inferior to the main segmentation network intentionally</a:t>
                </a:r>
                <a:r>
                  <a:rPr lang="en-US" altLang="zh-TW" sz="2800" dirty="0"/>
                  <a:t>.</a:t>
                </a:r>
              </a:p>
              <a:p>
                <a:pPr algn="just"/>
                <a:r>
                  <a:rPr lang="en-US" altLang="zh-TW" sz="2800" dirty="0"/>
                  <a:t>Predictions of the auxiliary decoders will depict plausible and diverse errors. ELN is learned along with the segmentation network and auxiliary decoders to identify errors on their predictions.</a:t>
                </a:r>
                <a:endParaRPr lang="zh-TW" altLang="en-US" sz="2800" dirty="0"/>
              </a:p>
            </p:txBody>
          </p:sp>
        </mc:Choice>
        <mc:Fallback xmlns="">
          <p:sp>
            <p:nvSpPr>
              <p:cNvPr id="6" name="內容版面配置區 5">
                <a:extLst>
                  <a:ext uri="{FF2B5EF4-FFF2-40B4-BE49-F238E27FC236}">
                    <a16:creationId xmlns:a16="http://schemas.microsoft.com/office/drawing/2014/main" id="{40B00329-9914-4FF3-A903-3EFAD306C390}"/>
                  </a:ext>
                </a:extLst>
              </p:cNvPr>
              <p:cNvSpPr>
                <a:spLocks noGrp="1" noRot="1" noChangeAspect="1" noMove="1" noResize="1" noEditPoints="1" noAdjustHandles="1" noChangeArrowheads="1" noChangeShapeType="1" noTextEdit="1"/>
              </p:cNvSpPr>
              <p:nvPr>
                <p:ph idx="1"/>
              </p:nvPr>
            </p:nvSpPr>
            <p:spPr>
              <a:xfrm>
                <a:off x="838200" y="1825625"/>
                <a:ext cx="10515600" cy="4779456"/>
              </a:xfrm>
              <a:blipFill>
                <a:blip r:embed="rId3"/>
                <a:stretch>
                  <a:fillRect l="-1043" t="-1274" r="-226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8F176C7C-2F98-4DBE-ABEE-D1834E27E726}"/>
              </a:ext>
            </a:extLst>
          </p:cNvPr>
          <p:cNvSpPr>
            <a:spLocks noGrp="1"/>
          </p:cNvSpPr>
          <p:nvPr>
            <p:ph type="sldNum" sz="quarter" idx="12"/>
          </p:nvPr>
        </p:nvSpPr>
        <p:spPr/>
        <p:txBody>
          <a:bodyPr/>
          <a:lstStyle/>
          <a:p>
            <a:fld id="{657FEDA2-CCC4-419E-AC70-37811D068BDC}" type="slidenum">
              <a:rPr lang="zh-TW" altLang="en-US" smtClean="0"/>
              <a:t>12</a:t>
            </a:fld>
            <a:endParaRPr lang="zh-TW" altLang="en-US"/>
          </a:p>
        </p:txBody>
      </p:sp>
      <p:sp>
        <p:nvSpPr>
          <p:cNvPr id="5" name="標題 4">
            <a:extLst>
              <a:ext uri="{FF2B5EF4-FFF2-40B4-BE49-F238E27FC236}">
                <a16:creationId xmlns:a16="http://schemas.microsoft.com/office/drawing/2014/main" id="{E86B8002-C610-447E-A57E-6C32CEC9BE08}"/>
              </a:ext>
            </a:extLst>
          </p:cNvPr>
          <p:cNvSpPr>
            <a:spLocks noGrp="1"/>
          </p:cNvSpPr>
          <p:nvPr>
            <p:ph type="title"/>
          </p:nvPr>
        </p:nvSpPr>
        <p:spPr/>
        <p:txBody>
          <a:bodyPr>
            <a:normAutofit/>
          </a:bodyPr>
          <a:lstStyle/>
          <a:p>
            <a:r>
              <a:rPr lang="en-US" altLang="zh-TW" dirty="0"/>
              <a:t>Learning ELN using labeled data </a:t>
            </a:r>
            <a:endParaRPr lang="zh-TW" altLang="en-US" dirty="0"/>
          </a:p>
        </p:txBody>
      </p:sp>
    </p:spTree>
    <p:extLst>
      <p:ext uri="{BB962C8B-B14F-4D97-AF65-F5344CB8AC3E}">
        <p14:creationId xmlns:p14="http://schemas.microsoft.com/office/powerpoint/2010/main" val="711415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40B00329-9914-4FF3-A903-3EFAD306C390}"/>
              </a:ext>
            </a:extLst>
          </p:cNvPr>
          <p:cNvSpPr>
            <a:spLocks noGrp="1"/>
          </p:cNvSpPr>
          <p:nvPr>
            <p:ph idx="1"/>
          </p:nvPr>
        </p:nvSpPr>
        <p:spPr>
          <a:xfrm>
            <a:off x="838200" y="1825625"/>
            <a:ext cx="10515600" cy="4779456"/>
          </a:xfrm>
        </p:spPr>
        <p:txBody>
          <a:bodyPr>
            <a:normAutofit/>
          </a:bodyPr>
          <a:lstStyle/>
          <a:p>
            <a:pPr algn="just">
              <a:lnSpc>
                <a:spcPct val="100000"/>
              </a:lnSpc>
            </a:pPr>
            <a:r>
              <a:rPr lang="en-US" altLang="zh-TW" sz="2800" dirty="0"/>
              <a:t>In the second stage, the trained ELN is then used for semi-supervised learning of semantic segmentation, </a:t>
            </a:r>
            <a:r>
              <a:rPr lang="en-US" altLang="zh-TW" sz="2800" dirty="0">
                <a:solidFill>
                  <a:srgbClr val="0000FF"/>
                </a:solidFill>
              </a:rPr>
              <a:t>where unlabeled images are exploited in two ways, self-training, and contrastive learning</a:t>
            </a:r>
            <a:r>
              <a:rPr lang="en-US" altLang="zh-TW" sz="2800" dirty="0"/>
              <a:t>.</a:t>
            </a:r>
          </a:p>
          <a:p>
            <a:pPr algn="just"/>
            <a:r>
              <a:rPr lang="en-US" altLang="zh-TW" sz="2800" dirty="0"/>
              <a:t>The role of </a:t>
            </a:r>
            <a:r>
              <a:rPr lang="en-US" altLang="zh-TW" sz="2800" dirty="0">
                <a:solidFill>
                  <a:srgbClr val="0000FF"/>
                </a:solidFill>
              </a:rPr>
              <a:t>ELN is to identify pixels whose pseudo labels are likely to be erroneous </a:t>
            </a:r>
            <a:r>
              <a:rPr lang="en-US" altLang="zh-TW" sz="2800" dirty="0"/>
              <a:t>so that we disregard such pixels in the process of self-training and contrastive learning for stable and effective training.</a:t>
            </a:r>
            <a:endParaRPr lang="zh-TW" altLang="en-US" sz="2800" dirty="0"/>
          </a:p>
        </p:txBody>
      </p:sp>
      <p:sp>
        <p:nvSpPr>
          <p:cNvPr id="4" name="投影片編號版面配置區 3">
            <a:extLst>
              <a:ext uri="{FF2B5EF4-FFF2-40B4-BE49-F238E27FC236}">
                <a16:creationId xmlns:a16="http://schemas.microsoft.com/office/drawing/2014/main" id="{8F176C7C-2F98-4DBE-ABEE-D1834E27E726}"/>
              </a:ext>
            </a:extLst>
          </p:cNvPr>
          <p:cNvSpPr>
            <a:spLocks noGrp="1"/>
          </p:cNvSpPr>
          <p:nvPr>
            <p:ph type="sldNum" sz="quarter" idx="12"/>
          </p:nvPr>
        </p:nvSpPr>
        <p:spPr/>
        <p:txBody>
          <a:bodyPr/>
          <a:lstStyle/>
          <a:p>
            <a:fld id="{657FEDA2-CCC4-419E-AC70-37811D068BDC}" type="slidenum">
              <a:rPr lang="zh-TW" altLang="en-US" smtClean="0"/>
              <a:t>13</a:t>
            </a:fld>
            <a:endParaRPr lang="zh-TW" altLang="en-US"/>
          </a:p>
        </p:txBody>
      </p:sp>
      <p:sp>
        <p:nvSpPr>
          <p:cNvPr id="5" name="標題 4">
            <a:extLst>
              <a:ext uri="{FF2B5EF4-FFF2-40B4-BE49-F238E27FC236}">
                <a16:creationId xmlns:a16="http://schemas.microsoft.com/office/drawing/2014/main" id="{E86B8002-C610-447E-A57E-6C32CEC9BE08}"/>
              </a:ext>
            </a:extLst>
          </p:cNvPr>
          <p:cNvSpPr>
            <a:spLocks noGrp="1"/>
          </p:cNvSpPr>
          <p:nvPr>
            <p:ph type="title"/>
          </p:nvPr>
        </p:nvSpPr>
        <p:spPr/>
        <p:txBody>
          <a:bodyPr>
            <a:normAutofit/>
          </a:bodyPr>
          <a:lstStyle/>
          <a:p>
            <a:r>
              <a:rPr lang="en-US" altLang="zh-TW" dirty="0"/>
              <a:t>Semi-supervised learning with ELN</a:t>
            </a:r>
            <a:endParaRPr lang="zh-TW" altLang="en-US" dirty="0"/>
          </a:p>
        </p:txBody>
      </p:sp>
    </p:spTree>
    <p:extLst>
      <p:ext uri="{BB962C8B-B14F-4D97-AF65-F5344CB8AC3E}">
        <p14:creationId xmlns:p14="http://schemas.microsoft.com/office/powerpoint/2010/main" val="2911622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3C50E86-9D3C-4C67-8A2D-7B8F7D43AF72}"/>
              </a:ext>
            </a:extLst>
          </p:cNvPr>
          <p:cNvSpPr>
            <a:spLocks noGrp="1"/>
          </p:cNvSpPr>
          <p:nvPr>
            <p:ph type="sldNum" sz="quarter" idx="12"/>
          </p:nvPr>
        </p:nvSpPr>
        <p:spPr/>
        <p:txBody>
          <a:bodyPr/>
          <a:lstStyle/>
          <a:p>
            <a:fld id="{657FEDA2-CCC4-419E-AC70-37811D068BDC}" type="slidenum">
              <a:rPr lang="zh-TW" altLang="en-US" smtClean="0"/>
              <a:pPr/>
              <a:t>14</a:t>
            </a:fld>
            <a:endParaRPr lang="zh-TW" altLang="en-US" dirty="0"/>
          </a:p>
        </p:txBody>
      </p:sp>
      <p:sp>
        <p:nvSpPr>
          <p:cNvPr id="4" name="標題 3">
            <a:extLst>
              <a:ext uri="{FF2B5EF4-FFF2-40B4-BE49-F238E27FC236}">
                <a16:creationId xmlns:a16="http://schemas.microsoft.com/office/drawing/2014/main" id="{42D20D8F-EDF2-44AB-A258-901DD3A639BF}"/>
              </a:ext>
            </a:extLst>
          </p:cNvPr>
          <p:cNvSpPr>
            <a:spLocks noGrp="1"/>
          </p:cNvSpPr>
          <p:nvPr>
            <p:ph type="title"/>
          </p:nvPr>
        </p:nvSpPr>
        <p:spPr/>
        <p:txBody>
          <a:bodyPr/>
          <a:lstStyle/>
          <a:p>
            <a:r>
              <a:rPr lang="en-US" altLang="zh-TW" dirty="0"/>
              <a:t>The overall procedure of ELN training</a:t>
            </a:r>
            <a:endParaRPr lang="zh-TW" altLang="en-US" dirty="0"/>
          </a:p>
        </p:txBody>
      </p:sp>
      <p:pic>
        <p:nvPicPr>
          <p:cNvPr id="9" name="圖片 8">
            <a:extLst>
              <a:ext uri="{FF2B5EF4-FFF2-40B4-BE49-F238E27FC236}">
                <a16:creationId xmlns:a16="http://schemas.microsoft.com/office/drawing/2014/main" id="{E6250AE9-9634-4D7A-B956-57171CCEAB85}"/>
              </a:ext>
            </a:extLst>
          </p:cNvPr>
          <p:cNvPicPr>
            <a:picLocks noChangeAspect="1"/>
          </p:cNvPicPr>
          <p:nvPr/>
        </p:nvPicPr>
        <p:blipFill>
          <a:blip r:embed="rId3"/>
          <a:stretch>
            <a:fillRect/>
          </a:stretch>
        </p:blipFill>
        <p:spPr>
          <a:xfrm>
            <a:off x="236034" y="1786938"/>
            <a:ext cx="11719932" cy="4263754"/>
          </a:xfrm>
          <a:prstGeom prst="rect">
            <a:avLst/>
          </a:prstGeom>
        </p:spPr>
      </p:pic>
    </p:spTree>
    <p:extLst>
      <p:ext uri="{BB962C8B-B14F-4D97-AF65-F5344CB8AC3E}">
        <p14:creationId xmlns:p14="http://schemas.microsoft.com/office/powerpoint/2010/main" val="974717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內容版面配置區 5">
                <a:extLst>
                  <a:ext uri="{FF2B5EF4-FFF2-40B4-BE49-F238E27FC236}">
                    <a16:creationId xmlns:a16="http://schemas.microsoft.com/office/drawing/2014/main" id="{40B00329-9914-4FF3-A903-3EFAD306C390}"/>
                  </a:ext>
                </a:extLst>
              </p:cNvPr>
              <p:cNvSpPr>
                <a:spLocks noGrp="1"/>
              </p:cNvSpPr>
              <p:nvPr>
                <p:ph idx="1"/>
              </p:nvPr>
            </p:nvSpPr>
            <p:spPr>
              <a:xfrm>
                <a:off x="838200" y="1825625"/>
                <a:ext cx="10515600" cy="4779456"/>
              </a:xfrm>
            </p:spPr>
            <p:txBody>
              <a:bodyPr>
                <a:normAutofit/>
              </a:bodyPr>
              <a:lstStyle/>
              <a:p>
                <a:pPr algn="just"/>
                <a:r>
                  <a:rPr lang="en-US" altLang="zh-TW" sz="2800" dirty="0"/>
                  <a:t>At first, the main segmentation network is pre-trained with the standard pixel-wise cross-entropy loss </a:t>
                </a:r>
                <a14:m>
                  <m:oMath xmlns:m="http://schemas.openxmlformats.org/officeDocument/2006/math">
                    <m:sSub>
                      <m:sSubPr>
                        <m:ctrlPr>
                          <a:rPr lang="en-US" altLang="zh-TW" sz="2800" b="0" i="1" smtClean="0">
                            <a:latin typeface="Cambria Math" panose="02040503050406030204" pitchFamily="18" charset="0"/>
                            <a:ea typeface="Cambria Math" panose="02040503050406030204" pitchFamily="18" charset="0"/>
                          </a:rPr>
                        </m:ctrlPr>
                      </m:sSubPr>
                      <m:e>
                        <m:r>
                          <a:rPr lang="en-US" altLang="zh-TW" sz="2800" i="1" smtClean="0">
                            <a:latin typeface="Cambria Math" panose="02040503050406030204" pitchFamily="18" charset="0"/>
                            <a:ea typeface="Cambria Math" panose="02040503050406030204" pitchFamily="18" charset="0"/>
                          </a:rPr>
                          <m:t>ℒ</m:t>
                        </m:r>
                      </m:e>
                      <m:sub>
                        <m:r>
                          <a:rPr lang="en-US" altLang="zh-TW" sz="2800" b="0" i="1" smtClean="0">
                            <a:latin typeface="Cambria Math" panose="02040503050406030204" pitchFamily="18" charset="0"/>
                            <a:ea typeface="Cambria Math" panose="02040503050406030204" pitchFamily="18" charset="0"/>
                          </a:rPr>
                          <m:t>𝑠𝑢𝑝</m:t>
                        </m:r>
                      </m:sub>
                    </m:sSub>
                  </m:oMath>
                </a14:m>
                <a:r>
                  <a:rPr lang="en-US" altLang="zh-TW" sz="2800" dirty="0"/>
                  <a:t> in the set of labeled images </a:t>
                </a:r>
                <a14:m>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𝐷</m:t>
                        </m:r>
                      </m:e>
                      <m:sub>
                        <m:r>
                          <a:rPr lang="en-US" altLang="zh-TW" sz="2800" b="0" i="1" smtClean="0">
                            <a:latin typeface="Cambria Math" panose="02040503050406030204" pitchFamily="18" charset="0"/>
                          </a:rPr>
                          <m:t>𝐿</m:t>
                        </m:r>
                      </m:sub>
                    </m:sSub>
                  </m:oMath>
                </a14:m>
                <a:r>
                  <a:rPr lang="en-US" altLang="zh-TW" sz="2800" dirty="0"/>
                  <a:t>.</a:t>
                </a:r>
              </a:p>
              <a:p>
                <a:pPr algn="just"/>
                <a:r>
                  <a:rPr lang="en-US" altLang="zh-TW" sz="2800" dirty="0"/>
                  <a:t>Let </a:t>
                </a:r>
                <a14:m>
                  <m:oMath xmlns:m="http://schemas.openxmlformats.org/officeDocument/2006/math">
                    <m:sSub>
                      <m:sSubPr>
                        <m:ctrlPr>
                          <a:rPr lang="en-US" altLang="zh-TW" sz="2800" b="0" i="1" smtClean="0">
                            <a:latin typeface="Cambria Math" panose="02040503050406030204" pitchFamily="18" charset="0"/>
                            <a:ea typeface="Cambria Math" panose="02040503050406030204" pitchFamily="18" charset="0"/>
                          </a:rPr>
                        </m:ctrlPr>
                      </m:sSubPr>
                      <m:e>
                        <m:r>
                          <a:rPr lang="en-US" altLang="zh-TW" sz="2800" i="1" smtClean="0">
                            <a:latin typeface="Cambria Math" panose="02040503050406030204" pitchFamily="18" charset="0"/>
                            <a:ea typeface="Cambria Math" panose="02040503050406030204" pitchFamily="18" charset="0"/>
                          </a:rPr>
                          <m:t>ℒ</m:t>
                        </m:r>
                      </m:e>
                      <m:sub>
                        <m:r>
                          <a:rPr lang="en-US" altLang="zh-TW" sz="2800" b="0" i="1" smtClean="0">
                            <a:latin typeface="Cambria Math" panose="02040503050406030204" pitchFamily="18" charset="0"/>
                            <a:ea typeface="Cambria Math" panose="02040503050406030204" pitchFamily="18" charset="0"/>
                          </a:rPr>
                          <m:t>𝑐𝑒</m:t>
                        </m:r>
                      </m:sub>
                    </m:sSub>
                    <m:d>
                      <m:dPr>
                        <m:ctrlPr>
                          <a:rPr lang="en-US" altLang="zh-TW" sz="2800" b="0" i="1" smtClean="0">
                            <a:latin typeface="Cambria Math" panose="02040503050406030204" pitchFamily="18" charset="0"/>
                            <a:ea typeface="Cambria Math" panose="02040503050406030204" pitchFamily="18" charset="0"/>
                          </a:rPr>
                        </m:ctrlPr>
                      </m:dPr>
                      <m:e>
                        <m:r>
                          <a:rPr lang="en-US" altLang="zh-TW" sz="2800" b="0" i="1" smtClean="0">
                            <a:latin typeface="Cambria Math" panose="02040503050406030204" pitchFamily="18" charset="0"/>
                            <a:ea typeface="Cambria Math" panose="02040503050406030204" pitchFamily="18" charset="0"/>
                          </a:rPr>
                          <m:t>𝑃</m:t>
                        </m:r>
                        <m:r>
                          <a:rPr lang="en-US" altLang="zh-TW" sz="2800" b="0" i="1" smtClean="0">
                            <a:latin typeface="Cambria Math" panose="02040503050406030204" pitchFamily="18" charset="0"/>
                            <a:ea typeface="Cambria Math" panose="02040503050406030204" pitchFamily="18" charset="0"/>
                          </a:rPr>
                          <m:t>, </m:t>
                        </m:r>
                        <m:r>
                          <a:rPr lang="en-US" altLang="zh-TW" sz="2800" b="0" i="1" smtClean="0">
                            <a:latin typeface="Cambria Math" panose="02040503050406030204" pitchFamily="18" charset="0"/>
                            <a:ea typeface="Cambria Math" panose="02040503050406030204" pitchFamily="18" charset="0"/>
                          </a:rPr>
                          <m:t>𝑌</m:t>
                        </m:r>
                      </m:e>
                    </m:d>
                  </m:oMath>
                </a14:m>
                <a:r>
                  <a:rPr lang="en-US" altLang="zh-TW" sz="2800" dirty="0"/>
                  <a:t> denote the standard pixel-wise cross-entropy between segmentation prediction </a:t>
                </a:r>
                <a:r>
                  <a:rPr lang="en-US" altLang="zh-TW" sz="2800" i="1" dirty="0"/>
                  <a:t>P</a:t>
                </a:r>
                <a:r>
                  <a:rPr lang="en-US" altLang="zh-TW" sz="2800" dirty="0"/>
                  <a:t> and its ground truth label </a:t>
                </a:r>
                <a:r>
                  <a:rPr lang="en-US" altLang="zh-TW" sz="2800" i="1" dirty="0"/>
                  <a:t>Y</a:t>
                </a:r>
                <a:r>
                  <a:rPr lang="en-US" altLang="zh-TW" sz="2800" dirty="0"/>
                  <a:t>:</a:t>
                </a:r>
              </a:p>
              <a:p>
                <a:pPr algn="just"/>
                <a:endParaRPr lang="en-US" altLang="zh-TW" sz="800" dirty="0"/>
              </a:p>
              <a:p>
                <a:pPr marL="0" indent="0" algn="just">
                  <a:buNone/>
                </a:pPr>
                <a14:m>
                  <m:oMathPara xmlns:m="http://schemas.openxmlformats.org/officeDocument/2006/math">
                    <m:oMathParaPr>
                      <m:jc m:val="centerGroup"/>
                    </m:oMathParaPr>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ℒ</m:t>
                          </m:r>
                        </m:e>
                        <m:sub>
                          <m:r>
                            <a:rPr lang="en-US" altLang="zh-TW" sz="2800" i="1">
                              <a:latin typeface="Cambria Math" panose="02040503050406030204" pitchFamily="18" charset="0"/>
                              <a:ea typeface="Cambria Math" panose="02040503050406030204" pitchFamily="18" charset="0"/>
                            </a:rPr>
                            <m:t>𝑐𝑒</m:t>
                          </m:r>
                        </m:sub>
                      </m:sSub>
                      <m:d>
                        <m:dPr>
                          <m:ctrlPr>
                            <a:rPr lang="en-US" altLang="zh-TW" sz="2800" i="1">
                              <a:latin typeface="Cambria Math" panose="02040503050406030204" pitchFamily="18" charset="0"/>
                              <a:ea typeface="Cambria Math" panose="02040503050406030204" pitchFamily="18" charset="0"/>
                            </a:rPr>
                          </m:ctrlPr>
                        </m:dPr>
                        <m:e>
                          <m:r>
                            <a:rPr lang="en-US" altLang="zh-TW" sz="2800" i="1">
                              <a:latin typeface="Cambria Math" panose="02040503050406030204" pitchFamily="18" charset="0"/>
                              <a:ea typeface="Cambria Math" panose="02040503050406030204" pitchFamily="18" charset="0"/>
                            </a:rPr>
                            <m:t>𝑃</m:t>
                          </m:r>
                          <m:r>
                            <a:rPr lang="en-US" altLang="zh-TW" sz="2800" i="1">
                              <a:latin typeface="Cambria Math" panose="02040503050406030204" pitchFamily="18" charset="0"/>
                              <a:ea typeface="Cambria Math" panose="02040503050406030204" pitchFamily="18" charset="0"/>
                            </a:rPr>
                            <m:t>, </m:t>
                          </m:r>
                          <m:r>
                            <a:rPr lang="en-US" altLang="zh-TW" sz="2800" i="1">
                              <a:latin typeface="Cambria Math" panose="02040503050406030204" pitchFamily="18" charset="0"/>
                              <a:ea typeface="Cambria Math" panose="02040503050406030204" pitchFamily="18" charset="0"/>
                            </a:rPr>
                            <m:t>𝑌</m:t>
                          </m:r>
                        </m:e>
                      </m:d>
                      <m:r>
                        <a:rPr lang="en-US" altLang="zh-TW" sz="2800" b="0" i="1" smtClean="0">
                          <a:latin typeface="Cambria Math" panose="02040503050406030204" pitchFamily="18" charset="0"/>
                          <a:ea typeface="Cambria Math" panose="02040503050406030204" pitchFamily="18" charset="0"/>
                        </a:rPr>
                        <m:t>=−</m:t>
                      </m:r>
                      <m:nary>
                        <m:naryPr>
                          <m:chr m:val="∑"/>
                          <m:supHide m:val="on"/>
                          <m:ctrlPr>
                            <a:rPr lang="en-US" altLang="zh-TW" sz="2800" b="0" i="1" smtClean="0">
                              <a:latin typeface="Cambria Math" panose="02040503050406030204" pitchFamily="18" charset="0"/>
                              <a:ea typeface="Cambria Math" panose="02040503050406030204" pitchFamily="18" charset="0"/>
                            </a:rPr>
                          </m:ctrlPr>
                        </m:naryPr>
                        <m:sub>
                          <m:r>
                            <m:rPr>
                              <m:brk m:alnAt="7"/>
                            </m:rPr>
                            <a:rPr lang="en-US" altLang="zh-TW" sz="2800" b="0" i="1" smtClean="0">
                              <a:latin typeface="Cambria Math" panose="02040503050406030204" pitchFamily="18" charset="0"/>
                              <a:ea typeface="Cambria Math" panose="02040503050406030204" pitchFamily="18" charset="0"/>
                            </a:rPr>
                            <m:t>𝑖</m:t>
                          </m:r>
                        </m:sub>
                        <m:sup/>
                        <m:e>
                          <m:sSubSup>
                            <m:sSubSupPr>
                              <m:ctrlPr>
                                <a:rPr lang="en-US" altLang="zh-TW" sz="2800" b="0" i="1" smtClean="0">
                                  <a:latin typeface="Cambria Math" panose="02040503050406030204" pitchFamily="18" charset="0"/>
                                  <a:ea typeface="Cambria Math" panose="02040503050406030204" pitchFamily="18" charset="0"/>
                                </a:rPr>
                              </m:ctrlPr>
                            </m:sSubSupPr>
                            <m:e>
                              <m:r>
                                <a:rPr lang="en-US" altLang="zh-TW" sz="2800" b="0" i="1" smtClean="0">
                                  <a:latin typeface="Cambria Math" panose="02040503050406030204" pitchFamily="18" charset="0"/>
                                  <a:ea typeface="Cambria Math" panose="02040503050406030204" pitchFamily="18" charset="0"/>
                                </a:rPr>
                                <m:t>𝑌</m:t>
                              </m:r>
                            </m:e>
                            <m:sub>
                              <m:r>
                                <a:rPr lang="en-US" altLang="zh-TW" sz="2800" b="0" i="1" smtClean="0">
                                  <a:latin typeface="Cambria Math" panose="02040503050406030204" pitchFamily="18" charset="0"/>
                                  <a:ea typeface="Cambria Math" panose="02040503050406030204" pitchFamily="18" charset="0"/>
                                </a:rPr>
                                <m:t>𝑖</m:t>
                              </m:r>
                            </m:sub>
                            <m:sup>
                              <m:r>
                                <a:rPr lang="en-US" altLang="zh-TW" sz="2800" b="0" i="1" smtClean="0">
                                  <a:latin typeface="Cambria Math" panose="02040503050406030204" pitchFamily="18" charset="0"/>
                                  <a:ea typeface="Cambria Math" panose="02040503050406030204" pitchFamily="18" charset="0"/>
                                </a:rPr>
                                <m:t>𝑇</m:t>
                              </m:r>
                            </m:sup>
                          </m:sSubSup>
                          <m:func>
                            <m:funcPr>
                              <m:ctrlPr>
                                <a:rPr lang="en-US" altLang="zh-TW" sz="2800" b="0" i="1" smtClean="0">
                                  <a:latin typeface="Cambria Math" panose="02040503050406030204" pitchFamily="18" charset="0"/>
                                  <a:ea typeface="Cambria Math" panose="02040503050406030204" pitchFamily="18" charset="0"/>
                                </a:rPr>
                              </m:ctrlPr>
                            </m:funcPr>
                            <m:fName>
                              <m:r>
                                <m:rPr>
                                  <m:sty m:val="p"/>
                                </m:rPr>
                                <a:rPr lang="en-US" altLang="zh-TW" sz="2800" b="0" i="0" smtClean="0">
                                  <a:latin typeface="Cambria Math" panose="02040503050406030204" pitchFamily="18" charset="0"/>
                                  <a:ea typeface="Cambria Math" panose="02040503050406030204" pitchFamily="18" charset="0"/>
                                </a:rPr>
                                <m:t>log</m:t>
                              </m:r>
                            </m:fName>
                            <m:e>
                              <m:d>
                                <m:dPr>
                                  <m:ctrlPr>
                                    <a:rPr lang="en-US" altLang="zh-TW" sz="2800" b="0" i="1" smtClean="0">
                                      <a:latin typeface="Cambria Math" panose="02040503050406030204" pitchFamily="18" charset="0"/>
                                      <a:ea typeface="Cambria Math" panose="02040503050406030204" pitchFamily="18" charset="0"/>
                                    </a:rPr>
                                  </m:ctrlPr>
                                </m:dPr>
                                <m:e>
                                  <m:sSub>
                                    <m:sSubPr>
                                      <m:ctrlPr>
                                        <a:rPr lang="en-US" altLang="zh-TW" sz="2800" b="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𝑃</m:t>
                                      </m:r>
                                    </m:e>
                                    <m:sub>
                                      <m:r>
                                        <a:rPr lang="en-US" altLang="zh-TW" sz="2800" b="0" i="1" smtClean="0">
                                          <a:latin typeface="Cambria Math" panose="02040503050406030204" pitchFamily="18" charset="0"/>
                                          <a:ea typeface="Cambria Math" panose="02040503050406030204" pitchFamily="18" charset="0"/>
                                        </a:rPr>
                                        <m:t>𝑖</m:t>
                                      </m:r>
                                    </m:sub>
                                  </m:sSub>
                                </m:e>
                              </m:d>
                            </m:e>
                          </m:func>
                          <m:r>
                            <a:rPr lang="en-US" altLang="zh-TW" sz="2800" b="0" i="1" smtClean="0">
                              <a:latin typeface="Cambria Math" panose="02040503050406030204" pitchFamily="18" charset="0"/>
                              <a:ea typeface="Cambria Math" panose="02040503050406030204" pitchFamily="18" charset="0"/>
                            </a:rPr>
                            <m:t>,                </m:t>
                          </m:r>
                          <m:d>
                            <m:dPr>
                              <m:ctrlPr>
                                <a:rPr lang="en-US" altLang="zh-TW" sz="2800" b="0" i="1" smtClean="0">
                                  <a:latin typeface="Cambria Math" panose="02040503050406030204" pitchFamily="18" charset="0"/>
                                  <a:ea typeface="Cambria Math" panose="02040503050406030204" pitchFamily="18" charset="0"/>
                                </a:rPr>
                              </m:ctrlPr>
                            </m:dPr>
                            <m:e>
                              <m:r>
                                <a:rPr lang="en-US" altLang="zh-TW" sz="2800" b="0" i="1" smtClean="0">
                                  <a:latin typeface="Cambria Math" panose="02040503050406030204" pitchFamily="18" charset="0"/>
                                  <a:ea typeface="Cambria Math" panose="02040503050406030204" pitchFamily="18" charset="0"/>
                                </a:rPr>
                                <m:t>1</m:t>
                              </m:r>
                            </m:e>
                          </m:d>
                        </m:e>
                      </m:nary>
                    </m:oMath>
                  </m:oMathPara>
                </a14:m>
                <a:endParaRPr lang="en-US" altLang="zh-TW" sz="2800" b="0" dirty="0">
                  <a:ea typeface="Cambria Math" panose="02040503050406030204" pitchFamily="18" charset="0"/>
                </a:endParaRPr>
              </a:p>
              <a:p>
                <a:pPr marL="457200" lvl="1" indent="0" algn="just">
                  <a:buNone/>
                </a:pPr>
                <a14:m>
                  <m:oMath xmlns:m="http://schemas.openxmlformats.org/officeDocument/2006/math">
                    <m:r>
                      <a:rPr lang="en-US" altLang="zh-TW" sz="2400" i="1" dirty="0" smtClean="0">
                        <a:latin typeface="Cambria Math" panose="02040503050406030204" pitchFamily="18" charset="0"/>
                      </a:rPr>
                      <m:t>𝑖</m:t>
                    </m:r>
                  </m:oMath>
                </a14:m>
                <a:r>
                  <a:rPr lang="en-US" altLang="zh-TW" sz="2400" dirty="0"/>
                  <a:t>: The index indicating each pixel of the input.</a:t>
                </a:r>
              </a:p>
              <a:p>
                <a:pPr marL="457200" lvl="1" indent="0" algn="just">
                  <a:buNone/>
                </a:pPr>
                <a14:m>
                  <m:oMath xmlns:m="http://schemas.openxmlformats.org/officeDocument/2006/math">
                    <m:sSub>
                      <m:sSubPr>
                        <m:ctrlPr>
                          <a:rPr lang="en-US" altLang="zh-TW" sz="2400" b="0" i="1" dirty="0" smtClean="0">
                            <a:latin typeface="Cambria Math" panose="02040503050406030204" pitchFamily="18" charset="0"/>
                          </a:rPr>
                        </m:ctrlPr>
                      </m:sSubPr>
                      <m:e>
                        <m:r>
                          <a:rPr lang="en-US" altLang="zh-TW" sz="2400" i="1" dirty="0" smtClean="0">
                            <a:latin typeface="Cambria Math" panose="02040503050406030204" pitchFamily="18" charset="0"/>
                          </a:rPr>
                          <m:t>𝑌</m:t>
                        </m:r>
                      </m:e>
                      <m:sub>
                        <m:r>
                          <a:rPr lang="en-US" altLang="zh-TW" sz="2400" i="1" dirty="0" smtClean="0">
                            <a:latin typeface="Cambria Math" panose="02040503050406030204" pitchFamily="18" charset="0"/>
                          </a:rPr>
                          <m:t>𝑖</m:t>
                        </m:r>
                      </m:sub>
                    </m:sSub>
                  </m:oMath>
                </a14:m>
                <a:r>
                  <a:rPr lang="en-US" altLang="zh-TW" sz="2400" dirty="0"/>
                  <a:t>: The one-hot vector of the ground truth for pixel </a:t>
                </a:r>
                <a14:m>
                  <m:oMath xmlns:m="http://schemas.openxmlformats.org/officeDocument/2006/math">
                    <m:r>
                      <a:rPr lang="en-US" altLang="zh-TW" sz="2400" i="1" dirty="0" smtClean="0">
                        <a:latin typeface="Cambria Math" panose="02040503050406030204" pitchFamily="18" charset="0"/>
                      </a:rPr>
                      <m:t>𝑖</m:t>
                    </m:r>
                  </m:oMath>
                </a14:m>
                <a:r>
                  <a:rPr lang="en-US" altLang="zh-TW" sz="2400" dirty="0"/>
                  <a:t>.</a:t>
                </a:r>
                <a:endParaRPr lang="en-US" altLang="zh-TW" sz="2400" b="0" dirty="0">
                  <a:ea typeface="Cambria Math" panose="02040503050406030204" pitchFamily="18" charset="0"/>
                </a:endParaRPr>
              </a:p>
              <a:p>
                <a:pPr marL="0" indent="0" algn="just">
                  <a:buNone/>
                </a:pPr>
                <a:endParaRPr lang="zh-TW" altLang="en-US" sz="2800" dirty="0"/>
              </a:p>
            </p:txBody>
          </p:sp>
        </mc:Choice>
        <mc:Fallback xmlns="">
          <p:sp>
            <p:nvSpPr>
              <p:cNvPr id="6" name="內容版面配置區 5">
                <a:extLst>
                  <a:ext uri="{FF2B5EF4-FFF2-40B4-BE49-F238E27FC236}">
                    <a16:creationId xmlns:a16="http://schemas.microsoft.com/office/drawing/2014/main" id="{40B00329-9914-4FF3-A903-3EFAD306C390}"/>
                  </a:ext>
                </a:extLst>
              </p:cNvPr>
              <p:cNvSpPr>
                <a:spLocks noGrp="1" noRot="1" noChangeAspect="1" noMove="1" noResize="1" noEditPoints="1" noAdjustHandles="1" noChangeArrowheads="1" noChangeShapeType="1" noTextEdit="1"/>
              </p:cNvSpPr>
              <p:nvPr>
                <p:ph idx="1"/>
              </p:nvPr>
            </p:nvSpPr>
            <p:spPr>
              <a:xfrm>
                <a:off x="838200" y="1825625"/>
                <a:ext cx="10515600" cy="4779456"/>
              </a:xfrm>
              <a:blipFill>
                <a:blip r:embed="rId3"/>
                <a:stretch>
                  <a:fillRect l="-1043" t="-2166" r="-1159"/>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8F176C7C-2F98-4DBE-ABEE-D1834E27E726}"/>
              </a:ext>
            </a:extLst>
          </p:cNvPr>
          <p:cNvSpPr>
            <a:spLocks noGrp="1"/>
          </p:cNvSpPr>
          <p:nvPr>
            <p:ph type="sldNum" sz="quarter" idx="12"/>
          </p:nvPr>
        </p:nvSpPr>
        <p:spPr/>
        <p:txBody>
          <a:bodyPr/>
          <a:lstStyle/>
          <a:p>
            <a:fld id="{657FEDA2-CCC4-419E-AC70-37811D068BDC}" type="slidenum">
              <a:rPr lang="zh-TW" altLang="en-US" smtClean="0"/>
              <a:t>15</a:t>
            </a:fld>
            <a:endParaRPr lang="zh-TW" altLang="en-US"/>
          </a:p>
        </p:txBody>
      </p:sp>
      <p:sp>
        <p:nvSpPr>
          <p:cNvPr id="5" name="標題 4">
            <a:extLst>
              <a:ext uri="{FF2B5EF4-FFF2-40B4-BE49-F238E27FC236}">
                <a16:creationId xmlns:a16="http://schemas.microsoft.com/office/drawing/2014/main" id="{E86B8002-C610-447E-A57E-6C32CEC9BE08}"/>
              </a:ext>
            </a:extLst>
          </p:cNvPr>
          <p:cNvSpPr>
            <a:spLocks noGrp="1"/>
          </p:cNvSpPr>
          <p:nvPr>
            <p:ph type="title"/>
          </p:nvPr>
        </p:nvSpPr>
        <p:spPr/>
        <p:txBody>
          <a:bodyPr>
            <a:normAutofit/>
          </a:bodyPr>
          <a:lstStyle/>
          <a:p>
            <a:r>
              <a:rPr lang="en-US" altLang="zh-TW" dirty="0"/>
              <a:t>Pre-trained of main segmentation network</a:t>
            </a:r>
            <a:endParaRPr lang="zh-TW" altLang="en-US" dirty="0"/>
          </a:p>
        </p:txBody>
      </p:sp>
    </p:spTree>
    <p:extLst>
      <p:ext uri="{BB962C8B-B14F-4D97-AF65-F5344CB8AC3E}">
        <p14:creationId xmlns:p14="http://schemas.microsoft.com/office/powerpoint/2010/main" val="196262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1CAB8D50-C96E-4B63-A14D-7743B83396B9}"/>
                  </a:ext>
                </a:extLst>
              </p:cNvPr>
              <p:cNvSpPr>
                <a:spLocks noGrp="1"/>
              </p:cNvSpPr>
              <p:nvPr>
                <p:ph idx="1"/>
              </p:nvPr>
            </p:nvSpPr>
            <p:spPr/>
            <p:txBody>
              <a:bodyPr>
                <a:normAutofit/>
              </a:bodyPr>
              <a:lstStyle/>
              <a:p>
                <a:pPr algn="just">
                  <a:lnSpc>
                    <a:spcPct val="100000"/>
                  </a:lnSpc>
                </a:pPr>
                <a:r>
                  <a:rPr lang="en-US" altLang="zh-TW" sz="2800" dirty="0"/>
                  <a:t>Let </a:t>
                </a:r>
                <a14:m>
                  <m:oMath xmlns:m="http://schemas.openxmlformats.org/officeDocument/2006/math">
                    <m:r>
                      <a:rPr lang="en-US" altLang="zh-TW" sz="2800" i="1" dirty="0" smtClean="0">
                        <a:latin typeface="Cambria Math" panose="02040503050406030204" pitchFamily="18" charset="0"/>
                      </a:rPr>
                      <m:t>𝑃</m:t>
                    </m:r>
                    <m:r>
                      <a:rPr lang="en-US" altLang="zh-TW" sz="2800" i="1" dirty="0" smtClean="0">
                        <a:latin typeface="Cambria Math" panose="02040503050406030204" pitchFamily="18" charset="0"/>
                      </a:rPr>
                      <m:t> = </m:t>
                    </m:r>
                    <m:r>
                      <a:rPr lang="zh-TW" altLang="en-US" sz="2800" i="1" dirty="0" smtClean="0">
                        <a:latin typeface="Cambria Math" panose="02040503050406030204" pitchFamily="18" charset="0"/>
                      </a:rPr>
                      <m:t>𝒟</m:t>
                    </m:r>
                    <m:r>
                      <a:rPr lang="en-US" altLang="zh-TW" sz="2800" i="1" dirty="0" smtClean="0">
                        <a:latin typeface="Cambria Math" panose="02040503050406030204" pitchFamily="18" charset="0"/>
                      </a:rPr>
                      <m:t>(</m:t>
                    </m:r>
                    <m:r>
                      <a:rPr lang="en-US" altLang="zh-TW" sz="2800" i="1" dirty="0" smtClean="0">
                        <a:latin typeface="Cambria Math" panose="02040503050406030204" pitchFamily="18" charset="0"/>
                        <a:ea typeface="Cambria Math" panose="02040503050406030204" pitchFamily="18" charset="0"/>
                      </a:rPr>
                      <m:t>ℰ</m:t>
                    </m:r>
                    <m:r>
                      <a:rPr lang="en-US" altLang="zh-TW" sz="2800" i="1" dirty="0" smtClean="0">
                        <a:latin typeface="Cambria Math" panose="02040503050406030204" pitchFamily="18" charset="0"/>
                      </a:rPr>
                      <m:t>(</m:t>
                    </m:r>
                    <m:r>
                      <a:rPr lang="en-US" altLang="zh-TW" sz="2800" i="1" dirty="0" smtClean="0">
                        <a:latin typeface="Cambria Math" panose="02040503050406030204" pitchFamily="18" charset="0"/>
                      </a:rPr>
                      <m:t>𝑋</m:t>
                    </m:r>
                    <m:r>
                      <a:rPr lang="en-US" altLang="zh-TW" sz="2800" i="1" dirty="0" smtClean="0">
                        <a:latin typeface="Cambria Math" panose="02040503050406030204" pitchFamily="18" charset="0"/>
                      </a:rPr>
                      <m:t>)) </m:t>
                    </m:r>
                  </m:oMath>
                </a14:m>
                <a:r>
                  <a:rPr lang="en-US" altLang="zh-TW" sz="2800" dirty="0"/>
                  <a:t>denote segmentation prediction of the main network for an image </a:t>
                </a:r>
                <a14:m>
                  <m:oMath xmlns:m="http://schemas.openxmlformats.org/officeDocument/2006/math">
                    <m:r>
                      <a:rPr lang="en-US" altLang="zh-TW" sz="2800" i="1" dirty="0" smtClean="0">
                        <a:latin typeface="Cambria Math" panose="02040503050406030204" pitchFamily="18" charset="0"/>
                      </a:rPr>
                      <m:t>𝑋</m:t>
                    </m:r>
                  </m:oMath>
                </a14:m>
                <a:r>
                  <a:rPr lang="en-US" altLang="zh-TW" sz="2800" dirty="0"/>
                  <a:t>. </a:t>
                </a:r>
                <a14:m>
                  <m:oMath xmlns:m="http://schemas.openxmlformats.org/officeDocument/2006/math">
                    <m:sSub>
                      <m:sSubPr>
                        <m:ctrlPr>
                          <a:rPr lang="en-US" altLang="zh-TW" sz="2800" i="1" dirty="0" smtClean="0">
                            <a:latin typeface="Cambria Math" panose="02040503050406030204" pitchFamily="18" charset="0"/>
                            <a:ea typeface="Cambria Math" panose="02040503050406030204" pitchFamily="18" charset="0"/>
                          </a:rPr>
                        </m:ctrlPr>
                      </m:sSubPr>
                      <m:e>
                        <m:r>
                          <a:rPr lang="en-US" altLang="zh-TW" sz="2800" i="1" dirty="0" smtClean="0">
                            <a:latin typeface="Cambria Math" panose="02040503050406030204" pitchFamily="18" charset="0"/>
                            <a:ea typeface="Cambria Math" panose="02040503050406030204" pitchFamily="18" charset="0"/>
                          </a:rPr>
                          <m:t>ℒ</m:t>
                        </m:r>
                      </m:e>
                      <m:sub>
                        <m:r>
                          <m:rPr>
                            <m:sty m:val="p"/>
                          </m:rPr>
                          <a:rPr lang="en-US" altLang="zh-TW" sz="2800" b="0" i="0" dirty="0" smtClean="0">
                            <a:latin typeface="Cambria Math" panose="02040503050406030204" pitchFamily="18" charset="0"/>
                            <a:ea typeface="Cambria Math" panose="02040503050406030204" pitchFamily="18" charset="0"/>
                          </a:rPr>
                          <m:t>su</m:t>
                        </m:r>
                        <m:r>
                          <a:rPr lang="en-US" altLang="zh-TW" sz="2800" b="0" i="1" dirty="0" smtClean="0">
                            <a:latin typeface="Cambria Math" panose="02040503050406030204" pitchFamily="18" charset="0"/>
                            <a:ea typeface="Cambria Math" panose="02040503050406030204" pitchFamily="18" charset="0"/>
                          </a:rPr>
                          <m:t>𝑝</m:t>
                        </m:r>
                      </m:sub>
                    </m:sSub>
                  </m:oMath>
                </a14:m>
                <a:r>
                  <a:rPr lang="en-US" altLang="zh-TW" sz="2800" dirty="0"/>
                  <a:t> is then given by</a:t>
                </a:r>
              </a:p>
              <a:p>
                <a:pPr algn="just">
                  <a:lnSpc>
                    <a:spcPct val="100000"/>
                  </a:lnSpc>
                </a:pPr>
                <a:endParaRPr lang="en-US" altLang="zh-TW" sz="800" dirty="0"/>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en-US" altLang="zh-TW" sz="2800" i="1" dirty="0">
                              <a:latin typeface="Cambria Math" panose="02040503050406030204" pitchFamily="18" charset="0"/>
                              <a:ea typeface="Cambria Math" panose="02040503050406030204" pitchFamily="18" charset="0"/>
                            </a:rPr>
                          </m:ctrlPr>
                        </m:sSubPr>
                        <m:e>
                          <m:r>
                            <a:rPr lang="en-US" altLang="zh-TW" sz="2800" i="1" dirty="0">
                              <a:latin typeface="Cambria Math" panose="02040503050406030204" pitchFamily="18" charset="0"/>
                              <a:ea typeface="Cambria Math" panose="02040503050406030204" pitchFamily="18" charset="0"/>
                            </a:rPr>
                            <m:t>ℒ</m:t>
                          </m:r>
                        </m:e>
                        <m:sub>
                          <m:r>
                            <m:rPr>
                              <m:sty m:val="p"/>
                            </m:rPr>
                            <a:rPr lang="en-US" altLang="zh-TW" sz="2800" dirty="0">
                              <a:latin typeface="Cambria Math" panose="02040503050406030204" pitchFamily="18" charset="0"/>
                              <a:ea typeface="Cambria Math" panose="02040503050406030204" pitchFamily="18" charset="0"/>
                            </a:rPr>
                            <m:t>su</m:t>
                          </m:r>
                          <m:r>
                            <a:rPr lang="en-US" altLang="zh-TW" sz="2800" i="1" dirty="0">
                              <a:latin typeface="Cambria Math" panose="02040503050406030204" pitchFamily="18" charset="0"/>
                              <a:ea typeface="Cambria Math" panose="02040503050406030204" pitchFamily="18" charset="0"/>
                            </a:rPr>
                            <m:t>𝑝</m:t>
                          </m:r>
                        </m:sub>
                      </m:sSub>
                      <m:r>
                        <a:rPr lang="en-US" altLang="zh-TW" sz="2800" b="0" i="1" dirty="0" smtClean="0">
                          <a:latin typeface="Cambria Math" panose="02040503050406030204" pitchFamily="18" charset="0"/>
                          <a:ea typeface="Cambria Math" panose="02040503050406030204" pitchFamily="18" charset="0"/>
                        </a:rPr>
                        <m:t>=</m:t>
                      </m:r>
                      <m:f>
                        <m:fPr>
                          <m:ctrlPr>
                            <a:rPr lang="en-US" altLang="zh-TW" sz="2800" b="0" i="1" dirty="0" smtClean="0">
                              <a:latin typeface="Cambria Math" panose="02040503050406030204" pitchFamily="18" charset="0"/>
                              <a:ea typeface="Cambria Math" panose="02040503050406030204" pitchFamily="18" charset="0"/>
                            </a:rPr>
                          </m:ctrlPr>
                        </m:fPr>
                        <m:num>
                          <m:r>
                            <a:rPr lang="en-US" altLang="zh-TW" sz="2800" b="0" i="1" dirty="0" smtClean="0">
                              <a:latin typeface="Cambria Math" panose="02040503050406030204" pitchFamily="18" charset="0"/>
                              <a:ea typeface="Cambria Math" panose="02040503050406030204" pitchFamily="18" charset="0"/>
                            </a:rPr>
                            <m:t>1</m:t>
                          </m:r>
                        </m:num>
                        <m:den>
                          <m:d>
                            <m:dPr>
                              <m:begChr m:val="|"/>
                              <m:endChr m:val="|"/>
                              <m:ctrlPr>
                                <a:rPr lang="en-US" altLang="zh-TW" sz="2800" b="0" i="1" dirty="0" smtClean="0">
                                  <a:latin typeface="Cambria Math" panose="02040503050406030204" pitchFamily="18" charset="0"/>
                                  <a:ea typeface="Cambria Math" panose="02040503050406030204" pitchFamily="18" charset="0"/>
                                </a:rPr>
                              </m:ctrlPr>
                            </m:dPr>
                            <m:e>
                              <m:sSub>
                                <m:sSubPr>
                                  <m:ctrlPr>
                                    <a:rPr lang="en-US" altLang="zh-TW" sz="2800" b="0" i="1" dirty="0" smtClean="0">
                                      <a:latin typeface="Cambria Math" panose="02040503050406030204" pitchFamily="18" charset="0"/>
                                      <a:ea typeface="Cambria Math" panose="02040503050406030204" pitchFamily="18" charset="0"/>
                                    </a:rPr>
                                  </m:ctrlPr>
                                </m:sSubPr>
                                <m:e>
                                  <m:r>
                                    <a:rPr lang="en-US" altLang="zh-TW" sz="2800" b="0" i="1" dirty="0" smtClean="0">
                                      <a:latin typeface="Cambria Math" panose="02040503050406030204" pitchFamily="18" charset="0"/>
                                      <a:ea typeface="Cambria Math" panose="02040503050406030204" pitchFamily="18" charset="0"/>
                                    </a:rPr>
                                    <m:t>𝐷</m:t>
                                  </m:r>
                                </m:e>
                                <m:sub>
                                  <m:r>
                                    <a:rPr lang="en-US" altLang="zh-TW" sz="2800" b="0" i="1" dirty="0" smtClean="0">
                                      <a:latin typeface="Cambria Math" panose="02040503050406030204" pitchFamily="18" charset="0"/>
                                      <a:ea typeface="Cambria Math" panose="02040503050406030204" pitchFamily="18" charset="0"/>
                                    </a:rPr>
                                    <m:t>𝐿</m:t>
                                  </m:r>
                                </m:sub>
                              </m:sSub>
                            </m:e>
                          </m:d>
                        </m:den>
                      </m:f>
                      <m:nary>
                        <m:naryPr>
                          <m:chr m:val="∑"/>
                          <m:supHide m:val="on"/>
                          <m:ctrlPr>
                            <a:rPr lang="en-US" altLang="zh-TW" sz="2800" b="0" i="1" dirty="0" smtClean="0">
                              <a:latin typeface="Cambria Math" panose="02040503050406030204" pitchFamily="18" charset="0"/>
                              <a:ea typeface="Cambria Math" panose="02040503050406030204" pitchFamily="18" charset="0"/>
                            </a:rPr>
                          </m:ctrlPr>
                        </m:naryPr>
                        <m:sub>
                          <m:r>
                            <m:rPr>
                              <m:sty m:val="p"/>
                              <m:brk m:alnAt="7"/>
                            </m:rPr>
                            <a:rPr lang="en-US" altLang="zh-TW" sz="2800" i="1" dirty="0">
                              <a:latin typeface="Cambria Math" panose="02040503050406030204" pitchFamily="18" charset="0"/>
                              <a:ea typeface="Cambria Math" panose="02040503050406030204" pitchFamily="18" charset="0"/>
                            </a:rPr>
                            <m:t>X</m:t>
                          </m:r>
                          <m:r>
                            <a:rPr lang="en-US" altLang="zh-TW" sz="2800" i="1" dirty="0" smtClean="0">
                              <a:latin typeface="Cambria Math" panose="02040503050406030204" pitchFamily="18" charset="0"/>
                              <a:ea typeface="Cambria Math" panose="02040503050406030204" pitchFamily="18" charset="0"/>
                            </a:rPr>
                            <m:t>∈</m:t>
                          </m:r>
                          <m:sSub>
                            <m:sSubPr>
                              <m:ctrlPr>
                                <a:rPr lang="en-US" altLang="zh-TW" sz="2800" i="1" dirty="0" smtClean="0">
                                  <a:latin typeface="Cambria Math" panose="02040503050406030204" pitchFamily="18" charset="0"/>
                                  <a:ea typeface="Cambria Math" panose="02040503050406030204" pitchFamily="18" charset="0"/>
                                </a:rPr>
                              </m:ctrlPr>
                            </m:sSubPr>
                            <m:e>
                              <m:r>
                                <m:rPr>
                                  <m:sty m:val="p"/>
                                  <m:brk m:alnAt="7"/>
                                </m:rPr>
                                <a:rPr lang="en-US" altLang="zh-TW" sz="2800" i="1" dirty="0">
                                  <a:latin typeface="Cambria Math" panose="02040503050406030204" pitchFamily="18" charset="0"/>
                                  <a:ea typeface="Cambria Math" panose="02040503050406030204" pitchFamily="18" charset="0"/>
                                </a:rPr>
                                <m:t>D</m:t>
                              </m:r>
                            </m:e>
                            <m:sub>
                              <m:r>
                                <m:rPr>
                                  <m:brk m:alnAt="7"/>
                                </m:rPr>
                                <a:rPr lang="en-US" altLang="zh-TW" sz="2800" b="0" i="1" dirty="0" smtClean="0">
                                  <a:latin typeface="Cambria Math" panose="02040503050406030204" pitchFamily="18" charset="0"/>
                                  <a:ea typeface="Cambria Math" panose="02040503050406030204" pitchFamily="18" charset="0"/>
                                </a:rPr>
                                <m:t>𝐿</m:t>
                              </m:r>
                            </m:sub>
                          </m:sSub>
                        </m:sub>
                        <m:sup/>
                        <m:e>
                          <m:sSub>
                            <m:sSubPr>
                              <m:ctrlPr>
                                <a:rPr lang="en-US" altLang="zh-TW" sz="2800" b="0" i="1" dirty="0" smtClean="0">
                                  <a:latin typeface="Cambria Math" panose="02040503050406030204" pitchFamily="18" charset="0"/>
                                  <a:ea typeface="Cambria Math" panose="02040503050406030204" pitchFamily="18" charset="0"/>
                                </a:rPr>
                              </m:ctrlPr>
                            </m:sSubPr>
                            <m:e>
                              <m:r>
                                <a:rPr lang="en-US" altLang="zh-TW" sz="2800" b="0" i="1" dirty="0" smtClean="0">
                                  <a:latin typeface="Cambria Math" panose="02040503050406030204" pitchFamily="18" charset="0"/>
                                  <a:ea typeface="Cambria Math" panose="02040503050406030204" pitchFamily="18" charset="0"/>
                                </a:rPr>
                                <m:t>ℒ</m:t>
                              </m:r>
                            </m:e>
                            <m:sub>
                              <m:r>
                                <a:rPr lang="en-US" altLang="zh-TW" sz="2800" b="0" i="1" dirty="0" smtClean="0">
                                  <a:latin typeface="Cambria Math" panose="02040503050406030204" pitchFamily="18" charset="0"/>
                                  <a:ea typeface="Cambria Math" panose="02040503050406030204" pitchFamily="18" charset="0"/>
                                </a:rPr>
                                <m:t>𝑐𝑒</m:t>
                              </m:r>
                            </m:sub>
                          </m:sSub>
                          <m:r>
                            <a:rPr lang="en-US" altLang="zh-TW" sz="2800" b="0" i="1" dirty="0" smtClean="0">
                              <a:latin typeface="Cambria Math" panose="02040503050406030204" pitchFamily="18" charset="0"/>
                              <a:ea typeface="Cambria Math" panose="02040503050406030204" pitchFamily="18" charset="0"/>
                            </a:rPr>
                            <m:t>(</m:t>
                          </m:r>
                          <m:r>
                            <a:rPr lang="en-US" altLang="zh-TW" sz="2800" b="0" i="1" dirty="0" smtClean="0">
                              <a:latin typeface="Cambria Math" panose="02040503050406030204" pitchFamily="18" charset="0"/>
                              <a:ea typeface="Cambria Math" panose="02040503050406030204" pitchFamily="18" charset="0"/>
                            </a:rPr>
                            <m:t>𝑃</m:t>
                          </m:r>
                          <m:r>
                            <a:rPr lang="en-US" altLang="zh-TW" sz="2800" b="0" i="1" dirty="0" smtClean="0">
                              <a:latin typeface="Cambria Math" panose="02040503050406030204" pitchFamily="18" charset="0"/>
                              <a:ea typeface="Cambria Math" panose="02040503050406030204" pitchFamily="18" charset="0"/>
                            </a:rPr>
                            <m:t>,</m:t>
                          </m:r>
                          <m:r>
                            <a:rPr lang="en-US" altLang="zh-TW" sz="2800" b="0" i="1" dirty="0" smtClean="0">
                              <a:latin typeface="Cambria Math" panose="02040503050406030204" pitchFamily="18" charset="0"/>
                              <a:ea typeface="Cambria Math" panose="02040503050406030204" pitchFamily="18" charset="0"/>
                            </a:rPr>
                            <m:t>𝑌</m:t>
                          </m:r>
                          <m:r>
                            <a:rPr lang="en-US" altLang="zh-TW" sz="2800" b="0" i="1" dirty="0" smtClean="0">
                              <a:latin typeface="Cambria Math" panose="02040503050406030204" pitchFamily="18" charset="0"/>
                              <a:ea typeface="Cambria Math" panose="02040503050406030204" pitchFamily="18" charset="0"/>
                            </a:rPr>
                            <m:t>),           (2)</m:t>
                          </m:r>
                        </m:e>
                      </m:nary>
                    </m:oMath>
                  </m:oMathPara>
                </a14:m>
                <a:endParaRPr lang="en-US" altLang="zh-TW" sz="2800" b="0" dirty="0">
                  <a:ea typeface="Cambria Math" panose="02040503050406030204" pitchFamily="18" charset="0"/>
                </a:endParaRPr>
              </a:p>
              <a:p>
                <a:pPr marL="0" indent="0" algn="just">
                  <a:lnSpc>
                    <a:spcPct val="100000"/>
                  </a:lnSpc>
                  <a:buNone/>
                </a:pPr>
                <a:endParaRPr lang="en-US" altLang="zh-TW" sz="800" b="0" dirty="0">
                  <a:ea typeface="Cambria Math" panose="02040503050406030204" pitchFamily="18" charset="0"/>
                </a:endParaRPr>
              </a:p>
              <a:p>
                <a:pPr marL="457200" lvl="1" indent="0" algn="just">
                  <a:lnSpc>
                    <a:spcPct val="100000"/>
                  </a:lnSpc>
                  <a:buNone/>
                </a:pPr>
                <a:r>
                  <a:rPr lang="en-US" altLang="zh-TW" sz="2400" dirty="0"/>
                  <a:t>where </a:t>
                </a:r>
                <a14:m>
                  <m:oMath xmlns:m="http://schemas.openxmlformats.org/officeDocument/2006/math">
                    <m:r>
                      <a:rPr lang="en-US" altLang="zh-TW" sz="2400" i="1" dirty="0" smtClean="0">
                        <a:latin typeface="Cambria Math" panose="02040503050406030204" pitchFamily="18" charset="0"/>
                      </a:rPr>
                      <m:t>𝑌</m:t>
                    </m:r>
                  </m:oMath>
                </a14:m>
                <a:r>
                  <a:rPr lang="en-US" altLang="zh-TW" sz="2400" dirty="0"/>
                  <a:t> is the ground truth of the input image </a:t>
                </a:r>
                <a14:m>
                  <m:oMath xmlns:m="http://schemas.openxmlformats.org/officeDocument/2006/math">
                    <m:r>
                      <a:rPr lang="en-US" altLang="zh-TW" sz="2400" i="1" dirty="0" smtClean="0">
                        <a:latin typeface="Cambria Math" panose="02040503050406030204" pitchFamily="18" charset="0"/>
                      </a:rPr>
                      <m:t>𝑋</m:t>
                    </m:r>
                  </m:oMath>
                </a14:m>
                <a:r>
                  <a:rPr lang="en-US" altLang="zh-TW" sz="2400" dirty="0"/>
                  <a:t>.</a:t>
                </a:r>
                <a:endParaRPr lang="zh-TW" altLang="en-US" sz="2400" dirty="0"/>
              </a:p>
            </p:txBody>
          </p:sp>
        </mc:Choice>
        <mc:Fallback xmlns="">
          <p:sp>
            <p:nvSpPr>
              <p:cNvPr id="2" name="內容版面配置區 1">
                <a:extLst>
                  <a:ext uri="{FF2B5EF4-FFF2-40B4-BE49-F238E27FC236}">
                    <a16:creationId xmlns:a16="http://schemas.microsoft.com/office/drawing/2014/main" id="{1CAB8D50-C96E-4B63-A14D-7743B83396B9}"/>
                  </a:ext>
                </a:extLst>
              </p:cNvPr>
              <p:cNvSpPr>
                <a:spLocks noGrp="1" noRot="1" noChangeAspect="1" noMove="1" noResize="1" noEditPoints="1" noAdjustHandles="1" noChangeArrowheads="1" noChangeShapeType="1" noTextEdit="1"/>
              </p:cNvSpPr>
              <p:nvPr>
                <p:ph idx="1"/>
              </p:nvPr>
            </p:nvSpPr>
            <p:spPr>
              <a:blipFill>
                <a:blip r:embed="rId2"/>
                <a:stretch>
                  <a:fillRect l="-1043" t="-1401" r="-1159"/>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5CEAE0B5-0D97-4F4E-9D9D-7C5EC6E6018E}"/>
              </a:ext>
            </a:extLst>
          </p:cNvPr>
          <p:cNvSpPr>
            <a:spLocks noGrp="1"/>
          </p:cNvSpPr>
          <p:nvPr>
            <p:ph type="sldNum" sz="quarter" idx="12"/>
          </p:nvPr>
        </p:nvSpPr>
        <p:spPr/>
        <p:txBody>
          <a:bodyPr/>
          <a:lstStyle/>
          <a:p>
            <a:fld id="{657FEDA2-CCC4-419E-AC70-37811D068BDC}" type="slidenum">
              <a:rPr lang="zh-TW" altLang="en-US" smtClean="0"/>
              <a:pPr/>
              <a:t>16</a:t>
            </a:fld>
            <a:endParaRPr lang="zh-TW" altLang="en-US"/>
          </a:p>
        </p:txBody>
      </p:sp>
      <p:sp>
        <p:nvSpPr>
          <p:cNvPr id="4" name="標題 3">
            <a:extLst>
              <a:ext uri="{FF2B5EF4-FFF2-40B4-BE49-F238E27FC236}">
                <a16:creationId xmlns:a16="http://schemas.microsoft.com/office/drawing/2014/main" id="{553FC4D8-DA05-47A5-AE22-4B3C5B6474C2}"/>
              </a:ext>
            </a:extLst>
          </p:cNvPr>
          <p:cNvSpPr>
            <a:spLocks noGrp="1"/>
          </p:cNvSpPr>
          <p:nvPr>
            <p:ph type="title"/>
          </p:nvPr>
        </p:nvSpPr>
        <p:spPr/>
        <p:txBody>
          <a:bodyPr/>
          <a:lstStyle/>
          <a:p>
            <a:r>
              <a:rPr lang="en-US" altLang="zh-TW" dirty="0"/>
              <a:t>Pre-trained of main segmentation network</a:t>
            </a:r>
            <a:endParaRPr lang="zh-TW" altLang="en-US" dirty="0"/>
          </a:p>
        </p:txBody>
      </p:sp>
      <p:pic>
        <p:nvPicPr>
          <p:cNvPr id="5" name="圖片 4">
            <a:extLst>
              <a:ext uri="{FF2B5EF4-FFF2-40B4-BE49-F238E27FC236}">
                <a16:creationId xmlns:a16="http://schemas.microsoft.com/office/drawing/2014/main" id="{F646E033-AAAE-4092-9529-D2FF4BC60CC4}"/>
              </a:ext>
            </a:extLst>
          </p:cNvPr>
          <p:cNvPicPr>
            <a:picLocks noChangeAspect="1"/>
          </p:cNvPicPr>
          <p:nvPr/>
        </p:nvPicPr>
        <p:blipFill>
          <a:blip r:embed="rId3"/>
          <a:stretch>
            <a:fillRect/>
          </a:stretch>
        </p:blipFill>
        <p:spPr>
          <a:xfrm>
            <a:off x="7343904" y="5148781"/>
            <a:ext cx="4209791" cy="1333200"/>
          </a:xfrm>
          <a:prstGeom prst="rect">
            <a:avLst/>
          </a:prstGeom>
        </p:spPr>
      </p:pic>
    </p:spTree>
    <p:extLst>
      <p:ext uri="{BB962C8B-B14F-4D97-AF65-F5344CB8AC3E}">
        <p14:creationId xmlns:p14="http://schemas.microsoft.com/office/powerpoint/2010/main" val="2904270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B078C65A-C113-4026-AA14-D24163A4B3C6}"/>
                  </a:ext>
                </a:extLst>
              </p:cNvPr>
              <p:cNvSpPr>
                <a:spLocks noGrp="1"/>
              </p:cNvSpPr>
              <p:nvPr>
                <p:ph idx="1"/>
              </p:nvPr>
            </p:nvSpPr>
            <p:spPr/>
            <p:txBody>
              <a:bodyPr>
                <a:normAutofit/>
              </a:bodyPr>
              <a:lstStyle/>
              <a:p>
                <a:pPr>
                  <a:lnSpc>
                    <a:spcPct val="100000"/>
                  </a:lnSpc>
                </a:pPr>
                <a:r>
                  <a:rPr lang="en-US" altLang="zh-TW" sz="2800" dirty="0"/>
                  <a:t>Each auxiliary decoder is trained similarly to the main network but with a </a:t>
                </a:r>
                <a:r>
                  <a:rPr lang="en-US" altLang="zh-TW" sz="2800" dirty="0">
                    <a:solidFill>
                      <a:srgbClr val="0000FF"/>
                    </a:solidFill>
                  </a:rPr>
                  <a:t>constrained cross-entropy loss</a:t>
                </a:r>
                <a:r>
                  <a:rPr lang="en-US" altLang="zh-TW" sz="2800" dirty="0"/>
                  <a:t>, which is minimized only up to a certain multiple of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ℒ</m:t>
                        </m:r>
                      </m:e>
                      <m:sub>
                        <m:r>
                          <a:rPr lang="en-US" altLang="zh-TW" sz="2800" i="1">
                            <a:latin typeface="Cambria Math" panose="02040503050406030204" pitchFamily="18" charset="0"/>
                            <a:ea typeface="Cambria Math" panose="02040503050406030204" pitchFamily="18" charset="0"/>
                          </a:rPr>
                          <m:t>𝑐𝑒</m:t>
                        </m:r>
                      </m:sub>
                    </m:sSub>
                    <m:d>
                      <m:dPr>
                        <m:ctrlPr>
                          <a:rPr lang="en-US" altLang="zh-TW" sz="2800" i="1">
                            <a:latin typeface="Cambria Math" panose="02040503050406030204" pitchFamily="18" charset="0"/>
                            <a:ea typeface="Cambria Math" panose="02040503050406030204" pitchFamily="18" charset="0"/>
                          </a:rPr>
                        </m:ctrlPr>
                      </m:dPr>
                      <m:e>
                        <m:r>
                          <a:rPr lang="en-US" altLang="zh-TW" sz="2800" i="1">
                            <a:latin typeface="Cambria Math" panose="02040503050406030204" pitchFamily="18" charset="0"/>
                            <a:ea typeface="Cambria Math" panose="02040503050406030204" pitchFamily="18" charset="0"/>
                          </a:rPr>
                          <m:t>𝑃</m:t>
                        </m:r>
                        <m:r>
                          <a:rPr lang="en-US" altLang="zh-TW" sz="2800" i="1">
                            <a:latin typeface="Cambria Math" panose="02040503050406030204" pitchFamily="18" charset="0"/>
                            <a:ea typeface="Cambria Math" panose="02040503050406030204" pitchFamily="18" charset="0"/>
                          </a:rPr>
                          <m:t>, </m:t>
                        </m:r>
                        <m:r>
                          <a:rPr lang="en-US" altLang="zh-TW" sz="2800" i="1">
                            <a:latin typeface="Cambria Math" panose="02040503050406030204" pitchFamily="18" charset="0"/>
                            <a:ea typeface="Cambria Math" panose="02040503050406030204" pitchFamily="18" charset="0"/>
                          </a:rPr>
                          <m:t>𝑌</m:t>
                        </m:r>
                      </m:e>
                    </m:d>
                    <m:r>
                      <a:rPr lang="en-US" altLang="zh-TW" sz="2800" i="1">
                        <a:latin typeface="Cambria Math" panose="02040503050406030204" pitchFamily="18" charset="0"/>
                        <a:ea typeface="Cambria Math" panose="02040503050406030204" pitchFamily="18" charset="0"/>
                      </a:rPr>
                      <m:t> </m:t>
                    </m:r>
                  </m:oMath>
                </a14:m>
                <a:r>
                  <a:rPr lang="en-US" altLang="zh-TW" sz="2800" dirty="0"/>
                  <a:t>and its gradient is not propagated beyond the auxiliary decoder.</a:t>
                </a: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TW" sz="2800" b="0" i="1" smtClean="0">
                              <a:latin typeface="Cambria Math" panose="02040503050406030204" pitchFamily="18" charset="0"/>
                              <a:ea typeface="Cambria Math" panose="02040503050406030204" pitchFamily="18" charset="0"/>
                            </a:rPr>
                          </m:ctrlPr>
                        </m:sSubPr>
                        <m:e>
                          <m:r>
                            <a:rPr lang="en-US" altLang="zh-TW" sz="2800" i="1" smtClean="0">
                              <a:latin typeface="Cambria Math" panose="02040503050406030204" pitchFamily="18" charset="0"/>
                              <a:ea typeface="Cambria Math" panose="02040503050406030204" pitchFamily="18" charset="0"/>
                            </a:rPr>
                            <m:t>ℒ</m:t>
                          </m:r>
                        </m:e>
                        <m:sub>
                          <m:r>
                            <a:rPr lang="en-US" altLang="zh-TW" sz="2800" b="0" i="1" smtClean="0">
                              <a:latin typeface="Cambria Math" panose="02040503050406030204" pitchFamily="18" charset="0"/>
                              <a:ea typeface="Cambria Math" panose="02040503050406030204" pitchFamily="18" charset="0"/>
                            </a:rPr>
                            <m:t>𝑎𝑢𝑥</m:t>
                          </m:r>
                        </m:sub>
                      </m:sSub>
                      <m:r>
                        <a:rPr lang="en-US" altLang="zh-TW" sz="2800" b="0" i="1" smtClean="0">
                          <a:latin typeface="Cambria Math" panose="02040503050406030204" pitchFamily="18" charset="0"/>
                          <a:ea typeface="Cambria Math" panose="02040503050406030204" pitchFamily="18" charset="0"/>
                        </a:rPr>
                        <m:t>=</m:t>
                      </m:r>
                      <m:f>
                        <m:fPr>
                          <m:ctrlPr>
                            <a:rPr lang="en-US" altLang="zh-TW" sz="2800" b="0" i="1" smtClean="0">
                              <a:latin typeface="Cambria Math" panose="02040503050406030204" pitchFamily="18" charset="0"/>
                              <a:ea typeface="Cambria Math" panose="02040503050406030204" pitchFamily="18" charset="0"/>
                            </a:rPr>
                          </m:ctrlPr>
                        </m:fPr>
                        <m:num>
                          <m:r>
                            <a:rPr lang="en-US" altLang="zh-TW" sz="2800" b="0" i="1" smtClean="0">
                              <a:latin typeface="Cambria Math" panose="02040503050406030204" pitchFamily="18" charset="0"/>
                              <a:ea typeface="Cambria Math" panose="02040503050406030204" pitchFamily="18" charset="0"/>
                            </a:rPr>
                            <m:t>1</m:t>
                          </m:r>
                        </m:num>
                        <m:den>
                          <m:r>
                            <a:rPr lang="en-US" altLang="zh-TW" sz="2800" b="0" i="1" smtClean="0">
                              <a:latin typeface="Cambria Math" panose="02040503050406030204" pitchFamily="18" charset="0"/>
                              <a:ea typeface="Cambria Math" panose="02040503050406030204" pitchFamily="18" charset="0"/>
                            </a:rPr>
                            <m:t>|</m:t>
                          </m:r>
                          <m:sSub>
                            <m:sSubPr>
                              <m:ctrlPr>
                                <a:rPr lang="en-US" altLang="zh-TW" sz="2800" b="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𝐷</m:t>
                              </m:r>
                            </m:e>
                            <m:sub>
                              <m:r>
                                <a:rPr lang="en-US" altLang="zh-TW" sz="2800" b="0" i="1" smtClean="0">
                                  <a:latin typeface="Cambria Math" panose="02040503050406030204" pitchFamily="18" charset="0"/>
                                  <a:ea typeface="Cambria Math" panose="02040503050406030204" pitchFamily="18" charset="0"/>
                                </a:rPr>
                                <m:t>𝐿</m:t>
                              </m:r>
                            </m:sub>
                          </m:sSub>
                          <m:r>
                            <a:rPr lang="en-US" altLang="zh-TW" sz="2800" b="0" i="1" smtClean="0">
                              <a:latin typeface="Cambria Math" panose="02040503050406030204" pitchFamily="18" charset="0"/>
                              <a:ea typeface="Cambria Math" panose="02040503050406030204" pitchFamily="18" charset="0"/>
                            </a:rPr>
                            <m:t>|</m:t>
                          </m:r>
                        </m:den>
                      </m:f>
                      <m:nary>
                        <m:naryPr>
                          <m:chr m:val="∑"/>
                          <m:supHide m:val="on"/>
                          <m:ctrlPr>
                            <a:rPr lang="en-US" altLang="zh-TW" sz="2800" b="0" i="1" smtClean="0">
                              <a:latin typeface="Cambria Math" panose="02040503050406030204" pitchFamily="18" charset="0"/>
                              <a:ea typeface="Cambria Math" panose="02040503050406030204" pitchFamily="18" charset="0"/>
                            </a:rPr>
                          </m:ctrlPr>
                        </m:naryPr>
                        <m:sub>
                          <m:r>
                            <m:rPr>
                              <m:brk m:alnAt="7"/>
                            </m:rPr>
                            <a:rPr lang="en-US" altLang="zh-TW" sz="2800" b="0" i="1" smtClean="0">
                              <a:latin typeface="Cambria Math" panose="02040503050406030204" pitchFamily="18" charset="0"/>
                              <a:ea typeface="Cambria Math" panose="02040503050406030204" pitchFamily="18" charset="0"/>
                            </a:rPr>
                            <m:t>𝑋</m:t>
                          </m:r>
                          <m:r>
                            <a:rPr lang="en-US" altLang="zh-TW" sz="2800" b="0" i="1" smtClean="0">
                              <a:latin typeface="Cambria Math" panose="02040503050406030204" pitchFamily="18" charset="0"/>
                              <a:ea typeface="Cambria Math" panose="02040503050406030204" pitchFamily="18" charset="0"/>
                            </a:rPr>
                            <m:t>∈</m:t>
                          </m:r>
                          <m:sSub>
                            <m:sSubPr>
                              <m:ctrlPr>
                                <a:rPr lang="en-US" altLang="zh-TW" sz="2800" b="0" i="1" smtClean="0">
                                  <a:latin typeface="Cambria Math" panose="02040503050406030204" pitchFamily="18" charset="0"/>
                                  <a:ea typeface="Cambria Math" panose="02040503050406030204" pitchFamily="18" charset="0"/>
                                </a:rPr>
                              </m:ctrlPr>
                            </m:sSubPr>
                            <m:e>
                              <m:r>
                                <m:rPr>
                                  <m:brk m:alnAt="7"/>
                                </m:rPr>
                                <a:rPr lang="en-US" altLang="zh-TW" sz="2800" b="0" i="1" smtClean="0">
                                  <a:latin typeface="Cambria Math" panose="02040503050406030204" pitchFamily="18" charset="0"/>
                                  <a:ea typeface="Cambria Math" panose="02040503050406030204" pitchFamily="18" charset="0"/>
                                </a:rPr>
                                <m:t>𝐷</m:t>
                              </m:r>
                            </m:e>
                            <m:sub>
                              <m:r>
                                <m:rPr>
                                  <m:brk m:alnAt="7"/>
                                </m:rPr>
                                <a:rPr lang="en-US" altLang="zh-TW" sz="2800" b="0" i="1" smtClean="0">
                                  <a:latin typeface="Cambria Math" panose="02040503050406030204" pitchFamily="18" charset="0"/>
                                  <a:ea typeface="Cambria Math" panose="02040503050406030204" pitchFamily="18" charset="0"/>
                                </a:rPr>
                                <m:t>𝐿</m:t>
                              </m:r>
                            </m:sub>
                          </m:sSub>
                        </m:sub>
                        <m:sup/>
                        <m:e>
                          <m:nary>
                            <m:naryPr>
                              <m:chr m:val="∑"/>
                              <m:ctrlPr>
                                <a:rPr lang="en-US" altLang="zh-TW" sz="2800" b="0" i="1" smtClean="0">
                                  <a:latin typeface="Cambria Math" panose="02040503050406030204" pitchFamily="18" charset="0"/>
                                  <a:ea typeface="Cambria Math" panose="02040503050406030204" pitchFamily="18" charset="0"/>
                                </a:rPr>
                              </m:ctrlPr>
                            </m:naryPr>
                            <m:sub>
                              <m:r>
                                <m:rPr>
                                  <m:brk m:alnAt="23"/>
                                </m:rPr>
                                <a:rPr lang="en-US" altLang="zh-TW" sz="2800" b="0" i="1" smtClean="0">
                                  <a:latin typeface="Cambria Math" panose="02040503050406030204" pitchFamily="18" charset="0"/>
                                  <a:ea typeface="Cambria Math" panose="02040503050406030204" pitchFamily="18" charset="0"/>
                                </a:rPr>
                                <m:t>𝑘</m:t>
                              </m:r>
                              <m:r>
                                <a:rPr lang="en-US" altLang="zh-TW" sz="2800" b="0" i="1" smtClean="0">
                                  <a:latin typeface="Cambria Math" panose="02040503050406030204" pitchFamily="18" charset="0"/>
                                  <a:ea typeface="Cambria Math" panose="02040503050406030204" pitchFamily="18" charset="0"/>
                                </a:rPr>
                                <m:t>=1</m:t>
                              </m:r>
                            </m:sub>
                            <m:sup>
                              <m:r>
                                <a:rPr lang="en-US" altLang="zh-TW" sz="2800" b="0" i="1" smtClean="0">
                                  <a:latin typeface="Cambria Math" panose="02040503050406030204" pitchFamily="18" charset="0"/>
                                  <a:ea typeface="Cambria Math" panose="02040503050406030204" pitchFamily="18" charset="0"/>
                                </a:rPr>
                                <m:t>𝐾</m:t>
                              </m:r>
                            </m:sup>
                            <m:e>
                              <m:r>
                                <a:rPr lang="zh-TW" altLang="en-US" sz="2800" b="0" i="1" smtClean="0">
                                  <a:latin typeface="Cambria Math" panose="02040503050406030204" pitchFamily="18" charset="0"/>
                                  <a:ea typeface="Cambria Math" panose="02040503050406030204" pitchFamily="18" charset="0"/>
                                </a:rPr>
                                <m:t>𝕝</m:t>
                              </m:r>
                              <m:d>
                                <m:dPr>
                                  <m:begChr m:val="{"/>
                                  <m:endChr m:val="}"/>
                                  <m:ctrlPr>
                                    <a:rPr lang="en-US" altLang="zh-TW" sz="2800" b="0" i="1" smtClean="0">
                                      <a:latin typeface="Cambria Math" panose="02040503050406030204" pitchFamily="18" charset="0"/>
                                      <a:ea typeface="Cambria Math" panose="02040503050406030204" pitchFamily="18" charset="0"/>
                                    </a:rPr>
                                  </m:ctrlPr>
                                </m:dPr>
                                <m:e>
                                  <m:sSub>
                                    <m:sSubPr>
                                      <m:ctrlPr>
                                        <a:rPr lang="en-US" altLang="zh-TW" sz="2800" b="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ℒ</m:t>
                                      </m:r>
                                    </m:e>
                                    <m:sub>
                                      <m:r>
                                        <a:rPr lang="en-US" altLang="zh-TW" sz="2800" b="0" i="1" smtClean="0">
                                          <a:latin typeface="Cambria Math" panose="02040503050406030204" pitchFamily="18" charset="0"/>
                                          <a:ea typeface="Cambria Math" panose="02040503050406030204" pitchFamily="18" charset="0"/>
                                        </a:rPr>
                                        <m:t>𝑐𝑒</m:t>
                                      </m:r>
                                    </m:sub>
                                  </m:sSub>
                                  <m:d>
                                    <m:dPr>
                                      <m:ctrlPr>
                                        <a:rPr lang="en-US" altLang="zh-TW" sz="2800" b="0" i="1" smtClean="0">
                                          <a:latin typeface="Cambria Math" panose="02040503050406030204" pitchFamily="18" charset="0"/>
                                          <a:ea typeface="Cambria Math" panose="02040503050406030204" pitchFamily="18" charset="0"/>
                                        </a:rPr>
                                      </m:ctrlPr>
                                    </m:dPr>
                                    <m:e>
                                      <m:sSup>
                                        <m:sSupPr>
                                          <m:ctrlPr>
                                            <a:rPr lang="en-US" altLang="zh-TW" sz="2800" b="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𝑃</m:t>
                                          </m:r>
                                        </m:e>
                                        <m:sup>
                                          <m:r>
                                            <a:rPr lang="en-US" altLang="zh-TW" sz="2800" b="0" i="1" smtClean="0">
                                              <a:latin typeface="Cambria Math" panose="02040503050406030204" pitchFamily="18" charset="0"/>
                                              <a:ea typeface="Cambria Math" panose="02040503050406030204" pitchFamily="18" charset="0"/>
                                            </a:rPr>
                                            <m:t>𝑘</m:t>
                                          </m:r>
                                        </m:sup>
                                      </m:sSup>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𝑌</m:t>
                                      </m:r>
                                    </m:e>
                                  </m:d>
                                  <m:r>
                                    <a:rPr lang="en-US" altLang="zh-TW" sz="2800" b="0" i="1" smtClean="0">
                                      <a:latin typeface="Cambria Math" panose="02040503050406030204" pitchFamily="18" charset="0"/>
                                      <a:ea typeface="Cambria Math" panose="02040503050406030204" pitchFamily="18" charset="0"/>
                                    </a:rPr>
                                    <m:t>&gt;</m:t>
                                  </m:r>
                                  <m:sSup>
                                    <m:sSupPr>
                                      <m:ctrlPr>
                                        <a:rPr lang="en-US" altLang="zh-TW" sz="2800" b="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𝛼</m:t>
                                      </m:r>
                                    </m:e>
                                    <m:sup>
                                      <m:r>
                                        <a:rPr lang="en-US" altLang="zh-TW" sz="2800" b="0" i="1" smtClean="0">
                                          <a:latin typeface="Cambria Math" panose="02040503050406030204" pitchFamily="18" charset="0"/>
                                          <a:ea typeface="Cambria Math" panose="02040503050406030204" pitchFamily="18" charset="0"/>
                                        </a:rPr>
                                        <m:t>𝑘</m:t>
                                      </m:r>
                                    </m:sup>
                                  </m:sSup>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ℒ</m:t>
                                      </m:r>
                                    </m:e>
                                    <m:sub>
                                      <m:r>
                                        <a:rPr lang="en-US" altLang="zh-TW" sz="2800" i="1">
                                          <a:latin typeface="Cambria Math" panose="02040503050406030204" pitchFamily="18" charset="0"/>
                                          <a:ea typeface="Cambria Math" panose="02040503050406030204" pitchFamily="18" charset="0"/>
                                        </a:rPr>
                                        <m:t>𝑐𝑒</m:t>
                                      </m:r>
                                    </m:sub>
                                  </m:sSub>
                                  <m:d>
                                    <m:dPr>
                                      <m:ctrlPr>
                                        <a:rPr lang="en-US" altLang="zh-TW" sz="2800" i="1">
                                          <a:latin typeface="Cambria Math" panose="02040503050406030204" pitchFamily="18" charset="0"/>
                                          <a:ea typeface="Cambria Math" panose="02040503050406030204" pitchFamily="18" charset="0"/>
                                        </a:rPr>
                                      </m:ctrlPr>
                                    </m:dPr>
                                    <m:e>
                                      <m:r>
                                        <a:rPr lang="en-US" altLang="zh-TW" sz="2800" b="0" i="1" smtClean="0">
                                          <a:latin typeface="Cambria Math" panose="02040503050406030204" pitchFamily="18" charset="0"/>
                                          <a:ea typeface="Cambria Math" panose="02040503050406030204" pitchFamily="18" charset="0"/>
                                        </a:rPr>
                                        <m:t>𝑃</m:t>
                                      </m:r>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𝑌</m:t>
                                      </m:r>
                                    </m:e>
                                  </m:d>
                                </m:e>
                              </m:d>
                              <m:r>
                                <a:rPr lang="en-US" altLang="zh-TW" sz="2800" b="0" i="1" smtClean="0">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ℒ</m:t>
                                  </m:r>
                                </m:e>
                                <m:sub>
                                  <m:r>
                                    <a:rPr lang="en-US" altLang="zh-TW" sz="2800" i="1">
                                      <a:latin typeface="Cambria Math" panose="02040503050406030204" pitchFamily="18" charset="0"/>
                                      <a:ea typeface="Cambria Math" panose="02040503050406030204" pitchFamily="18" charset="0"/>
                                    </a:rPr>
                                    <m:t>𝑐𝑒</m:t>
                                  </m:r>
                                </m:sub>
                              </m:sSub>
                              <m:d>
                                <m:dPr>
                                  <m:ctrlPr>
                                    <a:rPr lang="en-US" altLang="zh-TW" sz="2800" i="1">
                                      <a:latin typeface="Cambria Math" panose="02040503050406030204" pitchFamily="18" charset="0"/>
                                      <a:ea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𝑃</m:t>
                                      </m:r>
                                    </m:e>
                                    <m:sup>
                                      <m:r>
                                        <a:rPr lang="en-US" altLang="zh-TW" sz="2800" i="1">
                                          <a:latin typeface="Cambria Math" panose="02040503050406030204" pitchFamily="18" charset="0"/>
                                          <a:ea typeface="Cambria Math" panose="02040503050406030204" pitchFamily="18" charset="0"/>
                                        </a:rPr>
                                        <m:t>𝑘</m:t>
                                      </m:r>
                                    </m:sup>
                                  </m:sSup>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𝑌</m:t>
                                  </m:r>
                                </m:e>
                              </m:d>
                              <m:r>
                                <a:rPr lang="en-US" altLang="zh-TW" sz="2800" b="0" i="1" smtClean="0">
                                  <a:latin typeface="Cambria Math" panose="02040503050406030204" pitchFamily="18" charset="0"/>
                                  <a:ea typeface="Cambria Math" panose="02040503050406030204" pitchFamily="18" charset="0"/>
                                </a:rPr>
                                <m:t>  (3)</m:t>
                              </m:r>
                            </m:e>
                          </m:nary>
                        </m:e>
                      </m:nary>
                    </m:oMath>
                  </m:oMathPara>
                </a14:m>
                <a:endParaRPr lang="en-US" altLang="zh-TW" sz="2800" dirty="0"/>
              </a:p>
              <a:p>
                <a:pPr marL="457200" lvl="1" indent="0">
                  <a:lnSpc>
                    <a:spcPct val="100000"/>
                  </a:lnSpc>
                  <a:buNone/>
                </a:pPr>
                <a14:m>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𝛼</m:t>
                        </m:r>
                      </m:e>
                      <m:sup>
                        <m:r>
                          <a:rPr lang="en-US" altLang="zh-TW" sz="2400" b="0" i="1" smtClean="0">
                            <a:latin typeface="Cambria Math" panose="02040503050406030204" pitchFamily="18" charset="0"/>
                          </a:rPr>
                          <m:t>𝑘</m:t>
                        </m:r>
                      </m:sup>
                    </m:sSup>
                  </m:oMath>
                </a14:m>
                <a:r>
                  <a:rPr lang="en-US" altLang="zh-TW" sz="2400" dirty="0"/>
                  <a:t>: indicates a scale hyper-parameter for constraining the loss applied to the kth auxiliary decoder.</a:t>
                </a:r>
                <a:endParaRPr lang="zh-TW" altLang="en-US" sz="2400" dirty="0"/>
              </a:p>
            </p:txBody>
          </p:sp>
        </mc:Choice>
        <mc:Fallback xmlns="">
          <p:sp>
            <p:nvSpPr>
              <p:cNvPr id="2" name="內容版面配置區 1">
                <a:extLst>
                  <a:ext uri="{FF2B5EF4-FFF2-40B4-BE49-F238E27FC236}">
                    <a16:creationId xmlns:a16="http://schemas.microsoft.com/office/drawing/2014/main" id="{B078C65A-C113-4026-AA14-D24163A4B3C6}"/>
                  </a:ext>
                </a:extLst>
              </p:cNvPr>
              <p:cNvSpPr>
                <a:spLocks noGrp="1" noRot="1" noChangeAspect="1" noMove="1" noResize="1" noEditPoints="1" noAdjustHandles="1" noChangeArrowheads="1" noChangeShapeType="1" noTextEdit="1"/>
              </p:cNvSpPr>
              <p:nvPr>
                <p:ph idx="1"/>
              </p:nvPr>
            </p:nvSpPr>
            <p:spPr>
              <a:blipFill>
                <a:blip r:embed="rId3"/>
                <a:stretch>
                  <a:fillRect l="-1043" t="-1401" r="-1449"/>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128F8C68-4269-413D-8E3D-41F99DB8B482}"/>
              </a:ext>
            </a:extLst>
          </p:cNvPr>
          <p:cNvSpPr>
            <a:spLocks noGrp="1"/>
          </p:cNvSpPr>
          <p:nvPr>
            <p:ph type="sldNum" sz="quarter" idx="12"/>
          </p:nvPr>
        </p:nvSpPr>
        <p:spPr/>
        <p:txBody>
          <a:bodyPr/>
          <a:lstStyle/>
          <a:p>
            <a:fld id="{657FEDA2-CCC4-419E-AC70-37811D068BDC}" type="slidenum">
              <a:rPr lang="zh-TW" altLang="en-US" smtClean="0"/>
              <a:pPr/>
              <a:t>17</a:t>
            </a:fld>
            <a:endParaRPr lang="zh-TW" altLang="en-US" dirty="0"/>
          </a:p>
        </p:txBody>
      </p:sp>
      <p:sp>
        <p:nvSpPr>
          <p:cNvPr id="4" name="標題 3">
            <a:extLst>
              <a:ext uri="{FF2B5EF4-FFF2-40B4-BE49-F238E27FC236}">
                <a16:creationId xmlns:a16="http://schemas.microsoft.com/office/drawing/2014/main" id="{F4DCD8DD-B08B-4695-A969-783106310FE4}"/>
              </a:ext>
            </a:extLst>
          </p:cNvPr>
          <p:cNvSpPr>
            <a:spLocks noGrp="1"/>
          </p:cNvSpPr>
          <p:nvPr>
            <p:ph type="title"/>
          </p:nvPr>
        </p:nvSpPr>
        <p:spPr/>
        <p:txBody>
          <a:bodyPr/>
          <a:lstStyle/>
          <a:p>
            <a:r>
              <a:rPr lang="en-US" altLang="zh-TW" dirty="0"/>
              <a:t>Training of auxiliary decoder </a:t>
            </a:r>
            <a:endParaRPr lang="zh-TW" altLang="en-US" dirty="0"/>
          </a:p>
        </p:txBody>
      </p:sp>
      <p:pic>
        <p:nvPicPr>
          <p:cNvPr id="5" name="圖片 4">
            <a:extLst>
              <a:ext uri="{FF2B5EF4-FFF2-40B4-BE49-F238E27FC236}">
                <a16:creationId xmlns:a16="http://schemas.microsoft.com/office/drawing/2014/main" id="{6685DC82-5BF5-4413-8764-7C187CCC0341}"/>
              </a:ext>
            </a:extLst>
          </p:cNvPr>
          <p:cNvPicPr>
            <a:picLocks noChangeAspect="1"/>
          </p:cNvPicPr>
          <p:nvPr/>
        </p:nvPicPr>
        <p:blipFill>
          <a:blip r:embed="rId4"/>
          <a:stretch>
            <a:fillRect/>
          </a:stretch>
        </p:blipFill>
        <p:spPr>
          <a:xfrm>
            <a:off x="8542713" y="110598"/>
            <a:ext cx="2610531" cy="1715027"/>
          </a:xfrm>
          <a:prstGeom prst="rect">
            <a:avLst/>
          </a:prstGeom>
        </p:spPr>
      </p:pic>
    </p:spTree>
    <p:extLst>
      <p:ext uri="{BB962C8B-B14F-4D97-AF65-F5344CB8AC3E}">
        <p14:creationId xmlns:p14="http://schemas.microsoft.com/office/powerpoint/2010/main" val="2534478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49FB620B-46A8-4D07-BE92-C1FCAEADFCCA}"/>
                  </a:ext>
                </a:extLst>
              </p:cNvPr>
              <p:cNvSpPr>
                <a:spLocks noGrp="1"/>
              </p:cNvSpPr>
              <p:nvPr>
                <p:ph idx="1"/>
              </p:nvPr>
            </p:nvSpPr>
            <p:spPr/>
            <p:txBody>
              <a:bodyPr>
                <a:normAutofit fontScale="92500"/>
              </a:bodyPr>
              <a:lstStyle/>
              <a:p>
                <a:pPr algn="just">
                  <a:lnSpc>
                    <a:spcPct val="110000"/>
                  </a:lnSpc>
                </a:pPr>
                <a:r>
                  <a:rPr lang="en-US" altLang="zh-TW" sz="2800" dirty="0"/>
                  <a:t>Let</a:t>
                </a:r>
                <a:r>
                  <a:rPr lang="zh-TW" altLang="en-US" sz="2800" dirty="0"/>
                  <a:t> </a:t>
                </a:r>
                <a14:m>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𝐸</m:t>
                        </m:r>
                      </m:e>
                      <m:sup>
                        <m:r>
                          <a:rPr lang="en-US" altLang="zh-TW" sz="2800" i="1">
                            <a:latin typeface="Cambria Math" panose="02040503050406030204" pitchFamily="18" charset="0"/>
                          </a:rPr>
                          <m:t>𝑘</m:t>
                        </m:r>
                      </m:sup>
                    </m:sSup>
                  </m:oMath>
                </a14:m>
                <a:r>
                  <a:rPr lang="zh-TW" altLang="en-US" sz="2800" dirty="0"/>
                  <a:t> </a:t>
                </a:r>
                <a:r>
                  <a:rPr lang="en-US" altLang="zh-TW" sz="2800" dirty="0"/>
                  <a:t>be the pixel-wise entropy map of </a:t>
                </a:r>
                <a14:m>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𝑃</m:t>
                        </m:r>
                      </m:e>
                      <m:sup>
                        <m:r>
                          <a:rPr lang="en-US" altLang="zh-TW" sz="2800" b="0" i="1" smtClean="0">
                            <a:latin typeface="Cambria Math" panose="02040503050406030204" pitchFamily="18" charset="0"/>
                          </a:rPr>
                          <m:t>𝑘</m:t>
                        </m:r>
                      </m:sup>
                    </m:sSup>
                  </m:oMath>
                </a14:m>
                <a:r>
                  <a:rPr lang="en-US" altLang="zh-TW" sz="2800" dirty="0"/>
                  <a:t> and </a:t>
                </a:r>
                <a14:m>
                  <m:oMath xmlns:m="http://schemas.openxmlformats.org/officeDocument/2006/math">
                    <m:sSup>
                      <m:sSupPr>
                        <m:ctrlPr>
                          <a:rPr lang="en-US" altLang="zh-TW" sz="2800" b="0" i="1" dirty="0" smtClean="0">
                            <a:latin typeface="Cambria Math" panose="02040503050406030204" pitchFamily="18" charset="0"/>
                          </a:rPr>
                        </m:ctrlPr>
                      </m:sSupPr>
                      <m:e>
                        <m:r>
                          <a:rPr lang="en-US" altLang="zh-TW" sz="2800" b="0" i="1" dirty="0" smtClean="0">
                            <a:latin typeface="Cambria Math" panose="02040503050406030204" pitchFamily="18" charset="0"/>
                          </a:rPr>
                          <m:t>𝐵</m:t>
                        </m:r>
                      </m:e>
                      <m:sup>
                        <m:r>
                          <m:rPr>
                            <m:sty m:val="p"/>
                          </m:rPr>
                          <a:rPr lang="en-US" altLang="zh-TW" sz="2800" b="0" i="0" dirty="0" smtClean="0">
                            <a:latin typeface="Cambria Math" panose="02040503050406030204" pitchFamily="18" charset="0"/>
                          </a:rPr>
                          <m:t>k</m:t>
                        </m:r>
                      </m:sup>
                    </m:sSup>
                    <m:r>
                      <a:rPr lang="en-US" altLang="zh-TW" sz="2800" i="1" dirty="0" smtClean="0">
                        <a:latin typeface="Cambria Math" panose="02040503050406030204" pitchFamily="18" charset="0"/>
                      </a:rPr>
                      <m:t>= </m:t>
                    </m:r>
                    <m:r>
                      <a:rPr lang="en-US" altLang="zh-TW" sz="2800" i="1" dirty="0" smtClean="0">
                        <a:latin typeface="Cambria Math" panose="02040503050406030204" pitchFamily="18" charset="0"/>
                      </a:rPr>
                      <m:t>𝐸𝐿𝑁</m:t>
                    </m:r>
                    <m:r>
                      <a:rPr lang="en-US" altLang="zh-TW" sz="2800" i="1" dirty="0" smtClean="0">
                        <a:latin typeface="Cambria Math" panose="02040503050406030204" pitchFamily="18" charset="0"/>
                      </a:rPr>
                      <m:t>(</m:t>
                    </m:r>
                    <m:r>
                      <a:rPr lang="en-US" altLang="zh-TW" sz="2800" i="1" dirty="0" smtClean="0">
                        <a:latin typeface="Cambria Math" panose="02040503050406030204" pitchFamily="18" charset="0"/>
                      </a:rPr>
                      <m:t>𝑋</m:t>
                    </m:r>
                    <m:r>
                      <a:rPr lang="en-US" altLang="zh-TW" sz="2800" i="1" dirty="0"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𝑃</m:t>
                        </m:r>
                      </m:e>
                      <m:sup>
                        <m:r>
                          <a:rPr lang="en-US" altLang="zh-TW" sz="2800" i="1">
                            <a:latin typeface="Cambria Math" panose="02040503050406030204" pitchFamily="18" charset="0"/>
                          </a:rPr>
                          <m:t>𝑘</m:t>
                        </m:r>
                      </m:sup>
                    </m:sSup>
                    <m:r>
                      <a:rPr lang="en-US" altLang="zh-TW" sz="2800" i="1" dirty="0" err="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𝐸</m:t>
                        </m:r>
                      </m:e>
                      <m:sup>
                        <m:r>
                          <a:rPr lang="en-US" altLang="zh-TW" sz="2800" i="1">
                            <a:latin typeface="Cambria Math" panose="02040503050406030204" pitchFamily="18" charset="0"/>
                          </a:rPr>
                          <m:t>𝑘</m:t>
                        </m:r>
                      </m:sup>
                    </m:sSup>
                    <m:r>
                      <a:rPr lang="en-US" altLang="zh-TW" sz="2800" i="1" dirty="0">
                        <a:latin typeface="Cambria Math" panose="02040503050406030204" pitchFamily="18" charset="0"/>
                      </a:rPr>
                      <m:t>) </m:t>
                    </m:r>
                  </m:oMath>
                </a14:m>
                <a:r>
                  <a:rPr lang="en-US" altLang="zh-TW" sz="2800" dirty="0"/>
                  <a:t>denote the prediction of ELN in the form of binary segmentation map.</a:t>
                </a:r>
              </a:p>
              <a:p>
                <a:pPr algn="just">
                  <a:lnSpc>
                    <a:spcPct val="110000"/>
                  </a:lnSpc>
                </a:pPr>
                <a:r>
                  <a:rPr lang="en-US" altLang="zh-TW" sz="2800" dirty="0"/>
                  <a:t>Then the binary cross entropy loss for ELN, </a:t>
                </a:r>
                <a14:m>
                  <m:oMath xmlns:m="http://schemas.openxmlformats.org/officeDocument/2006/math">
                    <m:sSub>
                      <m:sSubPr>
                        <m:ctrlPr>
                          <a:rPr lang="en-US" altLang="zh-TW" sz="2800" b="0" i="1" dirty="0" smtClean="0">
                            <a:latin typeface="Cambria Math" panose="02040503050406030204" pitchFamily="18" charset="0"/>
                            <a:ea typeface="Cambria Math" panose="02040503050406030204" pitchFamily="18" charset="0"/>
                          </a:rPr>
                        </m:ctrlPr>
                      </m:sSubPr>
                      <m:e>
                        <m:r>
                          <a:rPr lang="en-US" altLang="zh-TW" sz="2800" i="1" dirty="0" smtClean="0">
                            <a:latin typeface="Cambria Math" panose="02040503050406030204" pitchFamily="18" charset="0"/>
                            <a:ea typeface="Cambria Math" panose="02040503050406030204" pitchFamily="18" charset="0"/>
                          </a:rPr>
                          <m:t>ℒ</m:t>
                        </m:r>
                      </m:e>
                      <m:sub>
                        <m:r>
                          <a:rPr lang="en-US" altLang="zh-TW" sz="2800" i="1" dirty="0" smtClean="0">
                            <a:latin typeface="Cambria Math" panose="02040503050406030204" pitchFamily="18" charset="0"/>
                          </a:rPr>
                          <m:t>𝐸𝐿𝑁</m:t>
                        </m:r>
                      </m:sub>
                    </m:sSub>
                  </m:oMath>
                </a14:m>
                <a:r>
                  <a:rPr lang="en-US" altLang="zh-TW" sz="2800" dirty="0"/>
                  <a:t>, is given by:</a:t>
                </a:r>
              </a:p>
              <a:p>
                <a:pPr algn="just">
                  <a:lnSpc>
                    <a:spcPct val="100000"/>
                  </a:lnSpc>
                </a:pPr>
                <a:endParaRPr lang="en-US" altLang="zh-TW" sz="800" dirty="0"/>
              </a:p>
              <a:p>
                <a:pPr marL="0" indent="0" algn="just">
                  <a:lnSpc>
                    <a:spcPct val="100000"/>
                  </a:lnSpc>
                  <a:buNone/>
                </a:pPr>
                <a14:m>
                  <m:oMathPara xmlns:m="http://schemas.openxmlformats.org/officeDocument/2006/math">
                    <m:oMathParaPr>
                      <m:jc m:val="center"/>
                    </m:oMathParaPr>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ℒ</m:t>
                          </m:r>
                        </m:e>
                        <m:sub>
                          <m:r>
                            <a:rPr lang="en-US" altLang="zh-TW" sz="2800" b="0" i="1" smtClean="0">
                              <a:latin typeface="Cambria Math" panose="02040503050406030204" pitchFamily="18" charset="0"/>
                              <a:ea typeface="Cambria Math" panose="02040503050406030204" pitchFamily="18" charset="0"/>
                            </a:rPr>
                            <m:t>𝐸𝐿𝑁</m:t>
                          </m:r>
                        </m:sub>
                      </m:sSub>
                      <m:r>
                        <a:rPr lang="en-US" altLang="zh-TW" sz="2800" i="1">
                          <a:latin typeface="Cambria Math" panose="02040503050406030204" pitchFamily="18" charset="0"/>
                          <a:ea typeface="Cambria Math" panose="02040503050406030204" pitchFamily="18" charset="0"/>
                        </a:rPr>
                        <m:t>=</m:t>
                      </m:r>
                      <m:f>
                        <m:fPr>
                          <m:ctrlPr>
                            <a:rPr lang="en-US" altLang="zh-TW" sz="2800" i="1" smtClean="0">
                              <a:latin typeface="Cambria Math" panose="02040503050406030204" pitchFamily="18" charset="0"/>
                              <a:ea typeface="Cambria Math" panose="02040503050406030204" pitchFamily="18" charset="0"/>
                            </a:rPr>
                          </m:ctrlPr>
                        </m:fPr>
                        <m:num>
                          <m:r>
                            <a:rPr lang="en-US" altLang="zh-TW" sz="2800" i="1">
                              <a:latin typeface="Cambria Math" panose="02040503050406030204" pitchFamily="18" charset="0"/>
                              <a:ea typeface="Cambria Math" panose="02040503050406030204" pitchFamily="18" charset="0"/>
                            </a:rPr>
                            <m:t>1</m:t>
                          </m:r>
                        </m:num>
                        <m:den>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𝐷</m:t>
                              </m:r>
                            </m:e>
                            <m:sub>
                              <m:r>
                                <a:rPr lang="en-US" altLang="zh-TW" sz="2800" i="1">
                                  <a:latin typeface="Cambria Math" panose="02040503050406030204" pitchFamily="18" charset="0"/>
                                  <a:ea typeface="Cambria Math" panose="02040503050406030204" pitchFamily="18" charset="0"/>
                                </a:rPr>
                                <m:t>𝐿</m:t>
                              </m:r>
                            </m:sub>
                          </m:sSub>
                          <m:r>
                            <a:rPr lang="en-US" altLang="zh-TW" sz="2800" i="1">
                              <a:latin typeface="Cambria Math" panose="02040503050406030204" pitchFamily="18" charset="0"/>
                              <a:ea typeface="Cambria Math" panose="02040503050406030204" pitchFamily="18" charset="0"/>
                            </a:rPr>
                            <m:t>|</m:t>
                          </m:r>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𝐾</m:t>
                          </m:r>
                          <m:r>
                            <a:rPr lang="en-US" altLang="zh-TW" sz="2800" b="0" i="1" smtClean="0">
                              <a:latin typeface="Cambria Math" panose="02040503050406030204" pitchFamily="18" charset="0"/>
                              <a:ea typeface="Cambria Math" panose="02040503050406030204" pitchFamily="18" charset="0"/>
                            </a:rPr>
                            <m:t>+1)</m:t>
                          </m:r>
                        </m:den>
                      </m:f>
                      <m:nary>
                        <m:naryPr>
                          <m:chr m:val="∑"/>
                          <m:supHide m:val="on"/>
                          <m:ctrlPr>
                            <a:rPr lang="en-US" altLang="zh-TW" sz="2800" i="1">
                              <a:latin typeface="Cambria Math" panose="02040503050406030204" pitchFamily="18" charset="0"/>
                              <a:ea typeface="Cambria Math" panose="02040503050406030204" pitchFamily="18" charset="0"/>
                            </a:rPr>
                          </m:ctrlPr>
                        </m:naryPr>
                        <m:sub>
                          <m:r>
                            <m:rPr>
                              <m:brk m:alnAt="7"/>
                            </m:rPr>
                            <a:rPr lang="en-US" altLang="zh-TW" sz="2800" i="1">
                              <a:latin typeface="Cambria Math" panose="02040503050406030204" pitchFamily="18" charset="0"/>
                              <a:ea typeface="Cambria Math" panose="02040503050406030204" pitchFamily="18" charset="0"/>
                            </a:rPr>
                            <m:t>𝑋</m:t>
                          </m:r>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m:rPr>
                                  <m:brk m:alnAt="7"/>
                                </m:rPr>
                                <a:rPr lang="en-US" altLang="zh-TW" sz="2800" i="1">
                                  <a:latin typeface="Cambria Math" panose="02040503050406030204" pitchFamily="18" charset="0"/>
                                  <a:ea typeface="Cambria Math" panose="02040503050406030204" pitchFamily="18" charset="0"/>
                                </a:rPr>
                                <m:t>𝐷</m:t>
                              </m:r>
                            </m:e>
                            <m:sub>
                              <m:r>
                                <m:rPr>
                                  <m:brk m:alnAt="7"/>
                                </m:rPr>
                                <a:rPr lang="en-US" altLang="zh-TW" sz="2800" i="1">
                                  <a:latin typeface="Cambria Math" panose="02040503050406030204" pitchFamily="18" charset="0"/>
                                  <a:ea typeface="Cambria Math" panose="02040503050406030204" pitchFamily="18" charset="0"/>
                                </a:rPr>
                                <m:t>𝐿</m:t>
                              </m:r>
                            </m:sub>
                          </m:sSub>
                        </m:sub>
                        <m:sup/>
                        <m:e>
                          <m:nary>
                            <m:naryPr>
                              <m:chr m:val="∑"/>
                              <m:ctrlPr>
                                <a:rPr lang="en-US" altLang="zh-TW" sz="2800" i="1">
                                  <a:latin typeface="Cambria Math" panose="02040503050406030204" pitchFamily="18" charset="0"/>
                                  <a:ea typeface="Cambria Math" panose="02040503050406030204" pitchFamily="18" charset="0"/>
                                </a:rPr>
                              </m:ctrlPr>
                            </m:naryPr>
                            <m:sub>
                              <m:r>
                                <m:rPr>
                                  <m:brk m:alnAt="23"/>
                                </m:rPr>
                                <a:rPr lang="en-US" altLang="zh-TW" sz="2800" i="1">
                                  <a:latin typeface="Cambria Math" panose="02040503050406030204" pitchFamily="18" charset="0"/>
                                  <a:ea typeface="Cambria Math" panose="02040503050406030204" pitchFamily="18" charset="0"/>
                                </a:rPr>
                                <m:t>𝑘</m:t>
                              </m:r>
                              <m:r>
                                <a:rPr lang="en-US" altLang="zh-TW" sz="2800" i="1">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0</m:t>
                              </m:r>
                            </m:sub>
                            <m:sup>
                              <m:r>
                                <a:rPr lang="en-US" altLang="zh-TW" sz="2800" i="1">
                                  <a:latin typeface="Cambria Math" panose="02040503050406030204" pitchFamily="18" charset="0"/>
                                  <a:ea typeface="Cambria Math" panose="02040503050406030204" pitchFamily="18" charset="0"/>
                                </a:rPr>
                                <m:t>𝐾</m:t>
                              </m:r>
                            </m:sup>
                            <m:e>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ℒ</m:t>
                                  </m:r>
                                </m:e>
                                <m:sub>
                                  <m:r>
                                    <a:rPr lang="en-US" altLang="zh-TW" sz="2800" i="1">
                                      <a:latin typeface="Cambria Math" panose="02040503050406030204" pitchFamily="18" charset="0"/>
                                      <a:ea typeface="Cambria Math" panose="02040503050406030204" pitchFamily="18" charset="0"/>
                                    </a:rPr>
                                    <m:t>𝑐𝑒</m:t>
                                  </m:r>
                                </m:sub>
                              </m:sSub>
                              <m:d>
                                <m:dPr>
                                  <m:ctrlPr>
                                    <a:rPr lang="en-US" altLang="zh-TW" sz="2800" i="1">
                                      <a:latin typeface="Cambria Math" panose="02040503050406030204" pitchFamily="18" charset="0"/>
                                      <a:ea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𝐵</m:t>
                                      </m:r>
                                    </m:e>
                                    <m:sup>
                                      <m:r>
                                        <a:rPr lang="en-US" altLang="zh-TW" sz="2800" i="1">
                                          <a:latin typeface="Cambria Math" panose="02040503050406030204" pitchFamily="18" charset="0"/>
                                          <a:ea typeface="Cambria Math" panose="02040503050406030204" pitchFamily="18" charset="0"/>
                                        </a:rPr>
                                        <m:t>𝑘</m:t>
                                      </m:r>
                                    </m:sup>
                                  </m:sSup>
                                  <m:r>
                                    <a:rPr lang="en-US" altLang="zh-TW" sz="2800" i="1">
                                      <a:latin typeface="Cambria Math" panose="02040503050406030204" pitchFamily="18" charset="0"/>
                                      <a:ea typeface="Cambria Math" panose="02040503050406030204" pitchFamily="18" charset="0"/>
                                    </a:rPr>
                                    <m:t>,</m:t>
                                  </m:r>
                                  <m:sSup>
                                    <m:sSupPr>
                                      <m:ctrlPr>
                                        <a:rPr lang="en-US" altLang="zh-TW" sz="2800" b="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𝑀</m:t>
                                      </m:r>
                                    </m:e>
                                    <m:sup>
                                      <m:r>
                                        <a:rPr lang="en-US" altLang="zh-TW" sz="2800" b="0" i="1" smtClean="0">
                                          <a:latin typeface="Cambria Math" panose="02040503050406030204" pitchFamily="18" charset="0"/>
                                          <a:ea typeface="Cambria Math" panose="02040503050406030204" pitchFamily="18" charset="0"/>
                                        </a:rPr>
                                        <m:t>𝑘</m:t>
                                      </m:r>
                                    </m:sup>
                                  </m:sSup>
                                </m:e>
                              </m:d>
                              <m:r>
                                <a:rPr lang="en-US" altLang="zh-TW" sz="2800" b="0" i="1" smtClean="0">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  (</m:t>
                              </m:r>
                              <m:r>
                                <a:rPr lang="en-US" altLang="zh-TW" sz="2800" b="0" i="1" smtClean="0">
                                  <a:latin typeface="Cambria Math" panose="02040503050406030204" pitchFamily="18" charset="0"/>
                                  <a:ea typeface="Cambria Math" panose="02040503050406030204" pitchFamily="18" charset="0"/>
                                </a:rPr>
                                <m:t>4</m:t>
                              </m:r>
                              <m:r>
                                <a:rPr lang="en-US" altLang="zh-TW" sz="2800" i="1">
                                  <a:latin typeface="Cambria Math" panose="02040503050406030204" pitchFamily="18" charset="0"/>
                                  <a:ea typeface="Cambria Math" panose="02040503050406030204" pitchFamily="18" charset="0"/>
                                </a:rPr>
                                <m:t>)</m:t>
                              </m:r>
                            </m:e>
                          </m:nary>
                        </m:e>
                      </m:nary>
                    </m:oMath>
                  </m:oMathPara>
                </a14:m>
                <a:endParaRPr lang="en-US" altLang="zh-TW" sz="2800" dirty="0"/>
              </a:p>
              <a:p>
                <a:pPr marL="0" indent="0" algn="just">
                  <a:lnSpc>
                    <a:spcPct val="100000"/>
                  </a:lnSpc>
                  <a:buNone/>
                </a:pPr>
                <a:endParaRPr lang="en-US" altLang="zh-TW" sz="800" dirty="0"/>
              </a:p>
              <a:p>
                <a:pPr marL="457200" lvl="1" indent="0" algn="just">
                  <a:lnSpc>
                    <a:spcPct val="100000"/>
                  </a:lnSpc>
                  <a:buNone/>
                </a:pPr>
                <a14:m>
                  <m:oMath xmlns:m="http://schemas.openxmlformats.org/officeDocument/2006/math">
                    <m:sSup>
                      <m:sSupPr>
                        <m:ctrlPr>
                          <a:rPr lang="en-US" altLang="zh-TW" sz="2400" b="0" i="1" dirty="0" smtClean="0">
                            <a:latin typeface="Cambria Math" panose="02040503050406030204" pitchFamily="18" charset="0"/>
                          </a:rPr>
                        </m:ctrlPr>
                      </m:sSupPr>
                      <m:e>
                        <m:r>
                          <a:rPr lang="en-US" altLang="zh-TW" sz="2400" b="0" i="1" dirty="0" smtClean="0">
                            <a:latin typeface="Cambria Math" panose="02040503050406030204" pitchFamily="18" charset="0"/>
                          </a:rPr>
                          <m:t>𝑀</m:t>
                        </m:r>
                      </m:e>
                      <m:sup>
                        <m:r>
                          <a:rPr lang="en-US" altLang="zh-TW" sz="2400" b="0" i="1" dirty="0" smtClean="0">
                            <a:latin typeface="Cambria Math" panose="02040503050406030204" pitchFamily="18" charset="0"/>
                          </a:rPr>
                          <m:t>𝑘</m:t>
                        </m:r>
                      </m:sup>
                    </m:sSup>
                    <m:r>
                      <a:rPr lang="en-US" altLang="zh-TW" sz="2400" b="0" i="1" dirty="0" smtClean="0">
                        <a:latin typeface="Cambria Math" panose="02040503050406030204" pitchFamily="18" charset="0"/>
                      </a:rPr>
                      <m:t> </m:t>
                    </m:r>
                  </m:oMath>
                </a14:m>
                <a:r>
                  <a:rPr lang="en-US" altLang="zh-TW" sz="2400" dirty="0"/>
                  <a:t>: denotes the ground truth mask of </a:t>
                </a:r>
                <a14:m>
                  <m:oMath xmlns:m="http://schemas.openxmlformats.org/officeDocument/2006/math">
                    <m:sSup>
                      <m:sSupPr>
                        <m:ctrlPr>
                          <a:rPr lang="en-US" altLang="zh-TW" sz="2400" i="1">
                            <a:latin typeface="Cambria Math" panose="02040503050406030204" pitchFamily="18" charset="0"/>
                            <a:ea typeface="Cambria Math" panose="02040503050406030204" pitchFamily="18" charset="0"/>
                          </a:rPr>
                        </m:ctrlPr>
                      </m:sSupPr>
                      <m:e>
                        <m:r>
                          <a:rPr lang="en-US" altLang="zh-TW" sz="2400" i="1">
                            <a:latin typeface="Cambria Math" panose="02040503050406030204" pitchFamily="18" charset="0"/>
                            <a:ea typeface="Cambria Math" panose="02040503050406030204" pitchFamily="18" charset="0"/>
                          </a:rPr>
                          <m:t>𝐵</m:t>
                        </m:r>
                      </m:e>
                      <m:sup>
                        <m:r>
                          <a:rPr lang="en-US" altLang="zh-TW" sz="2400" i="1">
                            <a:latin typeface="Cambria Math" panose="02040503050406030204" pitchFamily="18" charset="0"/>
                            <a:ea typeface="Cambria Math" panose="02040503050406030204" pitchFamily="18" charset="0"/>
                          </a:rPr>
                          <m:t>𝑘</m:t>
                        </m:r>
                      </m:sup>
                    </m:sSup>
                  </m:oMath>
                </a14:m>
                <a:endParaRPr lang="en-US" altLang="zh-TW" sz="2400" dirty="0"/>
              </a:p>
              <a:p>
                <a:pPr marL="457200" lvl="1" indent="0" algn="just">
                  <a:lnSpc>
                    <a:spcPct val="100000"/>
                  </a:lnSpc>
                  <a:buNone/>
                </a:pPr>
                <a14:m>
                  <m:oMath xmlns:m="http://schemas.openxmlformats.org/officeDocument/2006/math">
                    <m:sSubSup>
                      <m:sSubSupPr>
                        <m:ctrlPr>
                          <a:rPr lang="en-US" altLang="zh-TW" sz="2400" b="0" i="1" dirty="0" smtClean="0">
                            <a:latin typeface="Cambria Math" panose="02040503050406030204" pitchFamily="18" charset="0"/>
                          </a:rPr>
                        </m:ctrlPr>
                      </m:sSubSupPr>
                      <m:e>
                        <m:r>
                          <a:rPr lang="en-US" altLang="zh-TW" sz="2400" i="1" dirty="0">
                            <a:latin typeface="Cambria Math" panose="02040503050406030204" pitchFamily="18" charset="0"/>
                          </a:rPr>
                          <m:t>𝑀</m:t>
                        </m:r>
                      </m:e>
                      <m:sub>
                        <m:r>
                          <a:rPr lang="en-US" altLang="zh-TW" sz="2400" b="0" i="1" dirty="0" smtClean="0">
                            <a:latin typeface="Cambria Math" panose="02040503050406030204" pitchFamily="18" charset="0"/>
                          </a:rPr>
                          <m:t>𝑖</m:t>
                        </m:r>
                      </m:sub>
                      <m:sup>
                        <m:r>
                          <a:rPr lang="en-US" altLang="zh-TW" sz="2400" i="1" dirty="0">
                            <a:latin typeface="Cambria Math" panose="02040503050406030204" pitchFamily="18" charset="0"/>
                          </a:rPr>
                          <m:t>𝑘</m:t>
                        </m:r>
                      </m:sup>
                    </m:sSubSup>
                    <m:r>
                      <a:rPr lang="en-US" altLang="zh-TW" sz="2400" i="1" dirty="0">
                        <a:latin typeface="Cambria Math" panose="02040503050406030204" pitchFamily="18" charset="0"/>
                      </a:rPr>
                      <m:t> </m:t>
                    </m:r>
                  </m:oMath>
                </a14:m>
                <a:r>
                  <a:rPr lang="en-US" altLang="zh-TW" sz="2400" dirty="0"/>
                  <a:t>: is 1 if the prediction of pixel </a:t>
                </a:r>
                <a14:m>
                  <m:oMath xmlns:m="http://schemas.openxmlformats.org/officeDocument/2006/math">
                    <m:r>
                      <a:rPr lang="en-US" altLang="zh-TW" sz="2400" i="1" dirty="0" smtClean="0">
                        <a:latin typeface="Cambria Math" panose="02040503050406030204" pitchFamily="18" charset="0"/>
                      </a:rPr>
                      <m:t>𝑖</m:t>
                    </m:r>
                  </m:oMath>
                </a14:m>
                <a:r>
                  <a:rPr lang="en-US" altLang="zh-TW" sz="2400" dirty="0"/>
                  <a:t> is correct and 0 otherwise.</a:t>
                </a:r>
                <a:endParaRPr lang="zh-TW" altLang="en-US" sz="2400" dirty="0"/>
              </a:p>
            </p:txBody>
          </p:sp>
        </mc:Choice>
        <mc:Fallback xmlns="">
          <p:sp>
            <p:nvSpPr>
              <p:cNvPr id="2" name="內容版面配置區 1">
                <a:extLst>
                  <a:ext uri="{FF2B5EF4-FFF2-40B4-BE49-F238E27FC236}">
                    <a16:creationId xmlns:a16="http://schemas.microsoft.com/office/drawing/2014/main" id="{49FB620B-46A8-4D07-BE92-C1FCAEADFCCA}"/>
                  </a:ext>
                </a:extLst>
              </p:cNvPr>
              <p:cNvSpPr>
                <a:spLocks noGrp="1" noRot="1" noChangeAspect="1" noMove="1" noResize="1" noEditPoints="1" noAdjustHandles="1" noChangeArrowheads="1" noChangeShapeType="1" noTextEdit="1"/>
              </p:cNvSpPr>
              <p:nvPr>
                <p:ph idx="1"/>
              </p:nvPr>
            </p:nvSpPr>
            <p:spPr>
              <a:blipFill>
                <a:blip r:embed="rId3"/>
                <a:stretch>
                  <a:fillRect l="-928" t="-700"/>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EBEAB5C8-55FB-4D89-BC62-DDBEF393FAF4}"/>
              </a:ext>
            </a:extLst>
          </p:cNvPr>
          <p:cNvSpPr>
            <a:spLocks noGrp="1"/>
          </p:cNvSpPr>
          <p:nvPr>
            <p:ph type="sldNum" sz="quarter" idx="12"/>
          </p:nvPr>
        </p:nvSpPr>
        <p:spPr/>
        <p:txBody>
          <a:bodyPr/>
          <a:lstStyle/>
          <a:p>
            <a:fld id="{657FEDA2-CCC4-419E-AC70-37811D068BDC}" type="slidenum">
              <a:rPr lang="zh-TW" altLang="en-US" smtClean="0"/>
              <a:pPr/>
              <a:t>18</a:t>
            </a:fld>
            <a:endParaRPr lang="zh-TW" altLang="en-US" dirty="0"/>
          </a:p>
        </p:txBody>
      </p:sp>
      <p:sp>
        <p:nvSpPr>
          <p:cNvPr id="4" name="標題 3">
            <a:extLst>
              <a:ext uri="{FF2B5EF4-FFF2-40B4-BE49-F238E27FC236}">
                <a16:creationId xmlns:a16="http://schemas.microsoft.com/office/drawing/2014/main" id="{110F2394-27FE-41CF-A5CC-EE2810B9BF87}"/>
              </a:ext>
            </a:extLst>
          </p:cNvPr>
          <p:cNvSpPr>
            <a:spLocks noGrp="1"/>
          </p:cNvSpPr>
          <p:nvPr>
            <p:ph type="title"/>
          </p:nvPr>
        </p:nvSpPr>
        <p:spPr/>
        <p:txBody>
          <a:bodyPr>
            <a:normAutofit/>
          </a:bodyPr>
          <a:lstStyle/>
          <a:p>
            <a:r>
              <a:rPr lang="en-US" altLang="zh-TW" dirty="0"/>
              <a:t>The loss</a:t>
            </a:r>
            <a:r>
              <a:rPr lang="zh-TW" altLang="en-US" dirty="0"/>
              <a:t> </a:t>
            </a:r>
            <a:r>
              <a:rPr lang="en-US" altLang="zh-TW" dirty="0"/>
              <a:t>function of ELN</a:t>
            </a:r>
            <a:endParaRPr lang="zh-TW" altLang="en-US" dirty="0"/>
          </a:p>
        </p:txBody>
      </p:sp>
    </p:spTree>
    <p:extLst>
      <p:ext uri="{BB962C8B-B14F-4D97-AF65-F5344CB8AC3E}">
        <p14:creationId xmlns:p14="http://schemas.microsoft.com/office/powerpoint/2010/main" val="3877167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8C60ED0F-3E24-4B1C-A460-CF36FDF35BB7}"/>
                  </a:ext>
                </a:extLst>
              </p:cNvPr>
              <p:cNvSpPr>
                <a:spLocks noGrp="1"/>
              </p:cNvSpPr>
              <p:nvPr>
                <p:ph idx="1"/>
              </p:nvPr>
            </p:nvSpPr>
            <p:spPr>
              <a:xfrm>
                <a:off x="838200" y="1825625"/>
                <a:ext cx="10515600" cy="4351338"/>
              </a:xfrm>
            </p:spPr>
            <p:txBody>
              <a:bodyPr>
                <a:normAutofit/>
              </a:bodyPr>
              <a:lstStyle/>
              <a:p>
                <a:pPr algn="just">
                  <a:lnSpc>
                    <a:spcPct val="100000"/>
                  </a:lnSpc>
                </a:pPr>
                <a:r>
                  <a:rPr lang="en-US" altLang="zh-TW" sz="2800" dirty="0"/>
                  <a:t>Despite using the auxiliary decoders, the population of pixel-level binary labels in </a:t>
                </a:r>
                <a14:m>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𝑀</m:t>
                        </m:r>
                      </m:e>
                      <m:sup>
                        <m:r>
                          <a:rPr lang="en-US" altLang="zh-TW" sz="2800" b="0" i="1" smtClean="0">
                            <a:latin typeface="Cambria Math" panose="02040503050406030204" pitchFamily="18" charset="0"/>
                          </a:rPr>
                          <m:t>𝑘</m:t>
                        </m:r>
                      </m:sup>
                    </m:sSup>
                    <m:r>
                      <a:rPr lang="en-US" altLang="zh-TW" sz="2800" b="0" i="1" smtClean="0">
                        <a:latin typeface="Cambria Math" panose="02040503050406030204" pitchFamily="18" charset="0"/>
                      </a:rPr>
                      <m:t> </m:t>
                    </m:r>
                  </m:oMath>
                </a14:m>
                <a:r>
                  <a:rPr lang="en-US" altLang="zh-TW" sz="2800" dirty="0"/>
                  <a:t>is typically biased to 1 (correct), which impairs the error identification ability of ELN.</a:t>
                </a:r>
              </a:p>
              <a:p>
                <a:pPr algn="just">
                  <a:lnSpc>
                    <a:spcPct val="100000"/>
                  </a:lnSpc>
                </a:pPr>
                <a:r>
                  <a:rPr lang="en-US" altLang="zh-TW" sz="2800" dirty="0"/>
                  <a:t>Let </a:t>
                </a:r>
                <a14:m>
                  <m:oMath xmlns:m="http://schemas.openxmlformats.org/officeDocument/2006/math">
                    <m:sSub>
                      <m:sSubPr>
                        <m:ctrlPr>
                          <a:rPr lang="en-US" altLang="zh-TW" sz="2800" b="0" i="1" dirty="0" smtClean="0">
                            <a:latin typeface="Cambria Math" panose="02040503050406030204" pitchFamily="18" charset="0"/>
                          </a:rPr>
                        </m:ctrlPr>
                      </m:sSubPr>
                      <m:e>
                        <m:r>
                          <a:rPr lang="en-US" altLang="zh-TW" sz="2800" b="0" i="1" dirty="0" smtClean="0">
                            <a:latin typeface="Cambria Math" panose="02040503050406030204" pitchFamily="18" charset="0"/>
                            <a:ea typeface="Cambria Math" panose="02040503050406030204" pitchFamily="18" charset="0"/>
                          </a:rPr>
                          <m:t>ℒ</m:t>
                        </m:r>
                      </m:e>
                      <m:sub>
                        <m:r>
                          <a:rPr lang="en-US" altLang="zh-TW" sz="2800" i="1" dirty="0" smtClean="0">
                            <a:latin typeface="Cambria Math" panose="02040503050406030204" pitchFamily="18" charset="0"/>
                          </a:rPr>
                          <m:t>𝑤𝑐𝑒</m:t>
                        </m:r>
                      </m:sub>
                    </m:sSub>
                  </m:oMath>
                </a14:m>
                <a:r>
                  <a:rPr lang="en-US" altLang="zh-TW" sz="2800" dirty="0"/>
                  <a:t> denote a weight re-adjusted pixel-wise cross-entropy between segmentation prediction P and its binary ground truth label Y :</a:t>
                </a:r>
              </a:p>
              <a:p>
                <a:pPr algn="just">
                  <a:lnSpc>
                    <a:spcPct val="100000"/>
                  </a:lnSpc>
                </a:pPr>
                <a:endParaRPr lang="en-US" altLang="zh-TW" sz="800" dirty="0"/>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en-US" altLang="zh-TW" sz="2600" b="0" i="1" dirty="0" err="1" smtClean="0">
                              <a:latin typeface="Cambria Math" panose="02040503050406030204" pitchFamily="18" charset="0"/>
                              <a:ea typeface="Cambria Math" panose="02040503050406030204" pitchFamily="18" charset="0"/>
                            </a:rPr>
                          </m:ctrlPr>
                        </m:sSubPr>
                        <m:e>
                          <m:r>
                            <a:rPr lang="en-US" altLang="zh-TW" sz="2600" i="1" dirty="0" smtClean="0">
                              <a:latin typeface="Cambria Math" panose="02040503050406030204" pitchFamily="18" charset="0"/>
                              <a:ea typeface="Cambria Math" panose="02040503050406030204" pitchFamily="18" charset="0"/>
                            </a:rPr>
                            <m:t>𝐿</m:t>
                          </m:r>
                        </m:e>
                        <m:sub>
                          <m:r>
                            <a:rPr lang="en-US" altLang="zh-TW" sz="2600" b="0" i="1" dirty="0" err="1" smtClean="0">
                              <a:latin typeface="Cambria Math" panose="02040503050406030204" pitchFamily="18" charset="0"/>
                              <a:ea typeface="Cambria Math" panose="02040503050406030204" pitchFamily="18" charset="0"/>
                            </a:rPr>
                            <m:t>𝑤𝑐𝑒</m:t>
                          </m:r>
                        </m:sub>
                      </m:sSub>
                      <m:d>
                        <m:dPr>
                          <m:ctrlPr>
                            <a:rPr lang="en-US" altLang="zh-TW" sz="2600" b="0" i="1" dirty="0" smtClean="0">
                              <a:latin typeface="Cambria Math" panose="02040503050406030204" pitchFamily="18" charset="0"/>
                              <a:ea typeface="Cambria Math" panose="02040503050406030204" pitchFamily="18" charset="0"/>
                            </a:rPr>
                          </m:ctrlPr>
                        </m:dPr>
                        <m:e>
                          <m:r>
                            <a:rPr lang="en-US" altLang="zh-TW" sz="2600" i="1" dirty="0">
                              <a:latin typeface="Cambria Math" panose="02040503050406030204" pitchFamily="18" charset="0"/>
                              <a:ea typeface="Cambria Math" panose="02040503050406030204" pitchFamily="18" charset="0"/>
                            </a:rPr>
                            <m:t>𝑃</m:t>
                          </m:r>
                          <m:r>
                            <a:rPr lang="en-US" altLang="zh-TW" sz="2600" b="0" i="1" dirty="0" smtClean="0">
                              <a:latin typeface="Cambria Math" panose="02040503050406030204" pitchFamily="18" charset="0"/>
                              <a:ea typeface="Cambria Math" panose="02040503050406030204" pitchFamily="18" charset="0"/>
                            </a:rPr>
                            <m:t>,</m:t>
                          </m:r>
                          <m:r>
                            <a:rPr lang="en-US" altLang="zh-TW" sz="2600" b="0" i="1" dirty="0" smtClean="0">
                              <a:latin typeface="Cambria Math" panose="02040503050406030204" pitchFamily="18" charset="0"/>
                              <a:ea typeface="Cambria Math" panose="02040503050406030204" pitchFamily="18" charset="0"/>
                            </a:rPr>
                            <m:t>𝑌</m:t>
                          </m:r>
                        </m:e>
                      </m:d>
                      <m:r>
                        <a:rPr lang="en-US" altLang="zh-TW" sz="2600" b="0" i="1" dirty="0" smtClean="0">
                          <a:latin typeface="Cambria Math" panose="02040503050406030204" pitchFamily="18" charset="0"/>
                          <a:ea typeface="Cambria Math" panose="02040503050406030204" pitchFamily="18" charset="0"/>
                        </a:rPr>
                        <m:t>=−</m:t>
                      </m:r>
                      <m:nary>
                        <m:naryPr>
                          <m:chr m:val="∑"/>
                          <m:supHide m:val="on"/>
                          <m:ctrlPr>
                            <a:rPr lang="en-US" altLang="zh-TW" sz="2600" b="0" i="1" dirty="0" smtClean="0">
                              <a:latin typeface="Cambria Math" panose="02040503050406030204" pitchFamily="18" charset="0"/>
                              <a:ea typeface="Cambria Math" panose="02040503050406030204" pitchFamily="18" charset="0"/>
                            </a:rPr>
                          </m:ctrlPr>
                        </m:naryPr>
                        <m:sub>
                          <m:r>
                            <m:rPr>
                              <m:brk m:alnAt="7"/>
                            </m:rPr>
                            <a:rPr lang="en-US" altLang="zh-TW" sz="2600" b="0" i="1" dirty="0" smtClean="0">
                              <a:latin typeface="Cambria Math" panose="02040503050406030204" pitchFamily="18" charset="0"/>
                              <a:ea typeface="Cambria Math" panose="02040503050406030204" pitchFamily="18" charset="0"/>
                            </a:rPr>
                            <m:t>𝑖</m:t>
                          </m:r>
                        </m:sub>
                        <m:sup/>
                        <m:e>
                          <m:d>
                            <m:dPr>
                              <m:ctrlPr>
                                <a:rPr lang="en-US" altLang="zh-TW" sz="2600" b="0" i="1" dirty="0" smtClean="0">
                                  <a:latin typeface="Cambria Math" panose="02040503050406030204" pitchFamily="18" charset="0"/>
                                  <a:ea typeface="Cambria Math" panose="02040503050406030204" pitchFamily="18" charset="0"/>
                                </a:rPr>
                              </m:ctrlPr>
                            </m:dPr>
                            <m:e>
                              <m:r>
                                <a:rPr lang="zh-TW" altLang="en-US" sz="2600" i="1">
                                  <a:latin typeface="Cambria Math" panose="02040503050406030204" pitchFamily="18" charset="0"/>
                                  <a:ea typeface="Cambria Math" panose="02040503050406030204" pitchFamily="18" charset="0"/>
                                </a:rPr>
                                <m:t>𝕝</m:t>
                              </m:r>
                              <m:d>
                                <m:dPr>
                                  <m:begChr m:val="{"/>
                                  <m:endChr m:val="}"/>
                                  <m:ctrlPr>
                                    <a:rPr lang="en-US" altLang="zh-TW" sz="2600" b="0" i="1" smtClean="0">
                                      <a:latin typeface="Cambria Math" panose="02040503050406030204" pitchFamily="18" charset="0"/>
                                      <a:ea typeface="Cambria Math" panose="02040503050406030204" pitchFamily="18" charset="0"/>
                                    </a:rPr>
                                  </m:ctrlPr>
                                </m:dPr>
                                <m:e>
                                  <m:sSub>
                                    <m:sSubPr>
                                      <m:ctrlPr>
                                        <a:rPr lang="en-US" altLang="zh-TW" sz="2600" b="0" i="1" smtClean="0">
                                          <a:latin typeface="Cambria Math" panose="02040503050406030204" pitchFamily="18" charset="0"/>
                                          <a:ea typeface="Cambria Math" panose="02040503050406030204" pitchFamily="18" charset="0"/>
                                        </a:rPr>
                                      </m:ctrlPr>
                                    </m:sSubPr>
                                    <m:e>
                                      <m:r>
                                        <a:rPr lang="en-US" altLang="zh-TW" sz="2600" b="0" i="1" smtClean="0">
                                          <a:latin typeface="Cambria Math" panose="02040503050406030204" pitchFamily="18" charset="0"/>
                                          <a:ea typeface="Cambria Math" panose="02040503050406030204" pitchFamily="18" charset="0"/>
                                        </a:rPr>
                                        <m:t>𝑌</m:t>
                                      </m:r>
                                    </m:e>
                                    <m:sub>
                                      <m:r>
                                        <a:rPr lang="en-US" altLang="zh-TW" sz="2600" b="0" i="1" smtClean="0">
                                          <a:latin typeface="Cambria Math" panose="02040503050406030204" pitchFamily="18" charset="0"/>
                                          <a:ea typeface="Cambria Math" panose="02040503050406030204" pitchFamily="18" charset="0"/>
                                        </a:rPr>
                                        <m:t>𝑖</m:t>
                                      </m:r>
                                    </m:sub>
                                  </m:sSub>
                                  <m:r>
                                    <a:rPr lang="en-US" altLang="zh-TW" sz="2600" b="0" i="1" smtClean="0">
                                      <a:latin typeface="Cambria Math" panose="02040503050406030204" pitchFamily="18" charset="0"/>
                                      <a:ea typeface="Cambria Math" panose="02040503050406030204" pitchFamily="18" charset="0"/>
                                    </a:rPr>
                                    <m:t>=0</m:t>
                                  </m:r>
                                </m:e>
                              </m:d>
                              <m:f>
                                <m:fPr>
                                  <m:ctrlPr>
                                    <a:rPr lang="en-US" altLang="zh-TW" sz="2600" b="0" i="1" smtClean="0">
                                      <a:latin typeface="Cambria Math" panose="02040503050406030204" pitchFamily="18" charset="0"/>
                                      <a:ea typeface="Cambria Math" panose="02040503050406030204" pitchFamily="18" charset="0"/>
                                    </a:rPr>
                                  </m:ctrlPr>
                                </m:fPr>
                                <m:num>
                                  <m:nary>
                                    <m:naryPr>
                                      <m:chr m:val="∑"/>
                                      <m:supHide m:val="on"/>
                                      <m:ctrlPr>
                                        <a:rPr lang="en-US" altLang="zh-TW" sz="2600" b="0" i="1" smtClean="0">
                                          <a:latin typeface="Cambria Math" panose="02040503050406030204" pitchFamily="18" charset="0"/>
                                          <a:ea typeface="Cambria Math" panose="02040503050406030204" pitchFamily="18" charset="0"/>
                                        </a:rPr>
                                      </m:ctrlPr>
                                    </m:naryPr>
                                    <m:sub>
                                      <m:r>
                                        <m:rPr>
                                          <m:brk m:alnAt="7"/>
                                        </m:rPr>
                                        <a:rPr lang="en-US" altLang="zh-TW" sz="2600" b="0" i="1" smtClean="0">
                                          <a:latin typeface="Cambria Math" panose="02040503050406030204" pitchFamily="18" charset="0"/>
                                          <a:ea typeface="Cambria Math" panose="02040503050406030204" pitchFamily="18" charset="0"/>
                                        </a:rPr>
                                        <m:t>𝑗</m:t>
                                      </m:r>
                                    </m:sub>
                                    <m:sup/>
                                    <m:e>
                                      <m:r>
                                        <a:rPr lang="zh-TW" altLang="en-US" sz="2600" i="1">
                                          <a:latin typeface="Cambria Math" panose="02040503050406030204" pitchFamily="18" charset="0"/>
                                          <a:ea typeface="Cambria Math" panose="02040503050406030204" pitchFamily="18" charset="0"/>
                                        </a:rPr>
                                        <m:t>𝕝</m:t>
                                      </m:r>
                                      <m:d>
                                        <m:dPr>
                                          <m:begChr m:val="{"/>
                                          <m:endChr m:val="}"/>
                                          <m:ctrlPr>
                                            <a:rPr lang="en-US" altLang="zh-TW" sz="2600" i="1">
                                              <a:latin typeface="Cambria Math" panose="02040503050406030204" pitchFamily="18" charset="0"/>
                                              <a:ea typeface="Cambria Math" panose="02040503050406030204" pitchFamily="18" charset="0"/>
                                            </a:rPr>
                                          </m:ctrlPr>
                                        </m:dPr>
                                        <m:e>
                                          <m:sSub>
                                            <m:sSubPr>
                                              <m:ctrlPr>
                                                <a:rPr lang="en-US" altLang="zh-TW" sz="2600" i="1">
                                                  <a:latin typeface="Cambria Math" panose="02040503050406030204" pitchFamily="18" charset="0"/>
                                                  <a:ea typeface="Cambria Math" panose="02040503050406030204" pitchFamily="18" charset="0"/>
                                                </a:rPr>
                                              </m:ctrlPr>
                                            </m:sSubPr>
                                            <m:e>
                                              <m:r>
                                                <a:rPr lang="en-US" altLang="zh-TW" sz="2600" i="1">
                                                  <a:latin typeface="Cambria Math" panose="02040503050406030204" pitchFamily="18" charset="0"/>
                                                  <a:ea typeface="Cambria Math" panose="02040503050406030204" pitchFamily="18" charset="0"/>
                                                </a:rPr>
                                                <m:t>𝑌</m:t>
                                              </m:r>
                                            </m:e>
                                            <m:sub>
                                              <m:r>
                                                <a:rPr lang="en-US" altLang="zh-TW" sz="2600" b="0" i="1" smtClean="0">
                                                  <a:latin typeface="Cambria Math" panose="02040503050406030204" pitchFamily="18" charset="0"/>
                                                  <a:ea typeface="Cambria Math" panose="02040503050406030204" pitchFamily="18" charset="0"/>
                                                </a:rPr>
                                                <m:t>𝑗</m:t>
                                              </m:r>
                                            </m:sub>
                                          </m:sSub>
                                          <m:r>
                                            <a:rPr lang="en-US" altLang="zh-TW" sz="2600" i="1">
                                              <a:latin typeface="Cambria Math" panose="02040503050406030204" pitchFamily="18" charset="0"/>
                                              <a:ea typeface="Cambria Math" panose="02040503050406030204" pitchFamily="18" charset="0"/>
                                            </a:rPr>
                                            <m:t>=</m:t>
                                          </m:r>
                                          <m:r>
                                            <a:rPr lang="en-US" altLang="zh-TW" sz="2600" b="0" i="1" smtClean="0">
                                              <a:latin typeface="Cambria Math" panose="02040503050406030204" pitchFamily="18" charset="0"/>
                                              <a:ea typeface="Cambria Math" panose="02040503050406030204" pitchFamily="18" charset="0"/>
                                            </a:rPr>
                                            <m:t>1</m:t>
                                          </m:r>
                                        </m:e>
                                      </m:d>
                                    </m:e>
                                  </m:nary>
                                </m:num>
                                <m:den>
                                  <m:nary>
                                    <m:naryPr>
                                      <m:chr m:val="∑"/>
                                      <m:supHide m:val="on"/>
                                      <m:ctrlPr>
                                        <a:rPr lang="en-US" altLang="zh-TW" sz="2600" i="1">
                                          <a:latin typeface="Cambria Math" panose="02040503050406030204" pitchFamily="18" charset="0"/>
                                          <a:ea typeface="Cambria Math" panose="02040503050406030204" pitchFamily="18" charset="0"/>
                                        </a:rPr>
                                      </m:ctrlPr>
                                    </m:naryPr>
                                    <m:sub>
                                      <m:r>
                                        <m:rPr>
                                          <m:brk m:alnAt="7"/>
                                        </m:rPr>
                                        <a:rPr lang="en-US" altLang="zh-TW" sz="2600" i="1">
                                          <a:latin typeface="Cambria Math" panose="02040503050406030204" pitchFamily="18" charset="0"/>
                                          <a:ea typeface="Cambria Math" panose="02040503050406030204" pitchFamily="18" charset="0"/>
                                        </a:rPr>
                                        <m:t>𝑗</m:t>
                                      </m:r>
                                    </m:sub>
                                    <m:sup/>
                                    <m:e>
                                      <m:r>
                                        <a:rPr lang="zh-TW" altLang="en-US" sz="2600" i="1">
                                          <a:latin typeface="Cambria Math" panose="02040503050406030204" pitchFamily="18" charset="0"/>
                                          <a:ea typeface="Cambria Math" panose="02040503050406030204" pitchFamily="18" charset="0"/>
                                        </a:rPr>
                                        <m:t>𝕝</m:t>
                                      </m:r>
                                      <m:d>
                                        <m:dPr>
                                          <m:begChr m:val="{"/>
                                          <m:endChr m:val="}"/>
                                          <m:ctrlPr>
                                            <a:rPr lang="en-US" altLang="zh-TW" sz="2600" i="1">
                                              <a:latin typeface="Cambria Math" panose="02040503050406030204" pitchFamily="18" charset="0"/>
                                              <a:ea typeface="Cambria Math" panose="02040503050406030204" pitchFamily="18" charset="0"/>
                                            </a:rPr>
                                          </m:ctrlPr>
                                        </m:dPr>
                                        <m:e>
                                          <m:sSub>
                                            <m:sSubPr>
                                              <m:ctrlPr>
                                                <a:rPr lang="en-US" altLang="zh-TW" sz="2600" i="1">
                                                  <a:latin typeface="Cambria Math" panose="02040503050406030204" pitchFamily="18" charset="0"/>
                                                  <a:ea typeface="Cambria Math" panose="02040503050406030204" pitchFamily="18" charset="0"/>
                                                </a:rPr>
                                              </m:ctrlPr>
                                            </m:sSubPr>
                                            <m:e>
                                              <m:r>
                                                <a:rPr lang="en-US" altLang="zh-TW" sz="2600" i="1">
                                                  <a:latin typeface="Cambria Math" panose="02040503050406030204" pitchFamily="18" charset="0"/>
                                                  <a:ea typeface="Cambria Math" panose="02040503050406030204" pitchFamily="18" charset="0"/>
                                                </a:rPr>
                                                <m:t>𝑌</m:t>
                                              </m:r>
                                            </m:e>
                                            <m:sub>
                                              <m:r>
                                                <a:rPr lang="en-US" altLang="zh-TW" sz="2600" i="1">
                                                  <a:latin typeface="Cambria Math" panose="02040503050406030204" pitchFamily="18" charset="0"/>
                                                  <a:ea typeface="Cambria Math" panose="02040503050406030204" pitchFamily="18" charset="0"/>
                                                </a:rPr>
                                                <m:t>𝑗</m:t>
                                              </m:r>
                                            </m:sub>
                                          </m:sSub>
                                          <m:r>
                                            <a:rPr lang="en-US" altLang="zh-TW" sz="2600" i="1">
                                              <a:latin typeface="Cambria Math" panose="02040503050406030204" pitchFamily="18" charset="0"/>
                                              <a:ea typeface="Cambria Math" panose="02040503050406030204" pitchFamily="18" charset="0"/>
                                            </a:rPr>
                                            <m:t>=0</m:t>
                                          </m:r>
                                        </m:e>
                                      </m:d>
                                    </m:e>
                                  </m:nary>
                                </m:den>
                              </m:f>
                              <m:sSubSup>
                                <m:sSubSupPr>
                                  <m:ctrlPr>
                                    <a:rPr lang="en-US" altLang="zh-TW" sz="2600" b="0" i="1" smtClean="0">
                                      <a:latin typeface="Cambria Math" panose="02040503050406030204" pitchFamily="18" charset="0"/>
                                      <a:ea typeface="Cambria Math" panose="02040503050406030204" pitchFamily="18" charset="0"/>
                                    </a:rPr>
                                  </m:ctrlPr>
                                </m:sSubSupPr>
                                <m:e>
                                  <m:r>
                                    <a:rPr lang="en-US" altLang="zh-TW" sz="2600" b="0" i="1" smtClean="0">
                                      <a:latin typeface="Cambria Math" panose="02040503050406030204" pitchFamily="18" charset="0"/>
                                      <a:ea typeface="Cambria Math" panose="02040503050406030204" pitchFamily="18" charset="0"/>
                                    </a:rPr>
                                    <m:t>𝑌</m:t>
                                  </m:r>
                                </m:e>
                                <m:sub>
                                  <m:r>
                                    <a:rPr lang="en-US" altLang="zh-TW" sz="2600" b="0" i="1" smtClean="0">
                                      <a:latin typeface="Cambria Math" panose="02040503050406030204" pitchFamily="18" charset="0"/>
                                      <a:ea typeface="Cambria Math" panose="02040503050406030204" pitchFamily="18" charset="0"/>
                                    </a:rPr>
                                    <m:t>𝑖</m:t>
                                  </m:r>
                                </m:sub>
                                <m:sup>
                                  <m:r>
                                    <a:rPr lang="en-US" altLang="zh-TW" sz="2600" b="0" i="1" smtClean="0">
                                      <a:latin typeface="Cambria Math" panose="02040503050406030204" pitchFamily="18" charset="0"/>
                                      <a:ea typeface="Cambria Math" panose="02040503050406030204" pitchFamily="18" charset="0"/>
                                    </a:rPr>
                                    <m:t>𝑇</m:t>
                                  </m:r>
                                </m:sup>
                              </m:sSubSup>
                              <m:func>
                                <m:funcPr>
                                  <m:ctrlPr>
                                    <a:rPr lang="en-US" altLang="zh-TW" sz="2600" b="0" i="1" smtClean="0">
                                      <a:latin typeface="Cambria Math" panose="02040503050406030204" pitchFamily="18" charset="0"/>
                                      <a:ea typeface="Cambria Math" panose="02040503050406030204" pitchFamily="18" charset="0"/>
                                    </a:rPr>
                                  </m:ctrlPr>
                                </m:funcPr>
                                <m:fName>
                                  <m:r>
                                    <m:rPr>
                                      <m:sty m:val="p"/>
                                    </m:rPr>
                                    <a:rPr lang="en-US" altLang="zh-TW" sz="2600" b="0" i="0" smtClean="0">
                                      <a:latin typeface="Cambria Math" panose="02040503050406030204" pitchFamily="18" charset="0"/>
                                      <a:ea typeface="Cambria Math" panose="02040503050406030204" pitchFamily="18" charset="0"/>
                                    </a:rPr>
                                    <m:t>log</m:t>
                                  </m:r>
                                </m:fName>
                                <m:e>
                                  <m:d>
                                    <m:dPr>
                                      <m:ctrlPr>
                                        <a:rPr lang="en-US" altLang="zh-TW" sz="2600" b="0" i="1" smtClean="0">
                                          <a:latin typeface="Cambria Math" panose="02040503050406030204" pitchFamily="18" charset="0"/>
                                          <a:ea typeface="Cambria Math" panose="02040503050406030204" pitchFamily="18" charset="0"/>
                                        </a:rPr>
                                      </m:ctrlPr>
                                    </m:dPr>
                                    <m:e>
                                      <m:sSub>
                                        <m:sSubPr>
                                          <m:ctrlPr>
                                            <a:rPr lang="en-US" altLang="zh-TW" sz="2600" b="0" i="1" smtClean="0">
                                              <a:latin typeface="Cambria Math" panose="02040503050406030204" pitchFamily="18" charset="0"/>
                                              <a:ea typeface="Cambria Math" panose="02040503050406030204" pitchFamily="18" charset="0"/>
                                            </a:rPr>
                                          </m:ctrlPr>
                                        </m:sSubPr>
                                        <m:e>
                                          <m:r>
                                            <a:rPr lang="en-US" altLang="zh-TW" sz="2600" b="0" i="1" smtClean="0">
                                              <a:latin typeface="Cambria Math" panose="02040503050406030204" pitchFamily="18" charset="0"/>
                                              <a:ea typeface="Cambria Math" panose="02040503050406030204" pitchFamily="18" charset="0"/>
                                            </a:rPr>
                                            <m:t>𝑃</m:t>
                                          </m:r>
                                        </m:e>
                                        <m:sub>
                                          <m:r>
                                            <a:rPr lang="en-US" altLang="zh-TW" sz="2600" b="0" i="1" smtClean="0">
                                              <a:latin typeface="Cambria Math" panose="02040503050406030204" pitchFamily="18" charset="0"/>
                                              <a:ea typeface="Cambria Math" panose="02040503050406030204" pitchFamily="18" charset="0"/>
                                            </a:rPr>
                                            <m:t>𝑖</m:t>
                                          </m:r>
                                        </m:sub>
                                      </m:sSub>
                                    </m:e>
                                  </m:d>
                                </m:e>
                              </m:func>
                              <m:r>
                                <a:rPr lang="en-US" altLang="zh-TW" sz="2600" b="0" i="1" smtClean="0">
                                  <a:latin typeface="Cambria Math" panose="02040503050406030204" pitchFamily="18" charset="0"/>
                                  <a:ea typeface="Cambria Math" panose="02040503050406030204" pitchFamily="18" charset="0"/>
                                </a:rPr>
                                <m:t>+</m:t>
                              </m:r>
                              <m:r>
                                <a:rPr lang="zh-TW" altLang="en-US" sz="2600" i="1">
                                  <a:latin typeface="Cambria Math" panose="02040503050406030204" pitchFamily="18" charset="0"/>
                                  <a:ea typeface="Cambria Math" panose="02040503050406030204" pitchFamily="18" charset="0"/>
                                </a:rPr>
                                <m:t>𝕝</m:t>
                              </m:r>
                              <m:d>
                                <m:dPr>
                                  <m:begChr m:val="{"/>
                                  <m:endChr m:val="}"/>
                                  <m:ctrlPr>
                                    <a:rPr lang="en-US" altLang="zh-TW" sz="2600" i="1">
                                      <a:latin typeface="Cambria Math" panose="02040503050406030204" pitchFamily="18" charset="0"/>
                                      <a:ea typeface="Cambria Math" panose="02040503050406030204" pitchFamily="18" charset="0"/>
                                    </a:rPr>
                                  </m:ctrlPr>
                                </m:dPr>
                                <m:e>
                                  <m:sSub>
                                    <m:sSubPr>
                                      <m:ctrlPr>
                                        <a:rPr lang="en-US" altLang="zh-TW" sz="2600" i="1">
                                          <a:latin typeface="Cambria Math" panose="02040503050406030204" pitchFamily="18" charset="0"/>
                                          <a:ea typeface="Cambria Math" panose="02040503050406030204" pitchFamily="18" charset="0"/>
                                        </a:rPr>
                                      </m:ctrlPr>
                                    </m:sSubPr>
                                    <m:e>
                                      <m:r>
                                        <a:rPr lang="en-US" altLang="zh-TW" sz="2600" i="1">
                                          <a:latin typeface="Cambria Math" panose="02040503050406030204" pitchFamily="18" charset="0"/>
                                          <a:ea typeface="Cambria Math" panose="02040503050406030204" pitchFamily="18" charset="0"/>
                                        </a:rPr>
                                        <m:t>𝑌</m:t>
                                      </m:r>
                                    </m:e>
                                    <m:sub>
                                      <m:r>
                                        <a:rPr lang="en-US" altLang="zh-TW" sz="2600" b="0" i="1" smtClean="0">
                                          <a:latin typeface="Cambria Math" panose="02040503050406030204" pitchFamily="18" charset="0"/>
                                          <a:ea typeface="Cambria Math" panose="02040503050406030204" pitchFamily="18" charset="0"/>
                                        </a:rPr>
                                        <m:t>𝑖</m:t>
                                      </m:r>
                                    </m:sub>
                                  </m:sSub>
                                  <m:r>
                                    <a:rPr lang="en-US" altLang="zh-TW" sz="2600" i="1">
                                      <a:latin typeface="Cambria Math" panose="02040503050406030204" pitchFamily="18" charset="0"/>
                                      <a:ea typeface="Cambria Math" panose="02040503050406030204" pitchFamily="18" charset="0"/>
                                    </a:rPr>
                                    <m:t>=1</m:t>
                                  </m:r>
                                </m:e>
                              </m:d>
                              <m:sSubSup>
                                <m:sSubSupPr>
                                  <m:ctrlPr>
                                    <a:rPr lang="en-US" altLang="zh-TW" sz="2600" i="1">
                                      <a:latin typeface="Cambria Math" panose="02040503050406030204" pitchFamily="18" charset="0"/>
                                      <a:ea typeface="Cambria Math" panose="02040503050406030204" pitchFamily="18" charset="0"/>
                                    </a:rPr>
                                  </m:ctrlPr>
                                </m:sSubSupPr>
                                <m:e>
                                  <m:r>
                                    <a:rPr lang="en-US" altLang="zh-TW" sz="2600" i="1">
                                      <a:latin typeface="Cambria Math" panose="02040503050406030204" pitchFamily="18" charset="0"/>
                                      <a:ea typeface="Cambria Math" panose="02040503050406030204" pitchFamily="18" charset="0"/>
                                    </a:rPr>
                                    <m:t>𝑌</m:t>
                                  </m:r>
                                </m:e>
                                <m:sub>
                                  <m:r>
                                    <a:rPr lang="en-US" altLang="zh-TW" sz="2600" i="1">
                                      <a:latin typeface="Cambria Math" panose="02040503050406030204" pitchFamily="18" charset="0"/>
                                      <a:ea typeface="Cambria Math" panose="02040503050406030204" pitchFamily="18" charset="0"/>
                                    </a:rPr>
                                    <m:t>𝑖</m:t>
                                  </m:r>
                                </m:sub>
                                <m:sup>
                                  <m:r>
                                    <a:rPr lang="en-US" altLang="zh-TW" sz="2600" i="1">
                                      <a:latin typeface="Cambria Math" panose="02040503050406030204" pitchFamily="18" charset="0"/>
                                      <a:ea typeface="Cambria Math" panose="02040503050406030204" pitchFamily="18" charset="0"/>
                                    </a:rPr>
                                    <m:t>𝑇</m:t>
                                  </m:r>
                                </m:sup>
                              </m:sSubSup>
                              <m:func>
                                <m:funcPr>
                                  <m:ctrlPr>
                                    <a:rPr lang="en-US" altLang="zh-TW" sz="2600" i="1">
                                      <a:latin typeface="Cambria Math" panose="02040503050406030204" pitchFamily="18" charset="0"/>
                                      <a:ea typeface="Cambria Math" panose="02040503050406030204" pitchFamily="18" charset="0"/>
                                    </a:rPr>
                                  </m:ctrlPr>
                                </m:funcPr>
                                <m:fName>
                                  <m:r>
                                    <m:rPr>
                                      <m:sty m:val="p"/>
                                    </m:rPr>
                                    <a:rPr lang="en-US" altLang="zh-TW" sz="2600">
                                      <a:latin typeface="Cambria Math" panose="02040503050406030204" pitchFamily="18" charset="0"/>
                                      <a:ea typeface="Cambria Math" panose="02040503050406030204" pitchFamily="18" charset="0"/>
                                    </a:rPr>
                                    <m:t>log</m:t>
                                  </m:r>
                                </m:fName>
                                <m:e>
                                  <m:d>
                                    <m:dPr>
                                      <m:ctrlPr>
                                        <a:rPr lang="en-US" altLang="zh-TW" sz="2600" i="1">
                                          <a:latin typeface="Cambria Math" panose="02040503050406030204" pitchFamily="18" charset="0"/>
                                          <a:ea typeface="Cambria Math" panose="02040503050406030204" pitchFamily="18" charset="0"/>
                                        </a:rPr>
                                      </m:ctrlPr>
                                    </m:dPr>
                                    <m:e>
                                      <m:sSub>
                                        <m:sSubPr>
                                          <m:ctrlPr>
                                            <a:rPr lang="en-US" altLang="zh-TW" sz="2600" i="1">
                                              <a:latin typeface="Cambria Math" panose="02040503050406030204" pitchFamily="18" charset="0"/>
                                              <a:ea typeface="Cambria Math" panose="02040503050406030204" pitchFamily="18" charset="0"/>
                                            </a:rPr>
                                          </m:ctrlPr>
                                        </m:sSubPr>
                                        <m:e>
                                          <m:r>
                                            <a:rPr lang="en-US" altLang="zh-TW" sz="2600" i="1">
                                              <a:latin typeface="Cambria Math" panose="02040503050406030204" pitchFamily="18" charset="0"/>
                                              <a:ea typeface="Cambria Math" panose="02040503050406030204" pitchFamily="18" charset="0"/>
                                            </a:rPr>
                                            <m:t>𝑃</m:t>
                                          </m:r>
                                        </m:e>
                                        <m:sub>
                                          <m:r>
                                            <a:rPr lang="en-US" altLang="zh-TW" sz="2600" i="1">
                                              <a:latin typeface="Cambria Math" panose="02040503050406030204" pitchFamily="18" charset="0"/>
                                              <a:ea typeface="Cambria Math" panose="02040503050406030204" pitchFamily="18" charset="0"/>
                                            </a:rPr>
                                            <m:t>𝑖</m:t>
                                          </m:r>
                                        </m:sub>
                                      </m:sSub>
                                    </m:e>
                                  </m:d>
                                </m:e>
                              </m:func>
                            </m:e>
                          </m:d>
                        </m:e>
                      </m:nary>
                      <m:r>
                        <a:rPr lang="en-US" altLang="zh-TW" sz="2600" b="0" i="1" dirty="0" smtClean="0">
                          <a:latin typeface="Cambria Math" panose="02040503050406030204" pitchFamily="18" charset="0"/>
                          <a:ea typeface="Cambria Math" panose="02040503050406030204" pitchFamily="18" charset="0"/>
                        </a:rPr>
                        <m:t>  (5)</m:t>
                      </m:r>
                    </m:oMath>
                  </m:oMathPara>
                </a14:m>
                <a:endParaRPr lang="en-US" altLang="zh-TW" sz="2600" dirty="0">
                  <a:ea typeface="Cambria Math" panose="02040503050406030204" pitchFamily="18" charset="0"/>
                </a:endParaRPr>
              </a:p>
              <a:p>
                <a:pPr marL="0" indent="0" algn="just">
                  <a:buNone/>
                </a:pPr>
                <a:endParaRPr lang="zh-TW" altLang="en-US" sz="2800" dirty="0"/>
              </a:p>
            </p:txBody>
          </p:sp>
        </mc:Choice>
        <mc:Fallback xmlns="">
          <p:sp>
            <p:nvSpPr>
              <p:cNvPr id="2" name="內容版面配置區 1">
                <a:extLst>
                  <a:ext uri="{FF2B5EF4-FFF2-40B4-BE49-F238E27FC236}">
                    <a16:creationId xmlns:a16="http://schemas.microsoft.com/office/drawing/2014/main" id="{8C60ED0F-3E24-4B1C-A460-CF36FDF35BB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1401" r="-2087"/>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22FAD700-E063-4420-941E-643EB8ADAF14}"/>
              </a:ext>
            </a:extLst>
          </p:cNvPr>
          <p:cNvSpPr>
            <a:spLocks noGrp="1"/>
          </p:cNvSpPr>
          <p:nvPr>
            <p:ph type="sldNum" sz="quarter" idx="12"/>
          </p:nvPr>
        </p:nvSpPr>
        <p:spPr/>
        <p:txBody>
          <a:bodyPr/>
          <a:lstStyle/>
          <a:p>
            <a:fld id="{657FEDA2-CCC4-419E-AC70-37811D068BDC}" type="slidenum">
              <a:rPr lang="zh-TW" altLang="en-US" smtClean="0"/>
              <a:pPr/>
              <a:t>19</a:t>
            </a:fld>
            <a:endParaRPr lang="zh-TW" altLang="en-US" dirty="0"/>
          </a:p>
        </p:txBody>
      </p:sp>
      <p:sp>
        <p:nvSpPr>
          <p:cNvPr id="4" name="標題 3">
            <a:extLst>
              <a:ext uri="{FF2B5EF4-FFF2-40B4-BE49-F238E27FC236}">
                <a16:creationId xmlns:a16="http://schemas.microsoft.com/office/drawing/2014/main" id="{9B9F1478-8DB3-4420-A915-BB394359D8DE}"/>
              </a:ext>
            </a:extLst>
          </p:cNvPr>
          <p:cNvSpPr>
            <a:spLocks noGrp="1"/>
          </p:cNvSpPr>
          <p:nvPr>
            <p:ph type="title"/>
          </p:nvPr>
        </p:nvSpPr>
        <p:spPr/>
        <p:txBody>
          <a:bodyPr/>
          <a:lstStyle/>
          <a:p>
            <a:r>
              <a:rPr lang="en-US" altLang="zh-TW" dirty="0"/>
              <a:t>The loss</a:t>
            </a:r>
            <a:r>
              <a:rPr lang="zh-TW" altLang="en-US" dirty="0"/>
              <a:t> </a:t>
            </a:r>
            <a:r>
              <a:rPr lang="en-US" altLang="zh-TW" dirty="0"/>
              <a:t>function of ELN</a:t>
            </a:r>
            <a:endParaRPr lang="zh-TW" altLang="en-US" dirty="0"/>
          </a:p>
        </p:txBody>
      </p:sp>
    </p:spTree>
    <p:extLst>
      <p:ext uri="{BB962C8B-B14F-4D97-AF65-F5344CB8AC3E}">
        <p14:creationId xmlns:p14="http://schemas.microsoft.com/office/powerpoint/2010/main" val="119464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E089546-DE61-4A12-A922-2168CACD2C03}"/>
              </a:ext>
            </a:extLst>
          </p:cNvPr>
          <p:cNvSpPr>
            <a:spLocks noGrp="1"/>
          </p:cNvSpPr>
          <p:nvPr>
            <p:ph idx="1"/>
          </p:nvPr>
        </p:nvSpPr>
        <p:spPr/>
        <p:txBody>
          <a:bodyPr>
            <a:noAutofit/>
          </a:bodyPr>
          <a:lstStyle/>
          <a:p>
            <a:r>
              <a:rPr lang="en-US" altLang="zh-TW" sz="2800" dirty="0">
                <a:cs typeface="Times New Roman" panose="02020603050405020304" pitchFamily="18" charset="0"/>
              </a:rPr>
              <a:t>Introduction</a:t>
            </a:r>
          </a:p>
          <a:p>
            <a:r>
              <a:rPr lang="en-US" altLang="zh-TW" sz="2800" dirty="0">
                <a:cs typeface="Times New Roman" panose="02020603050405020304" pitchFamily="18" charset="0"/>
              </a:rPr>
              <a:t>Related Work</a:t>
            </a:r>
          </a:p>
          <a:p>
            <a:r>
              <a:rPr lang="en-US" altLang="zh-TW" sz="2800" dirty="0"/>
              <a:t>Methodology</a:t>
            </a:r>
          </a:p>
          <a:p>
            <a:r>
              <a:rPr lang="en-US" altLang="zh-TW" sz="2800" dirty="0"/>
              <a:t>Experiments</a:t>
            </a:r>
          </a:p>
          <a:p>
            <a:r>
              <a:rPr lang="en-US" altLang="zh-TW" sz="2800" dirty="0">
                <a:cs typeface="Times New Roman" panose="02020603050405020304" pitchFamily="18" charset="0"/>
              </a:rPr>
              <a:t>Conclusion</a:t>
            </a:r>
          </a:p>
        </p:txBody>
      </p:sp>
      <p:sp>
        <p:nvSpPr>
          <p:cNvPr id="3" name="投影片編號版面配置區 2">
            <a:extLst>
              <a:ext uri="{FF2B5EF4-FFF2-40B4-BE49-F238E27FC236}">
                <a16:creationId xmlns:a16="http://schemas.microsoft.com/office/drawing/2014/main" id="{A8D83DDF-DCA6-47DC-A804-AE461C551D7B}"/>
              </a:ext>
            </a:extLst>
          </p:cNvPr>
          <p:cNvSpPr>
            <a:spLocks noGrp="1"/>
          </p:cNvSpPr>
          <p:nvPr>
            <p:ph type="sldNum" sz="quarter" idx="12"/>
          </p:nvPr>
        </p:nvSpPr>
        <p:spPr/>
        <p:txBody>
          <a:bodyPr/>
          <a:lstStyle/>
          <a:p>
            <a:fld id="{657FEDA2-CCC4-419E-AC70-37811D068BDC}" type="slidenum">
              <a:rPr lang="zh-TW" altLang="en-US" smtClean="0"/>
              <a:pPr/>
              <a:t>2</a:t>
            </a:fld>
            <a:endParaRPr lang="zh-TW" altLang="en-US"/>
          </a:p>
        </p:txBody>
      </p:sp>
      <p:sp>
        <p:nvSpPr>
          <p:cNvPr id="4" name="標題 3">
            <a:extLst>
              <a:ext uri="{FF2B5EF4-FFF2-40B4-BE49-F238E27FC236}">
                <a16:creationId xmlns:a16="http://schemas.microsoft.com/office/drawing/2014/main" id="{B601EAEE-BF47-4C2D-A57C-928933DF7ADC}"/>
              </a:ext>
            </a:extLst>
          </p:cNvPr>
          <p:cNvSpPr>
            <a:spLocks noGrp="1"/>
          </p:cNvSpPr>
          <p:nvPr>
            <p:ph type="title"/>
          </p:nvPr>
        </p:nvSpPr>
        <p:spPr>
          <a:xfrm>
            <a:off x="845126" y="329972"/>
            <a:ext cx="11346873" cy="1167924"/>
          </a:xfrm>
        </p:spPr>
        <p:txBody>
          <a:bodyPr>
            <a:normAutofit/>
          </a:bodyPr>
          <a:lstStyle/>
          <a:p>
            <a:r>
              <a:rPr lang="en-US" altLang="zh-TW" dirty="0"/>
              <a:t>Outline</a:t>
            </a:r>
            <a:endParaRPr lang="zh-TW" altLang="en-US" dirty="0"/>
          </a:p>
        </p:txBody>
      </p:sp>
    </p:spTree>
    <p:extLst>
      <p:ext uri="{BB962C8B-B14F-4D97-AF65-F5344CB8AC3E}">
        <p14:creationId xmlns:p14="http://schemas.microsoft.com/office/powerpoint/2010/main" val="39515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EF9C4FE6-553D-46A6-850D-CEE9A19771CE}"/>
                  </a:ext>
                </a:extLst>
              </p:cNvPr>
              <p:cNvSpPr>
                <a:spLocks noGrp="1"/>
              </p:cNvSpPr>
              <p:nvPr>
                <p:ph idx="1"/>
              </p:nvPr>
            </p:nvSpPr>
            <p:spPr/>
            <p:txBody>
              <a:bodyPr/>
              <a:lstStyle/>
              <a:p>
                <a:pPr>
                  <a:lnSpc>
                    <a:spcPct val="100000"/>
                  </a:lnSpc>
                </a:pPr>
                <a:r>
                  <a:rPr lang="en-US" altLang="zh-TW" sz="2800" dirty="0"/>
                  <a:t>Then the loss in Eq. (4) is revised as</a:t>
                </a: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ℒ</m:t>
                          </m:r>
                        </m:e>
                        <m:sub>
                          <m:r>
                            <a:rPr lang="en-US" altLang="zh-TW" sz="2800" i="1">
                              <a:latin typeface="Cambria Math" panose="02040503050406030204" pitchFamily="18" charset="0"/>
                              <a:ea typeface="Cambria Math" panose="02040503050406030204" pitchFamily="18" charset="0"/>
                            </a:rPr>
                            <m:t>𝐸𝐿𝑁</m:t>
                          </m:r>
                        </m:sub>
                      </m:sSub>
                      <m:r>
                        <a:rPr lang="en-US" altLang="zh-TW" sz="2800" i="1">
                          <a:latin typeface="Cambria Math" panose="02040503050406030204" pitchFamily="18" charset="0"/>
                          <a:ea typeface="Cambria Math" panose="02040503050406030204" pitchFamily="18" charset="0"/>
                        </a:rPr>
                        <m:t>=</m:t>
                      </m:r>
                      <m:f>
                        <m:fPr>
                          <m:ctrlPr>
                            <a:rPr lang="en-US" altLang="zh-TW" sz="2800" i="1">
                              <a:latin typeface="Cambria Math" panose="02040503050406030204" pitchFamily="18" charset="0"/>
                              <a:ea typeface="Cambria Math" panose="02040503050406030204" pitchFamily="18" charset="0"/>
                            </a:rPr>
                          </m:ctrlPr>
                        </m:fPr>
                        <m:num>
                          <m:r>
                            <a:rPr lang="en-US" altLang="zh-TW" sz="2800" i="1">
                              <a:latin typeface="Cambria Math" panose="02040503050406030204" pitchFamily="18" charset="0"/>
                              <a:ea typeface="Cambria Math" panose="02040503050406030204" pitchFamily="18" charset="0"/>
                            </a:rPr>
                            <m:t>1</m:t>
                          </m:r>
                        </m:num>
                        <m:den>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𝐷</m:t>
                              </m:r>
                            </m:e>
                            <m:sub>
                              <m:r>
                                <a:rPr lang="en-US" altLang="zh-TW" sz="2800" i="1">
                                  <a:latin typeface="Cambria Math" panose="02040503050406030204" pitchFamily="18" charset="0"/>
                                  <a:ea typeface="Cambria Math" panose="02040503050406030204" pitchFamily="18" charset="0"/>
                                </a:rPr>
                                <m:t>𝐿</m:t>
                              </m:r>
                            </m:sub>
                          </m:sSub>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𝐾</m:t>
                          </m:r>
                          <m:r>
                            <a:rPr lang="en-US" altLang="zh-TW" sz="2800" i="1">
                              <a:latin typeface="Cambria Math" panose="02040503050406030204" pitchFamily="18" charset="0"/>
                              <a:ea typeface="Cambria Math" panose="02040503050406030204" pitchFamily="18" charset="0"/>
                            </a:rPr>
                            <m:t>+1)</m:t>
                          </m:r>
                        </m:den>
                      </m:f>
                      <m:nary>
                        <m:naryPr>
                          <m:chr m:val="∑"/>
                          <m:supHide m:val="on"/>
                          <m:ctrlPr>
                            <a:rPr lang="en-US" altLang="zh-TW" sz="2800" i="1">
                              <a:latin typeface="Cambria Math" panose="02040503050406030204" pitchFamily="18" charset="0"/>
                              <a:ea typeface="Cambria Math" panose="02040503050406030204" pitchFamily="18" charset="0"/>
                            </a:rPr>
                          </m:ctrlPr>
                        </m:naryPr>
                        <m:sub>
                          <m:r>
                            <m:rPr>
                              <m:brk m:alnAt="7"/>
                            </m:rPr>
                            <a:rPr lang="en-US" altLang="zh-TW" sz="2800" i="1">
                              <a:latin typeface="Cambria Math" panose="02040503050406030204" pitchFamily="18" charset="0"/>
                              <a:ea typeface="Cambria Math" panose="02040503050406030204" pitchFamily="18" charset="0"/>
                            </a:rPr>
                            <m:t>𝑋</m:t>
                          </m:r>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m:rPr>
                                  <m:brk m:alnAt="7"/>
                                </m:rPr>
                                <a:rPr lang="en-US" altLang="zh-TW" sz="2800" i="1">
                                  <a:latin typeface="Cambria Math" panose="02040503050406030204" pitchFamily="18" charset="0"/>
                                  <a:ea typeface="Cambria Math" panose="02040503050406030204" pitchFamily="18" charset="0"/>
                                </a:rPr>
                                <m:t>𝐷</m:t>
                              </m:r>
                            </m:e>
                            <m:sub>
                              <m:r>
                                <m:rPr>
                                  <m:brk m:alnAt="7"/>
                                </m:rPr>
                                <a:rPr lang="en-US" altLang="zh-TW" sz="2800" i="1">
                                  <a:latin typeface="Cambria Math" panose="02040503050406030204" pitchFamily="18" charset="0"/>
                                  <a:ea typeface="Cambria Math" panose="02040503050406030204" pitchFamily="18" charset="0"/>
                                </a:rPr>
                                <m:t>𝐿</m:t>
                              </m:r>
                            </m:sub>
                          </m:sSub>
                        </m:sub>
                        <m:sup/>
                        <m:e>
                          <m:nary>
                            <m:naryPr>
                              <m:chr m:val="∑"/>
                              <m:ctrlPr>
                                <a:rPr lang="en-US" altLang="zh-TW" sz="2800" i="1">
                                  <a:latin typeface="Cambria Math" panose="02040503050406030204" pitchFamily="18" charset="0"/>
                                  <a:ea typeface="Cambria Math" panose="02040503050406030204" pitchFamily="18" charset="0"/>
                                </a:rPr>
                              </m:ctrlPr>
                            </m:naryPr>
                            <m:sub>
                              <m:r>
                                <m:rPr>
                                  <m:brk m:alnAt="23"/>
                                </m:rPr>
                                <a:rPr lang="en-US" altLang="zh-TW" sz="2800" i="1">
                                  <a:latin typeface="Cambria Math" panose="02040503050406030204" pitchFamily="18" charset="0"/>
                                  <a:ea typeface="Cambria Math" panose="02040503050406030204" pitchFamily="18" charset="0"/>
                                </a:rPr>
                                <m:t>𝑘</m:t>
                              </m:r>
                              <m:r>
                                <a:rPr lang="en-US" altLang="zh-TW" sz="2800" i="1">
                                  <a:latin typeface="Cambria Math" panose="02040503050406030204" pitchFamily="18" charset="0"/>
                                  <a:ea typeface="Cambria Math" panose="02040503050406030204" pitchFamily="18" charset="0"/>
                                </a:rPr>
                                <m:t>=0</m:t>
                              </m:r>
                            </m:sub>
                            <m:sup>
                              <m:r>
                                <a:rPr lang="en-US" altLang="zh-TW" sz="2800" i="1">
                                  <a:latin typeface="Cambria Math" panose="02040503050406030204" pitchFamily="18" charset="0"/>
                                  <a:ea typeface="Cambria Math" panose="02040503050406030204" pitchFamily="18" charset="0"/>
                                </a:rPr>
                                <m:t>𝐾</m:t>
                              </m:r>
                            </m:sup>
                            <m:e>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ℒ</m:t>
                                  </m:r>
                                </m:e>
                                <m:sub>
                                  <m:r>
                                    <a:rPr lang="en-US" altLang="zh-TW" sz="2800" b="0" i="1" smtClean="0">
                                      <a:latin typeface="Cambria Math" panose="02040503050406030204" pitchFamily="18" charset="0"/>
                                      <a:ea typeface="Cambria Math" panose="02040503050406030204" pitchFamily="18" charset="0"/>
                                    </a:rPr>
                                    <m:t>𝑤</m:t>
                                  </m:r>
                                  <m:r>
                                    <a:rPr lang="en-US" altLang="zh-TW" sz="2800" i="1">
                                      <a:latin typeface="Cambria Math" panose="02040503050406030204" pitchFamily="18" charset="0"/>
                                      <a:ea typeface="Cambria Math" panose="02040503050406030204" pitchFamily="18" charset="0"/>
                                    </a:rPr>
                                    <m:t>𝑐𝑒</m:t>
                                  </m:r>
                                </m:sub>
                              </m:sSub>
                              <m:d>
                                <m:dPr>
                                  <m:ctrlPr>
                                    <a:rPr lang="en-US" altLang="zh-TW" sz="2800" i="1">
                                      <a:latin typeface="Cambria Math" panose="02040503050406030204" pitchFamily="18" charset="0"/>
                                      <a:ea typeface="Cambria Math" panose="02040503050406030204" pitchFamily="18" charset="0"/>
                                    </a:rPr>
                                  </m:ctrlPr>
                                </m:dPr>
                                <m:e>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𝐵</m:t>
                                      </m:r>
                                    </m:e>
                                    <m:sup>
                                      <m:r>
                                        <a:rPr lang="en-US" altLang="zh-TW" sz="2800" i="1">
                                          <a:latin typeface="Cambria Math" panose="02040503050406030204" pitchFamily="18" charset="0"/>
                                          <a:ea typeface="Cambria Math" panose="02040503050406030204" pitchFamily="18" charset="0"/>
                                        </a:rPr>
                                        <m:t>𝑘</m:t>
                                      </m:r>
                                    </m:sup>
                                  </m:sSup>
                                  <m:r>
                                    <a:rPr lang="en-US" altLang="zh-TW" sz="2800" i="1">
                                      <a:latin typeface="Cambria Math" panose="02040503050406030204" pitchFamily="18" charset="0"/>
                                      <a:ea typeface="Cambria Math" panose="02040503050406030204" pitchFamily="18" charset="0"/>
                                    </a:rPr>
                                    <m:t>,</m:t>
                                  </m:r>
                                  <m:sSup>
                                    <m:sSupPr>
                                      <m:ctrlPr>
                                        <a:rPr lang="en-US" altLang="zh-TW" sz="2800" i="1">
                                          <a:latin typeface="Cambria Math" panose="02040503050406030204" pitchFamily="18" charset="0"/>
                                          <a:ea typeface="Cambria Math" panose="02040503050406030204" pitchFamily="18" charset="0"/>
                                        </a:rPr>
                                      </m:ctrlPr>
                                    </m:sSupPr>
                                    <m:e>
                                      <m:r>
                                        <a:rPr lang="en-US" altLang="zh-TW" sz="2800" i="1">
                                          <a:latin typeface="Cambria Math" panose="02040503050406030204" pitchFamily="18" charset="0"/>
                                          <a:ea typeface="Cambria Math" panose="02040503050406030204" pitchFamily="18" charset="0"/>
                                        </a:rPr>
                                        <m:t>𝑀</m:t>
                                      </m:r>
                                    </m:e>
                                    <m:sup>
                                      <m:r>
                                        <a:rPr lang="en-US" altLang="zh-TW" sz="2800" i="1">
                                          <a:latin typeface="Cambria Math" panose="02040503050406030204" pitchFamily="18" charset="0"/>
                                          <a:ea typeface="Cambria Math" panose="02040503050406030204" pitchFamily="18" charset="0"/>
                                        </a:rPr>
                                        <m:t>𝑘</m:t>
                                      </m:r>
                                    </m:sup>
                                  </m:sSup>
                                </m:e>
                              </m:d>
                              <m:r>
                                <a:rPr lang="en-US" altLang="zh-TW" sz="2800" b="0" i="1" smtClean="0">
                                  <a:latin typeface="Cambria Math" panose="02040503050406030204" pitchFamily="18" charset="0"/>
                                  <a:ea typeface="Cambria Math" panose="02040503050406030204" pitchFamily="18" charset="0"/>
                                </a:rPr>
                                <m:t>.       </m:t>
                              </m:r>
                              <m:r>
                                <a:rPr lang="en-US" altLang="zh-TW" sz="280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6</m:t>
                              </m:r>
                              <m:r>
                                <a:rPr lang="en-US" altLang="zh-TW" sz="2800" i="1">
                                  <a:latin typeface="Cambria Math" panose="02040503050406030204" pitchFamily="18" charset="0"/>
                                  <a:ea typeface="Cambria Math" panose="02040503050406030204" pitchFamily="18" charset="0"/>
                                </a:rPr>
                                <m:t>)</m:t>
                              </m:r>
                            </m:e>
                          </m:nary>
                        </m:e>
                      </m:nary>
                    </m:oMath>
                  </m:oMathPara>
                </a14:m>
                <a:endParaRPr lang="en-US" altLang="zh-TW" sz="2800" dirty="0"/>
              </a:p>
              <a:p>
                <a:pPr>
                  <a:lnSpc>
                    <a:spcPct val="100000"/>
                  </a:lnSpc>
                </a:pPr>
                <a:r>
                  <a:rPr lang="en-US" altLang="zh-TW" sz="2800" dirty="0"/>
                  <a:t>The total loss minimized in the first stage for labeled data is as follows:</a:t>
                </a:r>
              </a:p>
              <a:p>
                <a:pPr marL="0" indent="0" algn="ctr">
                  <a:lnSpc>
                    <a:spcPct val="100000"/>
                  </a:lnSpc>
                  <a:buNone/>
                </a:pPr>
                <a14:m>
                  <m:oMath xmlns:m="http://schemas.openxmlformats.org/officeDocument/2006/math">
                    <m:sSub>
                      <m:sSubPr>
                        <m:ctrlPr>
                          <a:rPr lang="en-US" altLang="zh-TW" sz="2800" b="0" i="1" smtClean="0">
                            <a:latin typeface="Cambria Math" panose="02040503050406030204" pitchFamily="18" charset="0"/>
                            <a:ea typeface="Cambria Math" panose="02040503050406030204" pitchFamily="18" charset="0"/>
                          </a:rPr>
                        </m:ctrlPr>
                      </m:sSubPr>
                      <m:e>
                        <m:r>
                          <a:rPr lang="en-US" altLang="zh-TW" sz="2800" i="1" smtClean="0">
                            <a:latin typeface="Cambria Math" panose="02040503050406030204" pitchFamily="18" charset="0"/>
                            <a:ea typeface="Cambria Math" panose="02040503050406030204" pitchFamily="18" charset="0"/>
                          </a:rPr>
                          <m:t>ℒ</m:t>
                        </m:r>
                      </m:e>
                      <m:sub>
                        <m:r>
                          <a:rPr lang="en-US" altLang="zh-TW" sz="2800" b="0" i="1" smtClean="0">
                            <a:latin typeface="Cambria Math" panose="02040503050406030204" pitchFamily="18" charset="0"/>
                            <a:ea typeface="Cambria Math" panose="02040503050406030204" pitchFamily="18" charset="0"/>
                          </a:rPr>
                          <m:t>𝑙𝑎𝑏𝑒𝑙𝑒𝑑</m:t>
                        </m:r>
                      </m:sub>
                    </m:sSub>
                    <m:r>
                      <a:rPr lang="en-US" altLang="zh-TW" sz="2800" b="0" i="1" smtClean="0">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ℒ</m:t>
                        </m:r>
                      </m:e>
                      <m:sub>
                        <m:r>
                          <a:rPr lang="en-US" altLang="zh-TW" sz="2800" b="0" i="1" smtClean="0">
                            <a:latin typeface="Cambria Math" panose="02040503050406030204" pitchFamily="18" charset="0"/>
                            <a:ea typeface="Cambria Math" panose="02040503050406030204" pitchFamily="18" charset="0"/>
                          </a:rPr>
                          <m:t>𝑠𝑢𝑝</m:t>
                        </m:r>
                      </m:sub>
                    </m:sSub>
                  </m:oMath>
                </a14:m>
                <a:r>
                  <a:rPr lang="en-US" altLang="zh-TW" sz="2800" dirty="0"/>
                  <a:t>+</a:t>
                </a:r>
                <a:r>
                  <a:rPr lang="en-US" altLang="zh-TW" sz="2800" dirty="0">
                    <a:ea typeface="Cambria Math" panose="02040503050406030204" pitchFamily="18" charset="0"/>
                  </a:rPr>
                  <a:t>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ℒ</m:t>
                        </m:r>
                      </m:e>
                      <m:sub>
                        <m:r>
                          <a:rPr lang="en-US" altLang="zh-TW" sz="2800" b="0" i="1" smtClean="0">
                            <a:latin typeface="Cambria Math" panose="02040503050406030204" pitchFamily="18" charset="0"/>
                            <a:ea typeface="Cambria Math" panose="02040503050406030204" pitchFamily="18" charset="0"/>
                          </a:rPr>
                          <m:t>𝑎𝑢𝑥</m:t>
                        </m:r>
                      </m:sub>
                    </m:sSub>
                  </m:oMath>
                </a14:m>
                <a:r>
                  <a:rPr lang="en-US" altLang="zh-TW" sz="2800" dirty="0"/>
                  <a:t>+</a:t>
                </a:r>
                <a:r>
                  <a:rPr lang="en-US" altLang="zh-TW" sz="2800" dirty="0">
                    <a:ea typeface="Cambria Math" panose="02040503050406030204" pitchFamily="18" charset="0"/>
                  </a:rPr>
                  <a:t>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ℒ</m:t>
                        </m:r>
                      </m:e>
                      <m:sub>
                        <m:r>
                          <a:rPr lang="en-US" altLang="zh-TW" sz="2800" b="0" i="1" smtClean="0">
                            <a:latin typeface="Cambria Math" panose="02040503050406030204" pitchFamily="18" charset="0"/>
                            <a:ea typeface="Cambria Math" panose="02040503050406030204" pitchFamily="18" charset="0"/>
                          </a:rPr>
                          <m:t>𝐸𝐿𝑁</m:t>
                        </m:r>
                      </m:sub>
                    </m:sSub>
                    <m:r>
                      <a:rPr lang="en-US" altLang="zh-TW" sz="2800" b="0" i="1" smtClean="0">
                        <a:latin typeface="Cambria Math" panose="02040503050406030204" pitchFamily="18" charset="0"/>
                        <a:ea typeface="Cambria Math" panose="02040503050406030204" pitchFamily="18" charset="0"/>
                      </a:rPr>
                      <m:t>.       (7)</m:t>
                    </m:r>
                  </m:oMath>
                </a14:m>
                <a:endParaRPr lang="en-US" altLang="zh-TW" sz="2800" dirty="0"/>
              </a:p>
              <a:p>
                <a:pPr marL="0" indent="0">
                  <a:buNone/>
                </a:pPr>
                <a:endParaRPr lang="en-US" altLang="zh-TW" dirty="0"/>
              </a:p>
            </p:txBody>
          </p:sp>
        </mc:Choice>
        <mc:Fallback xmlns="">
          <p:sp>
            <p:nvSpPr>
              <p:cNvPr id="2" name="內容版面配置區 1">
                <a:extLst>
                  <a:ext uri="{FF2B5EF4-FFF2-40B4-BE49-F238E27FC236}">
                    <a16:creationId xmlns:a16="http://schemas.microsoft.com/office/drawing/2014/main" id="{EF9C4FE6-553D-46A6-850D-CEE9A19771CE}"/>
                  </a:ext>
                </a:extLst>
              </p:cNvPr>
              <p:cNvSpPr>
                <a:spLocks noGrp="1" noRot="1" noChangeAspect="1" noMove="1" noResize="1" noEditPoints="1" noAdjustHandles="1" noChangeArrowheads="1" noChangeShapeType="1" noTextEdit="1"/>
              </p:cNvSpPr>
              <p:nvPr>
                <p:ph idx="1"/>
              </p:nvPr>
            </p:nvSpPr>
            <p:spPr>
              <a:blipFill>
                <a:blip r:embed="rId3"/>
                <a:stretch>
                  <a:fillRect l="-1043" t="-1401" r="-1623"/>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8087E5FE-DA0F-4969-A887-19197CCFCC5D}"/>
              </a:ext>
            </a:extLst>
          </p:cNvPr>
          <p:cNvSpPr>
            <a:spLocks noGrp="1"/>
          </p:cNvSpPr>
          <p:nvPr>
            <p:ph type="sldNum" sz="quarter" idx="12"/>
          </p:nvPr>
        </p:nvSpPr>
        <p:spPr/>
        <p:txBody>
          <a:bodyPr/>
          <a:lstStyle/>
          <a:p>
            <a:fld id="{657FEDA2-CCC4-419E-AC70-37811D068BDC}" type="slidenum">
              <a:rPr lang="zh-TW" altLang="en-US" smtClean="0"/>
              <a:pPr/>
              <a:t>20</a:t>
            </a:fld>
            <a:endParaRPr lang="zh-TW" altLang="en-US" dirty="0"/>
          </a:p>
        </p:txBody>
      </p:sp>
      <p:sp>
        <p:nvSpPr>
          <p:cNvPr id="4" name="標題 3">
            <a:extLst>
              <a:ext uri="{FF2B5EF4-FFF2-40B4-BE49-F238E27FC236}">
                <a16:creationId xmlns:a16="http://schemas.microsoft.com/office/drawing/2014/main" id="{CB0710CC-5FA7-43B6-973B-1F88D5AFA3D7}"/>
              </a:ext>
            </a:extLst>
          </p:cNvPr>
          <p:cNvSpPr>
            <a:spLocks noGrp="1"/>
          </p:cNvSpPr>
          <p:nvPr>
            <p:ph type="title"/>
          </p:nvPr>
        </p:nvSpPr>
        <p:spPr/>
        <p:txBody>
          <a:bodyPr/>
          <a:lstStyle/>
          <a:p>
            <a:r>
              <a:rPr lang="en-US" altLang="zh-TW" dirty="0"/>
              <a:t>The loss</a:t>
            </a:r>
            <a:r>
              <a:rPr lang="zh-TW" altLang="en-US" dirty="0"/>
              <a:t> </a:t>
            </a:r>
            <a:r>
              <a:rPr lang="en-US" altLang="zh-TW" dirty="0"/>
              <a:t>function of ELN</a:t>
            </a:r>
            <a:endParaRPr lang="zh-TW" altLang="en-US" dirty="0"/>
          </a:p>
        </p:txBody>
      </p:sp>
    </p:spTree>
    <p:extLst>
      <p:ext uri="{BB962C8B-B14F-4D97-AF65-F5344CB8AC3E}">
        <p14:creationId xmlns:p14="http://schemas.microsoft.com/office/powerpoint/2010/main" val="2927666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9FD3A627-183F-4AAE-870D-9E873C587D01}"/>
                  </a:ext>
                </a:extLst>
              </p:cNvPr>
              <p:cNvSpPr>
                <a:spLocks noGrp="1"/>
              </p:cNvSpPr>
              <p:nvPr>
                <p:ph idx="1"/>
              </p:nvPr>
            </p:nvSpPr>
            <p:spPr/>
            <p:txBody>
              <a:bodyPr>
                <a:normAutofit/>
              </a:bodyPr>
              <a:lstStyle/>
              <a:p>
                <a:pPr algn="just">
                  <a:lnSpc>
                    <a:spcPct val="100000"/>
                  </a:lnSpc>
                </a:pPr>
                <a:r>
                  <a:rPr lang="en-US" altLang="zh-TW" sz="2800" dirty="0"/>
                  <a:t>After learning ELN, the main segmentation network is trained on the set of unlabeled images </a:t>
                </a:r>
                <a14:m>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𝐷</m:t>
                        </m:r>
                      </m:e>
                      <m:sub>
                        <m:r>
                          <a:rPr lang="en-US" altLang="zh-TW" sz="2800" b="0" i="1" smtClean="0">
                            <a:latin typeface="Cambria Math" panose="02040503050406030204" pitchFamily="18" charset="0"/>
                          </a:rPr>
                          <m:t>𝑈</m:t>
                        </m:r>
                      </m:sub>
                    </m:sSub>
                  </m:oMath>
                </a14:m>
                <a:r>
                  <a:rPr lang="en-US" altLang="zh-TW" sz="2800" dirty="0"/>
                  <a:t> with two losses, a self-training loss and a pixel-wise contrastive loss.</a:t>
                </a:r>
              </a:p>
              <a:p>
                <a:pPr algn="just">
                  <a:lnSpc>
                    <a:spcPct val="100000"/>
                  </a:lnSpc>
                </a:pPr>
                <a:r>
                  <a:rPr lang="en-US" altLang="zh-TW" sz="2800" dirty="0"/>
                  <a:t>Weights </a:t>
                </a:r>
                <a14:m>
                  <m:oMath xmlns:m="http://schemas.openxmlformats.org/officeDocument/2006/math">
                    <m:acc>
                      <m:accPr>
                        <m:chr m:val="̃"/>
                        <m:ctrlPr>
                          <a:rPr lang="en-US" altLang="zh-TW" sz="2800" i="1" smtClean="0">
                            <a:latin typeface="Cambria Math" panose="02040503050406030204" pitchFamily="18" charset="0"/>
                          </a:rPr>
                        </m:ctrlPr>
                      </m:accPr>
                      <m:e>
                        <m:r>
                          <a:rPr lang="en-US" altLang="zh-TW" sz="2800" b="0" i="1" smtClean="0">
                            <a:latin typeface="Cambria Math" panose="02040503050406030204" pitchFamily="18" charset="0"/>
                          </a:rPr>
                          <m:t>𝜃</m:t>
                        </m:r>
                      </m:e>
                    </m:acc>
                    <m:r>
                      <a:rPr lang="en-US" altLang="zh-TW" sz="2800" b="0" i="1" smtClean="0">
                        <a:latin typeface="Cambria Math" panose="02040503050406030204" pitchFamily="18" charset="0"/>
                      </a:rPr>
                      <m:t> </m:t>
                    </m:r>
                  </m:oMath>
                </a14:m>
                <a:r>
                  <a:rPr lang="en-US" altLang="zh-TW" sz="2800" dirty="0"/>
                  <a:t>of the teacher (</a:t>
                </a:r>
                <a14:m>
                  <m:oMath xmlns:m="http://schemas.openxmlformats.org/officeDocument/2006/math">
                    <m:acc>
                      <m:accPr>
                        <m:chr m:val="̃"/>
                        <m:ctrlPr>
                          <a:rPr lang="en-US" altLang="zh-TW" sz="2800" i="1">
                            <a:latin typeface="Cambria Math" panose="02040503050406030204" pitchFamily="18" charset="0"/>
                          </a:rPr>
                        </m:ctrlPr>
                      </m:accPr>
                      <m:e>
                        <m:r>
                          <a:rPr lang="en-US" altLang="zh-TW" sz="2800">
                            <a:latin typeface="Cambria Math" panose="02040503050406030204" pitchFamily="18" charset="0"/>
                            <a:ea typeface="Cambria Math" panose="02040503050406030204" pitchFamily="18" charset="0"/>
                          </a:rPr>
                          <m:t>ℇ</m:t>
                        </m:r>
                      </m:e>
                    </m:acc>
                  </m:oMath>
                </a14:m>
                <a:r>
                  <a:rPr lang="en-US" altLang="zh-TW" sz="2800" dirty="0"/>
                  <a:t>, </a:t>
                </a:r>
                <a14:m>
                  <m:oMath xmlns:m="http://schemas.openxmlformats.org/officeDocument/2006/math">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𝜃</m:t>
                        </m:r>
                      </m:e>
                    </m:acc>
                  </m:oMath>
                </a14:m>
                <a:r>
                  <a:rPr lang="en-US" altLang="zh-TW" sz="2800" dirty="0"/>
                  <a:t>) are updated by the exponential moving average of weights</a:t>
                </a:r>
                <a14:m>
                  <m:oMath xmlns:m="http://schemas.openxmlformats.org/officeDocument/2006/math">
                    <m:r>
                      <a:rPr lang="en-US" altLang="zh-TW" sz="2800" i="1" dirty="0" smtClean="0">
                        <a:latin typeface="Cambria Math" panose="02040503050406030204" pitchFamily="18" charset="0"/>
                      </a:rPr>
                      <m:t> </m:t>
                    </m:r>
                    <m:r>
                      <a:rPr lang="en-US" altLang="zh-TW" sz="2800" i="1" dirty="0" smtClean="0">
                        <a:latin typeface="Cambria Math" panose="02040503050406030204" pitchFamily="18" charset="0"/>
                      </a:rPr>
                      <m:t>𝜃</m:t>
                    </m:r>
                    <m:r>
                      <a:rPr lang="en-US" altLang="zh-TW" sz="2800" i="1" dirty="0" smtClean="0">
                        <a:latin typeface="Cambria Math" panose="02040503050406030204" pitchFamily="18" charset="0"/>
                      </a:rPr>
                      <m:t> </m:t>
                    </m:r>
                  </m:oMath>
                </a14:m>
                <a:r>
                  <a:rPr lang="en-US" altLang="zh-TW" sz="2800" dirty="0"/>
                  <a:t>of the student (</a:t>
                </a:r>
                <a14:m>
                  <m:oMath xmlns:m="http://schemas.openxmlformats.org/officeDocument/2006/math">
                    <m:r>
                      <a:rPr lang="en-US" altLang="zh-TW" sz="2800" i="1" smtClean="0">
                        <a:latin typeface="Cambria Math" panose="02040503050406030204" pitchFamily="18" charset="0"/>
                        <a:ea typeface="Cambria Math" panose="02040503050406030204" pitchFamily="18" charset="0"/>
                      </a:rPr>
                      <m:t>ℰ</m:t>
                    </m:r>
                  </m:oMath>
                </a14:m>
                <a:r>
                  <a:rPr lang="en-US" altLang="zh-TW" sz="2800" dirty="0"/>
                  <a:t>,</a:t>
                </a:r>
                <a14:m>
                  <m:oMath xmlns:m="http://schemas.openxmlformats.org/officeDocument/2006/math">
                    <m:r>
                      <a:rPr lang="en-US" altLang="zh-TW" sz="2800" b="0" i="0" dirty="0" smtClean="0">
                        <a:latin typeface="Cambria Math" panose="02040503050406030204" pitchFamily="18" charset="0"/>
                      </a:rPr>
                      <m:t>  </m:t>
                    </m:r>
                    <m:r>
                      <a:rPr lang="en-US" altLang="zh-TW" sz="2800" b="0" i="1" dirty="0" smtClean="0">
                        <a:latin typeface="Cambria Math" panose="02040503050406030204" pitchFamily="18" charset="0"/>
                      </a:rPr>
                      <m:t> </m:t>
                    </m:r>
                    <m:r>
                      <a:rPr lang="zh-TW" altLang="en-US" sz="2800" i="1" dirty="0" smtClean="0">
                        <a:latin typeface="Cambria Math" panose="02040503050406030204" pitchFamily="18" charset="0"/>
                      </a:rPr>
                      <m:t>𝒟</m:t>
                    </m:r>
                  </m:oMath>
                </a14:m>
                <a:r>
                  <a:rPr lang="en-US" altLang="zh-TW" sz="2800" dirty="0"/>
                  <a:t>) with an update ratio </a:t>
                </a:r>
                <a:r>
                  <a:rPr lang="en-US" altLang="zh-TW" sz="2800" i="1" dirty="0"/>
                  <a:t>β</a:t>
                </a:r>
                <a:r>
                  <a:rPr lang="en-US" altLang="zh-TW" sz="2800" dirty="0"/>
                  <a:t>:</a:t>
                </a:r>
              </a:p>
              <a:p>
                <a:pPr marL="0" indent="0" algn="just">
                  <a:lnSpc>
                    <a:spcPct val="100000"/>
                  </a:lnSpc>
                  <a:buNone/>
                </a:pPr>
                <a14:m>
                  <m:oMathPara xmlns:m="http://schemas.openxmlformats.org/officeDocument/2006/math">
                    <m:oMathParaPr>
                      <m:jc m:val="centerGroup"/>
                    </m:oMathParaPr>
                    <m:oMath xmlns:m="http://schemas.openxmlformats.org/officeDocument/2006/math">
                      <m:acc>
                        <m:accPr>
                          <m:chr m:val="̃"/>
                          <m:ctrlPr>
                            <a:rPr lang="en-US" altLang="zh-TW" sz="2800" b="0" i="1" dirty="0" smtClean="0">
                              <a:latin typeface="Cambria Math" panose="02040503050406030204" pitchFamily="18" charset="0"/>
                            </a:rPr>
                          </m:ctrlPr>
                        </m:accPr>
                        <m:e>
                          <m:sSub>
                            <m:sSubPr>
                              <m:ctrlPr>
                                <a:rPr lang="en-US" altLang="zh-TW" sz="2800" b="0" i="1" dirty="0" smtClean="0">
                                  <a:latin typeface="Cambria Math" panose="02040503050406030204" pitchFamily="18" charset="0"/>
                                </a:rPr>
                              </m:ctrlPr>
                            </m:sSubPr>
                            <m:e>
                              <m:r>
                                <a:rPr lang="zh-TW" altLang="en-US" sz="2800" i="1" dirty="0" smtClean="0">
                                  <a:latin typeface="Cambria Math" panose="02040503050406030204" pitchFamily="18" charset="0"/>
                                </a:rPr>
                                <m:t>𝜃</m:t>
                              </m:r>
                            </m:e>
                            <m:sub>
                              <m:r>
                                <a:rPr lang="en-US" altLang="zh-TW" sz="2800" b="0" i="1" dirty="0" smtClean="0">
                                  <a:latin typeface="Cambria Math" panose="02040503050406030204" pitchFamily="18" charset="0"/>
                                </a:rPr>
                                <m:t>𝑡</m:t>
                              </m:r>
                            </m:sub>
                          </m:sSub>
                        </m:e>
                      </m:acc>
                      <m:r>
                        <a:rPr lang="en-US" altLang="zh-TW" sz="2800" b="0" i="1" dirty="0" smtClean="0">
                          <a:latin typeface="Cambria Math" panose="02040503050406030204" pitchFamily="18" charset="0"/>
                        </a:rPr>
                        <m:t>=</m:t>
                      </m:r>
                      <m:r>
                        <a:rPr lang="en-US" altLang="zh-TW" sz="2800" b="0" i="1" dirty="0" smtClean="0">
                          <a:latin typeface="Cambria Math" panose="02040503050406030204" pitchFamily="18" charset="0"/>
                        </a:rPr>
                        <m:t>𝛽</m:t>
                      </m:r>
                      <m:sSub>
                        <m:sSubPr>
                          <m:ctrlPr>
                            <a:rPr lang="en-US" altLang="zh-TW" sz="2800" b="0" i="1" dirty="0" smtClean="0">
                              <a:latin typeface="Cambria Math" panose="02040503050406030204" pitchFamily="18" charset="0"/>
                            </a:rPr>
                          </m:ctrlPr>
                        </m:sSubPr>
                        <m:e>
                          <m:acc>
                            <m:accPr>
                              <m:chr m:val="̃"/>
                              <m:ctrlPr>
                                <a:rPr lang="en-US" altLang="zh-TW" sz="2800" b="0" i="1" dirty="0" smtClean="0">
                                  <a:latin typeface="Cambria Math" panose="02040503050406030204" pitchFamily="18" charset="0"/>
                                </a:rPr>
                              </m:ctrlPr>
                            </m:accPr>
                            <m:e>
                              <m:r>
                                <a:rPr lang="en-US" altLang="zh-TW" sz="2800" i="1" dirty="0">
                                  <a:latin typeface="Cambria Math" panose="02040503050406030204" pitchFamily="18" charset="0"/>
                                </a:rPr>
                                <m:t>𝜃</m:t>
                              </m:r>
                            </m:e>
                          </m:acc>
                        </m:e>
                        <m:sub>
                          <m:r>
                            <a:rPr lang="en-US" altLang="zh-TW" sz="2800" b="0" i="1" dirty="0" smtClean="0">
                              <a:latin typeface="Cambria Math" panose="02040503050406030204" pitchFamily="18" charset="0"/>
                            </a:rPr>
                            <m:t>𝑡</m:t>
                          </m:r>
                          <m:r>
                            <a:rPr lang="en-US" altLang="zh-TW" sz="2800" b="0" i="1" dirty="0" smtClean="0">
                              <a:latin typeface="Cambria Math" panose="02040503050406030204" pitchFamily="18" charset="0"/>
                            </a:rPr>
                            <m:t>−1</m:t>
                          </m:r>
                        </m:sub>
                      </m:sSub>
                      <m:r>
                        <a:rPr lang="en-US" altLang="zh-TW" sz="2800" b="0" i="1" dirty="0" smtClean="0">
                          <a:latin typeface="Cambria Math" panose="02040503050406030204" pitchFamily="18" charset="0"/>
                        </a:rPr>
                        <m:t>+</m:t>
                      </m:r>
                      <m:d>
                        <m:dPr>
                          <m:ctrlPr>
                            <a:rPr lang="en-US" altLang="zh-TW" sz="2800" b="0" i="1" dirty="0" smtClean="0">
                              <a:latin typeface="Cambria Math" panose="02040503050406030204" pitchFamily="18" charset="0"/>
                            </a:rPr>
                          </m:ctrlPr>
                        </m:dPr>
                        <m:e>
                          <m:r>
                            <a:rPr lang="en-US" altLang="zh-TW" sz="2800" b="0" i="1" dirty="0" smtClean="0">
                              <a:latin typeface="Cambria Math" panose="02040503050406030204" pitchFamily="18" charset="0"/>
                            </a:rPr>
                            <m:t>1−</m:t>
                          </m:r>
                          <m:r>
                            <a:rPr lang="en-US" altLang="zh-TW" sz="2800" b="0" i="1" dirty="0" smtClean="0">
                              <a:latin typeface="Cambria Math" panose="02040503050406030204" pitchFamily="18" charset="0"/>
                            </a:rPr>
                            <m:t>𝛽</m:t>
                          </m:r>
                        </m:e>
                      </m:d>
                      <m:sSub>
                        <m:sSubPr>
                          <m:ctrlPr>
                            <a:rPr lang="en-US" altLang="zh-TW" sz="2800" b="0" i="1" dirty="0" smtClean="0">
                              <a:latin typeface="Cambria Math" panose="02040503050406030204" pitchFamily="18" charset="0"/>
                            </a:rPr>
                          </m:ctrlPr>
                        </m:sSubPr>
                        <m:e>
                          <m:r>
                            <a:rPr lang="en-US" altLang="zh-TW" sz="2800" b="0" i="1" dirty="0" smtClean="0">
                              <a:latin typeface="Cambria Math" panose="02040503050406030204" pitchFamily="18" charset="0"/>
                            </a:rPr>
                            <m:t>𝜃</m:t>
                          </m:r>
                        </m:e>
                        <m:sub>
                          <m:r>
                            <a:rPr lang="en-US" altLang="zh-TW" sz="2800" b="0" i="1" dirty="0" smtClean="0">
                              <a:latin typeface="Cambria Math" panose="02040503050406030204" pitchFamily="18" charset="0"/>
                            </a:rPr>
                            <m:t>𝑡</m:t>
                          </m:r>
                        </m:sub>
                      </m:sSub>
                      <m:r>
                        <a:rPr lang="en-US" altLang="zh-TW" sz="2800" b="0" i="1" dirty="0" smtClean="0">
                          <a:latin typeface="Cambria Math" panose="02040503050406030204" pitchFamily="18" charset="0"/>
                        </a:rPr>
                        <m:t>      </m:t>
                      </m:r>
                      <m:d>
                        <m:dPr>
                          <m:ctrlPr>
                            <a:rPr lang="en-US" altLang="zh-TW" sz="2800" b="0" i="1" dirty="0" smtClean="0">
                              <a:latin typeface="Cambria Math" panose="02040503050406030204" pitchFamily="18" charset="0"/>
                            </a:rPr>
                          </m:ctrlPr>
                        </m:dPr>
                        <m:e>
                          <m:r>
                            <a:rPr lang="en-US" altLang="zh-TW" sz="2800" b="0" i="1" dirty="0" smtClean="0">
                              <a:latin typeface="Cambria Math" panose="02040503050406030204" pitchFamily="18" charset="0"/>
                            </a:rPr>
                            <m:t>8</m:t>
                          </m:r>
                        </m:e>
                      </m:d>
                    </m:oMath>
                  </m:oMathPara>
                </a14:m>
                <a:endParaRPr lang="en-US" altLang="zh-TW" sz="2800" b="0" dirty="0"/>
              </a:p>
              <a:p>
                <a:pPr marL="0" indent="0" algn="just">
                  <a:buNone/>
                </a:pPr>
                <a:endParaRPr lang="zh-TW" altLang="en-US" sz="2800" dirty="0"/>
              </a:p>
            </p:txBody>
          </p:sp>
        </mc:Choice>
        <mc:Fallback xmlns="">
          <p:sp>
            <p:nvSpPr>
              <p:cNvPr id="2" name="內容版面配置區 1">
                <a:extLst>
                  <a:ext uri="{FF2B5EF4-FFF2-40B4-BE49-F238E27FC236}">
                    <a16:creationId xmlns:a16="http://schemas.microsoft.com/office/drawing/2014/main" id="{9FD3A627-183F-4AAE-870D-9E873C587D01}"/>
                  </a:ext>
                </a:extLst>
              </p:cNvPr>
              <p:cNvSpPr>
                <a:spLocks noGrp="1" noRot="1" noChangeAspect="1" noMove="1" noResize="1" noEditPoints="1" noAdjustHandles="1" noChangeArrowheads="1" noChangeShapeType="1" noTextEdit="1"/>
              </p:cNvSpPr>
              <p:nvPr>
                <p:ph idx="1"/>
              </p:nvPr>
            </p:nvSpPr>
            <p:spPr>
              <a:blipFill>
                <a:blip r:embed="rId3"/>
                <a:stretch>
                  <a:fillRect l="-1043" t="-1401" r="-1159"/>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3C57978E-D058-406C-B396-62C19AF5A49A}"/>
              </a:ext>
            </a:extLst>
          </p:cNvPr>
          <p:cNvSpPr>
            <a:spLocks noGrp="1"/>
          </p:cNvSpPr>
          <p:nvPr>
            <p:ph type="sldNum" sz="quarter" idx="12"/>
          </p:nvPr>
        </p:nvSpPr>
        <p:spPr/>
        <p:txBody>
          <a:bodyPr/>
          <a:lstStyle/>
          <a:p>
            <a:fld id="{657FEDA2-CCC4-419E-AC70-37811D068BDC}" type="slidenum">
              <a:rPr lang="zh-TW" altLang="en-US" smtClean="0"/>
              <a:pPr/>
              <a:t>21</a:t>
            </a:fld>
            <a:endParaRPr lang="zh-TW" altLang="en-US" dirty="0"/>
          </a:p>
        </p:txBody>
      </p:sp>
      <p:sp>
        <p:nvSpPr>
          <p:cNvPr id="4" name="標題 3">
            <a:extLst>
              <a:ext uri="{FF2B5EF4-FFF2-40B4-BE49-F238E27FC236}">
                <a16:creationId xmlns:a16="http://schemas.microsoft.com/office/drawing/2014/main" id="{8E57B54A-4137-4781-82DA-196279E05243}"/>
              </a:ext>
            </a:extLst>
          </p:cNvPr>
          <p:cNvSpPr>
            <a:spLocks noGrp="1"/>
          </p:cNvSpPr>
          <p:nvPr>
            <p:ph type="title"/>
          </p:nvPr>
        </p:nvSpPr>
        <p:spPr/>
        <p:txBody>
          <a:bodyPr/>
          <a:lstStyle/>
          <a:p>
            <a:r>
              <a:rPr lang="en-US" altLang="zh-TW" dirty="0"/>
              <a:t>Semi-supervised Learning with ELN</a:t>
            </a:r>
            <a:endParaRPr lang="zh-TW" altLang="en-US" dirty="0"/>
          </a:p>
        </p:txBody>
      </p:sp>
      <p:pic>
        <p:nvPicPr>
          <p:cNvPr id="5" name="圖片 4">
            <a:extLst>
              <a:ext uri="{FF2B5EF4-FFF2-40B4-BE49-F238E27FC236}">
                <a16:creationId xmlns:a16="http://schemas.microsoft.com/office/drawing/2014/main" id="{C4DEB7BE-4152-4BBF-88EB-F4EEF955C8A9}"/>
              </a:ext>
            </a:extLst>
          </p:cNvPr>
          <p:cNvPicPr>
            <a:picLocks noChangeAspect="1"/>
          </p:cNvPicPr>
          <p:nvPr/>
        </p:nvPicPr>
        <p:blipFill rotWithShape="1">
          <a:blip r:embed="rId4"/>
          <a:srcRect l="17400"/>
          <a:stretch/>
        </p:blipFill>
        <p:spPr>
          <a:xfrm>
            <a:off x="7623056" y="4621085"/>
            <a:ext cx="3870973" cy="2043458"/>
          </a:xfrm>
          <a:prstGeom prst="rect">
            <a:avLst/>
          </a:prstGeom>
        </p:spPr>
      </p:pic>
    </p:spTree>
    <p:extLst>
      <p:ext uri="{BB962C8B-B14F-4D97-AF65-F5344CB8AC3E}">
        <p14:creationId xmlns:p14="http://schemas.microsoft.com/office/powerpoint/2010/main" val="96401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DAF3C557-A409-4055-B25A-FA92BA4AA5CC}"/>
                  </a:ext>
                </a:extLst>
              </p:cNvPr>
              <p:cNvSpPr>
                <a:spLocks noGrp="1"/>
              </p:cNvSpPr>
              <p:nvPr>
                <p:ph idx="1"/>
              </p:nvPr>
            </p:nvSpPr>
            <p:spPr/>
            <p:txBody>
              <a:bodyPr>
                <a:normAutofit/>
              </a:bodyPr>
              <a:lstStyle/>
              <a:p>
                <a:pPr>
                  <a:lnSpc>
                    <a:spcPct val="100000"/>
                  </a:lnSpc>
                </a:pPr>
                <a:r>
                  <a:rPr lang="en-US" altLang="zh-TW" sz="2800" dirty="0"/>
                  <a:t>The proposed self-training loss </a:t>
                </a:r>
                <a14:m>
                  <m:oMath xmlns:m="http://schemas.openxmlformats.org/officeDocument/2006/math">
                    <m:sSub>
                      <m:sSubPr>
                        <m:ctrlPr>
                          <a:rPr lang="en-US" altLang="zh-TW" sz="2800" b="0" i="1" dirty="0" smtClean="0">
                            <a:latin typeface="Cambria Math" panose="02040503050406030204" pitchFamily="18" charset="0"/>
                          </a:rPr>
                        </m:ctrlPr>
                      </m:sSubPr>
                      <m:e>
                        <m:r>
                          <a:rPr lang="en-US" altLang="zh-TW" sz="2800" i="1" dirty="0" smtClean="0">
                            <a:latin typeface="Cambria Math" panose="02040503050406030204" pitchFamily="18" charset="0"/>
                          </a:rPr>
                          <m:t>𝐿</m:t>
                        </m:r>
                      </m:e>
                      <m:sub>
                        <m:r>
                          <a:rPr lang="en-US" altLang="zh-TW" sz="2800" i="1" dirty="0" smtClean="0">
                            <a:latin typeface="Cambria Math" panose="02040503050406030204" pitchFamily="18" charset="0"/>
                          </a:rPr>
                          <m:t>𝑝𝑠𝑒𝑢𝑑𝑜</m:t>
                        </m:r>
                      </m:sub>
                    </m:sSub>
                    <m:r>
                      <a:rPr lang="en-US" altLang="zh-TW" sz="2800" i="1" dirty="0">
                        <a:latin typeface="Cambria Math" panose="02040503050406030204" pitchFamily="18" charset="0"/>
                      </a:rPr>
                      <m:t> </m:t>
                    </m:r>
                  </m:oMath>
                </a14:m>
                <a:r>
                  <a:rPr lang="en-US" altLang="zh-TW" sz="2800" dirty="0"/>
                  <a:t>is the pixelwise cross-entropy loss like </a:t>
                </a:r>
                <a14:m>
                  <m:oMath xmlns:m="http://schemas.openxmlformats.org/officeDocument/2006/math">
                    <m:sSub>
                      <m:sSubPr>
                        <m:ctrlPr>
                          <a:rPr lang="en-US" altLang="zh-TW" sz="2800" b="0" i="1" dirty="0" smtClean="0">
                            <a:latin typeface="Cambria Math" panose="02040503050406030204" pitchFamily="18" charset="0"/>
                          </a:rPr>
                        </m:ctrlPr>
                      </m:sSubPr>
                      <m:e>
                        <m:r>
                          <a:rPr lang="en-US" altLang="zh-TW" sz="2800" i="1" dirty="0" smtClean="0">
                            <a:latin typeface="Cambria Math" panose="02040503050406030204" pitchFamily="18" charset="0"/>
                          </a:rPr>
                          <m:t>𝐿</m:t>
                        </m:r>
                      </m:e>
                      <m:sub>
                        <m:r>
                          <a:rPr lang="en-US" altLang="zh-TW" sz="2800" i="1" dirty="0" smtClean="0">
                            <a:latin typeface="Cambria Math" panose="02040503050406030204" pitchFamily="18" charset="0"/>
                          </a:rPr>
                          <m:t>𝑠𝑢𝑝</m:t>
                        </m:r>
                      </m:sub>
                    </m:sSub>
                  </m:oMath>
                </a14:m>
                <a:r>
                  <a:rPr lang="en-US" altLang="zh-TW" sz="2800" dirty="0"/>
                  <a:t>, but is </a:t>
                </a:r>
                <a:r>
                  <a:rPr lang="en-US" altLang="zh-TW" sz="2800" dirty="0">
                    <a:solidFill>
                      <a:srgbClr val="0000FF"/>
                    </a:solidFill>
                  </a:rPr>
                  <a:t>applied only to valid pixels identified by ELN</a:t>
                </a:r>
                <a:r>
                  <a:rPr lang="en-US" altLang="zh-TW" sz="2800" dirty="0"/>
                  <a:t>.</a:t>
                </a:r>
              </a:p>
              <a:p>
                <a:pPr>
                  <a:lnSpc>
                    <a:spcPct val="100000"/>
                  </a:lnSpc>
                </a:pPr>
                <a:endParaRPr lang="en-US" altLang="zh-TW" sz="800" dirty="0"/>
              </a:p>
              <a:p>
                <a:pPr marL="0" indent="0">
                  <a:lnSpc>
                    <a:spcPct val="100000"/>
                  </a:lnSpc>
                  <a:buNone/>
                </a:pPr>
                <a14:m>
                  <m:oMathPara xmlns:m="http://schemas.openxmlformats.org/officeDocument/2006/math">
                    <m:oMathParaPr>
                      <m:jc m:val="center"/>
                    </m:oMathParaPr>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ℒ</m:t>
                          </m:r>
                        </m:e>
                        <m:sub>
                          <m:r>
                            <a:rPr lang="en-US" altLang="zh-TW" sz="2800" b="0" i="1" smtClean="0">
                              <a:latin typeface="Cambria Math" panose="02040503050406030204" pitchFamily="18" charset="0"/>
                              <a:ea typeface="Cambria Math" panose="02040503050406030204" pitchFamily="18" charset="0"/>
                            </a:rPr>
                            <m:t>𝑝𝑠𝑒𝑢𝑑𝑜</m:t>
                          </m:r>
                        </m:sub>
                      </m:sSub>
                      <m:r>
                        <a:rPr lang="en-US" altLang="zh-TW" sz="2800" i="1">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f>
                        <m:fPr>
                          <m:ctrlPr>
                            <a:rPr lang="en-US" altLang="zh-TW" sz="2800" i="1">
                              <a:latin typeface="Cambria Math" panose="02040503050406030204" pitchFamily="18" charset="0"/>
                              <a:ea typeface="Cambria Math" panose="02040503050406030204" pitchFamily="18" charset="0"/>
                            </a:rPr>
                          </m:ctrlPr>
                        </m:fPr>
                        <m:num>
                          <m:r>
                            <a:rPr lang="en-US" altLang="zh-TW" sz="2800" i="1">
                              <a:latin typeface="Cambria Math" panose="02040503050406030204" pitchFamily="18" charset="0"/>
                              <a:ea typeface="Cambria Math" panose="02040503050406030204" pitchFamily="18" charset="0"/>
                            </a:rPr>
                            <m:t>1</m:t>
                          </m:r>
                        </m:num>
                        <m:den>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𝐷</m:t>
                              </m:r>
                            </m:e>
                            <m:sub>
                              <m:r>
                                <m:rPr>
                                  <m:sty m:val="p"/>
                                </m:rPr>
                                <a:rPr lang="en-US" altLang="zh-TW" sz="2800" i="1" smtClean="0">
                                  <a:latin typeface="Cambria Math" panose="02040503050406030204" pitchFamily="18" charset="0"/>
                                  <a:ea typeface="Cambria Math" panose="02040503050406030204" pitchFamily="18" charset="0"/>
                                </a:rPr>
                                <m:t>U</m:t>
                              </m:r>
                            </m:sub>
                          </m:sSub>
                          <m:r>
                            <a:rPr lang="en-US" altLang="zh-TW" sz="2800" i="1">
                              <a:latin typeface="Cambria Math" panose="02040503050406030204" pitchFamily="18" charset="0"/>
                              <a:ea typeface="Cambria Math" panose="02040503050406030204" pitchFamily="18" charset="0"/>
                            </a:rPr>
                            <m:t>|</m:t>
                          </m:r>
                        </m:den>
                      </m:f>
                      <m:nary>
                        <m:naryPr>
                          <m:chr m:val="∑"/>
                          <m:supHide m:val="on"/>
                          <m:ctrlPr>
                            <a:rPr lang="en-US" altLang="zh-TW" sz="2800" i="1">
                              <a:latin typeface="Cambria Math" panose="02040503050406030204" pitchFamily="18" charset="0"/>
                              <a:ea typeface="Cambria Math" panose="02040503050406030204" pitchFamily="18" charset="0"/>
                            </a:rPr>
                          </m:ctrlPr>
                        </m:naryPr>
                        <m:sub>
                          <m:r>
                            <m:rPr>
                              <m:brk m:alnAt="7"/>
                            </m:rPr>
                            <a:rPr lang="en-US" altLang="zh-TW" sz="2800" i="1">
                              <a:latin typeface="Cambria Math" panose="02040503050406030204" pitchFamily="18" charset="0"/>
                              <a:ea typeface="Cambria Math" panose="02040503050406030204" pitchFamily="18" charset="0"/>
                            </a:rPr>
                            <m:t>𝑋</m:t>
                          </m:r>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m:rPr>
                                  <m:brk m:alnAt="7"/>
                                </m:rPr>
                                <a:rPr lang="en-US" altLang="zh-TW" sz="2800" i="1">
                                  <a:latin typeface="Cambria Math" panose="02040503050406030204" pitchFamily="18" charset="0"/>
                                  <a:ea typeface="Cambria Math" panose="02040503050406030204" pitchFamily="18" charset="0"/>
                                </a:rPr>
                                <m:t>𝐷</m:t>
                              </m:r>
                            </m:e>
                            <m:sub>
                              <m:r>
                                <a:rPr lang="en-US" altLang="zh-TW" sz="2800" b="0" i="1" smtClean="0">
                                  <a:latin typeface="Cambria Math" panose="02040503050406030204" pitchFamily="18" charset="0"/>
                                  <a:ea typeface="Cambria Math" panose="02040503050406030204" pitchFamily="18" charset="0"/>
                                </a:rPr>
                                <m:t>𝑈</m:t>
                              </m:r>
                            </m:sub>
                          </m:sSub>
                        </m:sub>
                        <m:sup/>
                        <m:e>
                          <m:nary>
                            <m:naryPr>
                              <m:chr m:val="∑"/>
                              <m:supHide m:val="on"/>
                              <m:ctrlPr>
                                <a:rPr lang="en-US" altLang="zh-TW" sz="2800" i="1" smtClean="0">
                                  <a:latin typeface="Cambria Math" panose="02040503050406030204" pitchFamily="18" charset="0"/>
                                  <a:ea typeface="Cambria Math" panose="02040503050406030204" pitchFamily="18" charset="0"/>
                                </a:rPr>
                              </m:ctrlPr>
                            </m:naryPr>
                            <m:sub>
                              <m:r>
                                <m:rPr>
                                  <m:brk m:alnAt="7"/>
                                </m:rPr>
                                <a:rPr lang="en-US" altLang="zh-TW" sz="2800" b="0" i="1" smtClean="0">
                                  <a:latin typeface="Cambria Math" panose="02040503050406030204" pitchFamily="18" charset="0"/>
                                  <a:ea typeface="Cambria Math" panose="02040503050406030204" pitchFamily="18" charset="0"/>
                                </a:rPr>
                                <m:t>𝑖</m:t>
                              </m:r>
                            </m:sub>
                            <m:sup/>
                            <m:e>
                              <m:sSub>
                                <m:sSubPr>
                                  <m:ctrlPr>
                                    <a:rPr lang="en-US" altLang="zh-TW" sz="2800" i="1">
                                      <a:latin typeface="Cambria Math" panose="02040503050406030204" pitchFamily="18" charset="0"/>
                                      <a:ea typeface="Cambria Math" panose="02040503050406030204" pitchFamily="18" charset="0"/>
                                    </a:rPr>
                                  </m:ctrlPr>
                                </m:sSubPr>
                                <m:e>
                                  <m:r>
                                    <m:rPr>
                                      <m:nor/>
                                    </m:rPr>
                                    <a:rPr lang="zh-TW" altLang="en-US" sz="2800"/>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𝐵</m:t>
                                      </m:r>
                                      <m:r>
                                        <m:rPr>
                                          <m:nor/>
                                        </m:rPr>
                                        <a:rPr lang="zh-TW" altLang="en-US" sz="2800"/>
                                        <m:t>⌉</m:t>
                                      </m:r>
                                    </m:e>
                                  </m:acc>
                                </m:e>
                                <m:sub>
                                  <m:r>
                                    <a:rPr lang="en-US" altLang="zh-TW" sz="2800" i="1">
                                      <a:latin typeface="Cambria Math" panose="02040503050406030204" pitchFamily="18" charset="0"/>
                                      <a:ea typeface="Cambria Math" panose="02040503050406030204" pitchFamily="18" charset="0"/>
                                    </a:rPr>
                                    <m:t>𝑖</m:t>
                                  </m:r>
                                </m:sub>
                              </m:sSub>
                            </m:e>
                          </m:nary>
                          <m:r>
                            <a:rPr lang="en-US" altLang="zh-TW" sz="2800" i="1" smtClean="0">
                              <a:latin typeface="Cambria Math" panose="02040503050406030204" pitchFamily="18" charset="0"/>
                              <a:ea typeface="Cambria Math" panose="02040503050406030204" pitchFamily="18" charset="0"/>
                            </a:rPr>
                            <m:t>∙</m:t>
                          </m:r>
                          <m:sSup>
                            <m:sSupPr>
                              <m:ctrlPr>
                                <a:rPr lang="en-US" altLang="zh-TW" sz="2800" i="1" smtClean="0">
                                  <a:latin typeface="Cambria Math" panose="02040503050406030204" pitchFamily="18" charset="0"/>
                                  <a:ea typeface="Cambria Math" panose="02040503050406030204" pitchFamily="18" charset="0"/>
                                </a:rPr>
                              </m:ctrlPr>
                            </m:sSupPr>
                            <m:e>
                              <m:acc>
                                <m:accPr>
                                  <m:chr m:val="̂"/>
                                  <m:ctrlPr>
                                    <a:rPr lang="en-US" altLang="zh-TW" sz="2800" i="1" smtClean="0">
                                      <a:latin typeface="Cambria Math" panose="02040503050406030204" pitchFamily="18" charset="0"/>
                                      <a:ea typeface="Cambria Math" panose="02040503050406030204" pitchFamily="18" charset="0"/>
                                    </a:rPr>
                                  </m:ctrlPr>
                                </m:accPr>
                                <m:e>
                                  <m:sSub>
                                    <m:sSubPr>
                                      <m:ctrlPr>
                                        <a:rPr lang="en-US" altLang="zh-TW" sz="2800" b="0" i="1" smtClean="0">
                                          <a:latin typeface="Cambria Math" panose="02040503050406030204" pitchFamily="18" charset="0"/>
                                          <a:ea typeface="Cambria Math" panose="02040503050406030204" pitchFamily="18" charset="0"/>
                                        </a:rPr>
                                      </m:ctrlPr>
                                    </m:sSubPr>
                                    <m:e>
                                      <m:r>
                                        <a:rPr lang="en-US" altLang="zh-TW" sz="2800" b="0" i="1" smtClean="0">
                                          <a:latin typeface="Cambria Math" panose="02040503050406030204" pitchFamily="18" charset="0"/>
                                          <a:ea typeface="Cambria Math" panose="02040503050406030204" pitchFamily="18" charset="0"/>
                                        </a:rPr>
                                        <m:t>𝑌</m:t>
                                      </m:r>
                                    </m:e>
                                    <m:sub>
                                      <m:r>
                                        <a:rPr lang="en-US" altLang="zh-TW" sz="2800" b="0" i="1" smtClean="0">
                                          <a:latin typeface="Cambria Math" panose="02040503050406030204" pitchFamily="18" charset="0"/>
                                          <a:ea typeface="Cambria Math" panose="02040503050406030204" pitchFamily="18" charset="0"/>
                                        </a:rPr>
                                        <m:t>𝑖</m:t>
                                      </m:r>
                                    </m:sub>
                                  </m:sSub>
                                </m:e>
                              </m:acc>
                            </m:e>
                            <m:sup>
                              <m:r>
                                <a:rPr lang="en-US" altLang="zh-TW" sz="2800" b="0" i="1" smtClean="0">
                                  <a:latin typeface="Cambria Math" panose="02040503050406030204" pitchFamily="18" charset="0"/>
                                  <a:ea typeface="Cambria Math" panose="02040503050406030204" pitchFamily="18" charset="0"/>
                                </a:rPr>
                                <m:t>𝑇</m:t>
                              </m:r>
                            </m:sup>
                          </m:sSup>
                          <m:func>
                            <m:funcPr>
                              <m:ctrlPr>
                                <a:rPr lang="en-US" altLang="zh-TW" sz="2800" b="0" i="1" smtClean="0">
                                  <a:latin typeface="Cambria Math" panose="02040503050406030204" pitchFamily="18" charset="0"/>
                                  <a:ea typeface="Cambria Math" panose="02040503050406030204" pitchFamily="18" charset="0"/>
                                </a:rPr>
                              </m:ctrlPr>
                            </m:funcPr>
                            <m:fName>
                              <m:r>
                                <m:rPr>
                                  <m:sty m:val="p"/>
                                </m:rPr>
                                <a:rPr lang="en-US" altLang="zh-TW" sz="2800" b="0" i="0" smtClean="0">
                                  <a:latin typeface="Cambria Math" panose="02040503050406030204" pitchFamily="18" charset="0"/>
                                  <a:ea typeface="Cambria Math" panose="02040503050406030204" pitchFamily="18" charset="0"/>
                                </a:rPr>
                                <m:t>log</m:t>
                              </m:r>
                            </m:fName>
                            <m:e>
                              <m:d>
                                <m:dPr>
                                  <m:ctrlPr>
                                    <a:rPr lang="en-US" altLang="zh-TW" sz="2800" b="0" i="1" smtClean="0">
                                      <a:latin typeface="Cambria Math" panose="02040503050406030204" pitchFamily="18" charset="0"/>
                                      <a:ea typeface="Cambria Math" panose="02040503050406030204" pitchFamily="18" charset="0"/>
                                    </a:rPr>
                                  </m:ctrlPr>
                                </m:dPr>
                                <m:e>
                                  <m:sSubSup>
                                    <m:sSubSupPr>
                                      <m:ctrlPr>
                                        <a:rPr lang="en-US" altLang="zh-TW" sz="2800" b="0" i="1" smtClean="0">
                                          <a:latin typeface="Cambria Math" panose="02040503050406030204" pitchFamily="18" charset="0"/>
                                          <a:ea typeface="Cambria Math" panose="02040503050406030204" pitchFamily="18" charset="0"/>
                                        </a:rPr>
                                      </m:ctrlPr>
                                    </m:sSubSupPr>
                                    <m:e>
                                      <m:r>
                                        <a:rPr lang="en-US" altLang="zh-TW" sz="2800" b="0" i="1" smtClean="0">
                                          <a:latin typeface="Cambria Math" panose="02040503050406030204" pitchFamily="18" charset="0"/>
                                          <a:ea typeface="Cambria Math" panose="02040503050406030204" pitchFamily="18" charset="0"/>
                                        </a:rPr>
                                        <m:t>𝑃</m:t>
                                      </m:r>
                                    </m:e>
                                    <m:sub>
                                      <m:r>
                                        <a:rPr lang="en-US" altLang="zh-TW" sz="2800" b="0" i="1" smtClean="0">
                                          <a:latin typeface="Cambria Math" panose="02040503050406030204" pitchFamily="18" charset="0"/>
                                          <a:ea typeface="Cambria Math" panose="02040503050406030204" pitchFamily="18" charset="0"/>
                                        </a:rPr>
                                        <m:t>𝑖</m:t>
                                      </m:r>
                                    </m:sub>
                                    <m:sup>
                                      <m:r>
                                        <a:rPr lang="en-US" altLang="zh-TW" sz="2800" b="0" i="1" smtClean="0">
                                          <a:latin typeface="Cambria Math" panose="02040503050406030204" pitchFamily="18" charset="0"/>
                                          <a:ea typeface="Cambria Math" panose="02040503050406030204" pitchFamily="18" charset="0"/>
                                        </a:rPr>
                                        <m:t>𝑎</m:t>
                                      </m:r>
                                    </m:sup>
                                  </m:sSubSup>
                                </m:e>
                              </m:d>
                              <m:r>
                                <a:rPr lang="en-US" altLang="zh-TW" sz="2800" b="0" i="1" smtClean="0">
                                  <a:latin typeface="Cambria Math" panose="02040503050406030204" pitchFamily="18" charset="0"/>
                                  <a:ea typeface="Cambria Math" panose="02040503050406030204" pitchFamily="18" charset="0"/>
                                </a:rPr>
                                <m:t>,    (9)</m:t>
                              </m:r>
                            </m:e>
                          </m:func>
                        </m:e>
                      </m:nary>
                    </m:oMath>
                  </m:oMathPara>
                </a14:m>
                <a:endParaRPr lang="en-US" altLang="zh-TW" sz="2800" dirty="0"/>
              </a:p>
              <a:p>
                <a:pPr marL="457200" lvl="1" indent="0">
                  <a:lnSpc>
                    <a:spcPct val="100000"/>
                  </a:lnSpc>
                  <a:buNone/>
                </a:pPr>
                <a14:m>
                  <m:oMath xmlns:m="http://schemas.openxmlformats.org/officeDocument/2006/math">
                    <m:r>
                      <a:rPr lang="en-US" altLang="zh-TW" sz="2400" i="1" dirty="0"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b="0" i="1" smtClean="0">
                            <a:latin typeface="Cambria Math" panose="02040503050406030204" pitchFamily="18" charset="0"/>
                          </a:rPr>
                          <m:t>𝑃</m:t>
                        </m:r>
                      </m:e>
                    </m:acc>
                    <m:r>
                      <a:rPr lang="en-US" altLang="zh-TW" sz="2400" b="0" i="1" dirty="0" smtClean="0">
                        <a:latin typeface="Cambria Math" panose="02040503050406030204" pitchFamily="18" charset="0"/>
                      </a:rPr>
                      <m:t>)</m:t>
                    </m:r>
                    <m:r>
                      <a:rPr lang="en-US" altLang="zh-TW" sz="2400" i="1" dirty="0"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zh-TW" altLang="en-US" sz="2400" i="1" smtClean="0">
                            <a:latin typeface="Cambria Math" panose="02040503050406030204" pitchFamily="18" charset="0"/>
                          </a:rPr>
                          <m:t>𝒟</m:t>
                        </m:r>
                      </m:e>
                    </m:acc>
                    <m:r>
                      <a:rPr lang="en-US" altLang="zh-TW" sz="2400" b="0" i="1" dirty="0" smtClean="0">
                        <a:latin typeface="Cambria Math" panose="02040503050406030204" pitchFamily="18" charset="0"/>
                      </a:rPr>
                      <m:t> </m:t>
                    </m:r>
                    <m:r>
                      <a:rPr lang="en-US" altLang="zh-TW" sz="2400" i="1" dirty="0"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smtClean="0">
                            <a:latin typeface="Cambria Math" panose="02040503050406030204" pitchFamily="18" charset="0"/>
                            <a:ea typeface="Cambria Math" panose="02040503050406030204" pitchFamily="18" charset="0"/>
                          </a:rPr>
                          <m:t>ℰ</m:t>
                        </m:r>
                      </m:e>
                    </m:acc>
                    <m:r>
                      <a:rPr lang="en-US" altLang="zh-TW" sz="2400" b="0" i="1" dirty="0" smtClean="0">
                        <a:latin typeface="Cambria Math" panose="02040503050406030204" pitchFamily="18" charset="0"/>
                      </a:rPr>
                      <m:t> </m:t>
                    </m:r>
                    <m:r>
                      <a:rPr lang="en-US" altLang="zh-TW" sz="2400" i="1" dirty="0" smtClean="0">
                        <a:latin typeface="Cambria Math" panose="02040503050406030204" pitchFamily="18" charset="0"/>
                      </a:rPr>
                      <m:t>(</m:t>
                    </m:r>
                    <m:r>
                      <a:rPr lang="en-US" altLang="zh-TW" sz="2400" i="1" dirty="0">
                        <a:latin typeface="Cambria Math" panose="02040503050406030204" pitchFamily="18" charset="0"/>
                      </a:rPr>
                      <m:t>𝑋</m:t>
                    </m:r>
                    <m:r>
                      <a:rPr lang="en-US" altLang="zh-TW" sz="2400" i="1" dirty="0">
                        <a:latin typeface="Cambria Math" panose="02040503050406030204" pitchFamily="18" charset="0"/>
                      </a:rPr>
                      <m:t>)) </m:t>
                    </m:r>
                  </m:oMath>
                </a14:m>
                <a:r>
                  <a:rPr lang="en-US" altLang="zh-TW" sz="2400" dirty="0"/>
                  <a:t>: Segmentation prediction of the teacher.</a:t>
                </a:r>
              </a:p>
              <a:p>
                <a:pPr marL="457200" lvl="1" indent="0">
                  <a:lnSpc>
                    <a:spcPct val="100000"/>
                  </a:lnSpc>
                  <a:buNone/>
                </a:pPr>
                <a:endParaRPr lang="en-US" altLang="zh-TW" sz="800" dirty="0"/>
              </a:p>
              <a:p>
                <a:pPr marL="457200" lvl="1" indent="0">
                  <a:lnSpc>
                    <a:spcPct val="100000"/>
                  </a:lnSpc>
                  <a:buNone/>
                </a:pPr>
                <a14:m>
                  <m:oMath xmlns:m="http://schemas.openxmlformats.org/officeDocument/2006/math">
                    <m:acc>
                      <m:accPr>
                        <m:chr m:val="̃"/>
                        <m:ctrlPr>
                          <a:rPr lang="en-US" altLang="zh-TW" sz="2400" i="1">
                            <a:latin typeface="Cambria Math" panose="02040503050406030204" pitchFamily="18" charset="0"/>
                          </a:rPr>
                        </m:ctrlPr>
                      </m:accPr>
                      <m:e>
                        <m:r>
                          <a:rPr lang="en-US" altLang="zh-TW" sz="2400" b="0" i="1" smtClean="0">
                            <a:latin typeface="Cambria Math" panose="02040503050406030204" pitchFamily="18" charset="0"/>
                          </a:rPr>
                          <m:t>𝐵</m:t>
                        </m:r>
                      </m:e>
                    </m:acc>
                    <m:r>
                      <a:rPr lang="en-US" altLang="zh-TW" sz="2400" i="1" dirty="0">
                        <a:latin typeface="Cambria Math" panose="02040503050406030204" pitchFamily="18" charset="0"/>
                      </a:rPr>
                      <m:t>= </m:t>
                    </m:r>
                    <m:r>
                      <a:rPr lang="en-US" altLang="zh-TW" sz="2400" i="1" dirty="0">
                        <a:latin typeface="Cambria Math" panose="02040503050406030204" pitchFamily="18" charset="0"/>
                      </a:rPr>
                      <m:t>𝐸𝐿𝑁</m:t>
                    </m:r>
                    <m:r>
                      <a:rPr lang="en-US" altLang="zh-TW" sz="2400" i="1" dirty="0">
                        <a:latin typeface="Cambria Math" panose="02040503050406030204" pitchFamily="18" charset="0"/>
                      </a:rPr>
                      <m:t>(</m:t>
                    </m:r>
                    <m:r>
                      <a:rPr lang="en-US" altLang="zh-TW" sz="2400" i="1" dirty="0">
                        <a:latin typeface="Cambria Math" panose="02040503050406030204" pitchFamily="18" charset="0"/>
                      </a:rPr>
                      <m:t>𝑋</m:t>
                    </m:r>
                    <m:r>
                      <a:rPr lang="en-US" altLang="zh-TW" sz="2400" i="1" dirty="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𝑃</m:t>
                        </m:r>
                      </m:e>
                    </m:acc>
                    <m:r>
                      <a:rPr lang="en-US" altLang="zh-TW" sz="2400" i="1" dirty="0" err="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b="0" i="1" smtClean="0">
                            <a:latin typeface="Cambria Math" panose="02040503050406030204" pitchFamily="18" charset="0"/>
                          </a:rPr>
                          <m:t>𝐸</m:t>
                        </m:r>
                      </m:e>
                    </m:acc>
                    <m:r>
                      <a:rPr lang="en-US" altLang="zh-TW" sz="2400" i="1" dirty="0">
                        <a:latin typeface="Cambria Math" panose="02040503050406030204" pitchFamily="18" charset="0"/>
                      </a:rPr>
                      <m:t>)</m:t>
                    </m:r>
                  </m:oMath>
                </a14:m>
                <a:r>
                  <a:rPr lang="en-US" altLang="zh-TW" sz="2400" dirty="0"/>
                  <a:t> : The binary segmentation output of ELN. </a:t>
                </a:r>
              </a:p>
              <a:p>
                <a:pPr marL="457200" lvl="1" indent="0">
                  <a:lnSpc>
                    <a:spcPct val="100000"/>
                  </a:lnSpc>
                  <a:buNone/>
                </a:pPr>
                <a:endParaRPr lang="en-US" altLang="zh-TW" sz="800" dirty="0"/>
              </a:p>
              <a:p>
                <a:pPr marL="457200" lvl="1" indent="0">
                  <a:lnSpc>
                    <a:spcPct val="100000"/>
                  </a:lnSpc>
                  <a:buNone/>
                </a:pPr>
                <a:r>
                  <a:rPr lang="en-US" altLang="zh-TW" sz="2400" dirty="0"/>
                  <a:t>⌊⌉ : A function rounding to the nearest integer.</a:t>
                </a:r>
              </a:p>
              <a:p>
                <a:pPr marL="457200" lvl="1" indent="0">
                  <a:buNone/>
                </a:pPr>
                <a:endParaRPr lang="zh-TW" altLang="en-US" sz="2400" dirty="0"/>
              </a:p>
            </p:txBody>
          </p:sp>
        </mc:Choice>
        <mc:Fallback xmlns="">
          <p:sp>
            <p:nvSpPr>
              <p:cNvPr id="2" name="內容版面配置區 1">
                <a:extLst>
                  <a:ext uri="{FF2B5EF4-FFF2-40B4-BE49-F238E27FC236}">
                    <a16:creationId xmlns:a16="http://schemas.microsoft.com/office/drawing/2014/main" id="{DAF3C557-A409-4055-B25A-FA92BA4AA5CC}"/>
                  </a:ext>
                </a:extLst>
              </p:cNvPr>
              <p:cNvSpPr>
                <a:spLocks noGrp="1" noRot="1" noChangeAspect="1" noMove="1" noResize="1" noEditPoints="1" noAdjustHandles="1" noChangeArrowheads="1" noChangeShapeType="1" noTextEdit="1"/>
              </p:cNvSpPr>
              <p:nvPr>
                <p:ph idx="1"/>
              </p:nvPr>
            </p:nvSpPr>
            <p:spPr>
              <a:blipFill>
                <a:blip r:embed="rId3"/>
                <a:stretch>
                  <a:fillRect l="-1043" t="-1401" r="-464"/>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4C190B02-1A41-4216-8FFE-362CC9B47592}"/>
              </a:ext>
            </a:extLst>
          </p:cNvPr>
          <p:cNvSpPr>
            <a:spLocks noGrp="1"/>
          </p:cNvSpPr>
          <p:nvPr>
            <p:ph type="sldNum" sz="quarter" idx="12"/>
          </p:nvPr>
        </p:nvSpPr>
        <p:spPr/>
        <p:txBody>
          <a:bodyPr/>
          <a:lstStyle/>
          <a:p>
            <a:fld id="{657FEDA2-CCC4-419E-AC70-37811D068BDC}" type="slidenum">
              <a:rPr lang="zh-TW" altLang="en-US" smtClean="0"/>
              <a:pPr/>
              <a:t>22</a:t>
            </a:fld>
            <a:endParaRPr lang="zh-TW" altLang="en-US" dirty="0"/>
          </a:p>
        </p:txBody>
      </p:sp>
      <p:sp>
        <p:nvSpPr>
          <p:cNvPr id="4" name="標題 3">
            <a:extLst>
              <a:ext uri="{FF2B5EF4-FFF2-40B4-BE49-F238E27FC236}">
                <a16:creationId xmlns:a16="http://schemas.microsoft.com/office/drawing/2014/main" id="{591FED7E-9144-402B-8253-7DC6C697D343}"/>
              </a:ext>
            </a:extLst>
          </p:cNvPr>
          <p:cNvSpPr>
            <a:spLocks noGrp="1"/>
          </p:cNvSpPr>
          <p:nvPr>
            <p:ph type="title"/>
          </p:nvPr>
        </p:nvSpPr>
        <p:spPr/>
        <p:txBody>
          <a:bodyPr/>
          <a:lstStyle/>
          <a:p>
            <a:r>
              <a:rPr lang="en-US" altLang="zh-TW" dirty="0"/>
              <a:t>The proposed self-training loss</a:t>
            </a:r>
            <a:endParaRPr lang="zh-TW" altLang="en-US" dirty="0"/>
          </a:p>
        </p:txBody>
      </p:sp>
      <p:pic>
        <p:nvPicPr>
          <p:cNvPr id="6" name="圖片 5">
            <a:extLst>
              <a:ext uri="{FF2B5EF4-FFF2-40B4-BE49-F238E27FC236}">
                <a16:creationId xmlns:a16="http://schemas.microsoft.com/office/drawing/2014/main" id="{2A0ED961-C13D-499D-AFF8-68CE508F7E39}"/>
              </a:ext>
            </a:extLst>
          </p:cNvPr>
          <p:cNvPicPr>
            <a:picLocks noChangeAspect="1"/>
          </p:cNvPicPr>
          <p:nvPr/>
        </p:nvPicPr>
        <p:blipFill>
          <a:blip r:embed="rId4"/>
          <a:stretch>
            <a:fillRect/>
          </a:stretch>
        </p:blipFill>
        <p:spPr>
          <a:xfrm>
            <a:off x="9448800" y="111034"/>
            <a:ext cx="2339369" cy="1714591"/>
          </a:xfrm>
          <a:prstGeom prst="rect">
            <a:avLst/>
          </a:prstGeom>
        </p:spPr>
      </p:pic>
    </p:spTree>
    <p:extLst>
      <p:ext uri="{BB962C8B-B14F-4D97-AF65-F5344CB8AC3E}">
        <p14:creationId xmlns:p14="http://schemas.microsoft.com/office/powerpoint/2010/main" val="3911003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6328280E-0390-4DB4-BB9B-26D7B5DBD61E}"/>
                  </a:ext>
                </a:extLst>
              </p:cNvPr>
              <p:cNvSpPr>
                <a:spLocks noGrp="1"/>
              </p:cNvSpPr>
              <p:nvPr>
                <p:ph idx="1"/>
              </p:nvPr>
            </p:nvSpPr>
            <p:spPr>
              <a:xfrm>
                <a:off x="838200" y="1825624"/>
                <a:ext cx="10515600" cy="4808639"/>
              </a:xfrm>
            </p:spPr>
            <p:txBody>
              <a:bodyPr>
                <a:normAutofit/>
              </a:bodyPr>
              <a:lstStyle/>
              <a:p>
                <a:pPr algn="just"/>
                <a:r>
                  <a:rPr lang="en-US" altLang="zh-TW" sz="2800" dirty="0"/>
                  <a:t>The pixel-wise contrastive loss </a:t>
                </a:r>
                <a14:m>
                  <m:oMath xmlns:m="http://schemas.openxmlformats.org/officeDocument/2006/math">
                    <m:sSub>
                      <m:sSubPr>
                        <m:ctrlPr>
                          <a:rPr lang="en-US" altLang="zh-TW" sz="2800" i="1" dirty="0">
                            <a:latin typeface="Cambria Math" panose="02040503050406030204" pitchFamily="18" charset="0"/>
                            <a:ea typeface="Cambria Math" panose="02040503050406030204" pitchFamily="18" charset="0"/>
                          </a:rPr>
                        </m:ctrlPr>
                      </m:sSubPr>
                      <m:e>
                        <m:r>
                          <a:rPr lang="en-US" altLang="zh-TW" sz="2800" i="1" dirty="0">
                            <a:latin typeface="Cambria Math" panose="02040503050406030204" pitchFamily="18" charset="0"/>
                            <a:ea typeface="Cambria Math" panose="02040503050406030204" pitchFamily="18" charset="0"/>
                          </a:rPr>
                          <m:t>ℒ</m:t>
                        </m:r>
                      </m:e>
                      <m:sub>
                        <m:r>
                          <a:rPr lang="en-US" altLang="zh-TW" sz="2800" i="1" dirty="0">
                            <a:latin typeface="Cambria Math" panose="02040503050406030204" pitchFamily="18" charset="0"/>
                          </a:rPr>
                          <m:t>𝑐𝑜𝑛𝑡𝑟𝑎</m:t>
                        </m:r>
                      </m:sub>
                    </m:sSub>
                  </m:oMath>
                </a14:m>
                <a:r>
                  <a:rPr lang="en-US" altLang="zh-TW" sz="2800" dirty="0"/>
                  <a:t> is then given by:</a:t>
                </a:r>
              </a:p>
              <a:p>
                <a:pPr algn="just"/>
                <a:endParaRPr lang="en-US" altLang="zh-TW" sz="800" dirty="0"/>
              </a:p>
              <a:p>
                <a:pPr marL="0" indent="0" algn="just">
                  <a:buNone/>
                </a:pPr>
                <a14:m>
                  <m:oMathPara xmlns:m="http://schemas.openxmlformats.org/officeDocument/2006/math">
                    <m:oMathParaPr>
                      <m:jc m:val="centerGroup"/>
                    </m:oMathParaPr>
                    <m:oMath xmlns:m="http://schemas.openxmlformats.org/officeDocument/2006/math">
                      <m:sSub>
                        <m:sSubPr>
                          <m:ctrlPr>
                            <a:rPr lang="en-US" altLang="zh-TW" sz="2800" i="1" dirty="0">
                              <a:latin typeface="Cambria Math" panose="02040503050406030204" pitchFamily="18" charset="0"/>
                              <a:ea typeface="Cambria Math" panose="02040503050406030204" pitchFamily="18" charset="0"/>
                            </a:rPr>
                          </m:ctrlPr>
                        </m:sSubPr>
                        <m:e>
                          <m:r>
                            <a:rPr lang="en-US" altLang="zh-TW" sz="2800" i="1" dirty="0">
                              <a:latin typeface="Cambria Math" panose="02040503050406030204" pitchFamily="18" charset="0"/>
                              <a:ea typeface="Cambria Math" panose="02040503050406030204" pitchFamily="18" charset="0"/>
                            </a:rPr>
                            <m:t>ℒ</m:t>
                          </m:r>
                        </m:e>
                        <m:sub>
                          <m:r>
                            <a:rPr lang="en-US" altLang="zh-TW" sz="2800" i="1" dirty="0">
                              <a:latin typeface="Cambria Math" panose="02040503050406030204" pitchFamily="18" charset="0"/>
                            </a:rPr>
                            <m:t>𝑐𝑜𝑛𝑡𝑟𝑎</m:t>
                          </m:r>
                        </m:sub>
                      </m:sSub>
                      <m:r>
                        <a:rPr lang="en-US" altLang="zh-TW" sz="2800" b="0" i="1" dirty="0" smtClean="0">
                          <a:latin typeface="Cambria Math" panose="02040503050406030204" pitchFamily="18" charset="0"/>
                        </a:rPr>
                        <m:t>=−</m:t>
                      </m:r>
                      <m:f>
                        <m:fPr>
                          <m:ctrlPr>
                            <a:rPr lang="en-US" altLang="zh-TW" sz="2800" b="0" i="1" dirty="0" smtClean="0">
                              <a:latin typeface="Cambria Math" panose="02040503050406030204" pitchFamily="18" charset="0"/>
                            </a:rPr>
                          </m:ctrlPr>
                        </m:fPr>
                        <m:num>
                          <m:r>
                            <a:rPr lang="en-US" altLang="zh-TW" sz="2800" b="0" i="1" dirty="0" smtClean="0">
                              <a:latin typeface="Cambria Math" panose="02040503050406030204" pitchFamily="18" charset="0"/>
                            </a:rPr>
                            <m:t>1</m:t>
                          </m:r>
                        </m:num>
                        <m:den>
                          <m:r>
                            <a:rPr lang="en-US" altLang="zh-TW" sz="2800" b="0" i="1" dirty="0" smtClean="0">
                              <a:latin typeface="Cambria Math" panose="02040503050406030204" pitchFamily="18" charset="0"/>
                            </a:rPr>
                            <m:t>|</m:t>
                          </m:r>
                          <m:r>
                            <a:rPr lang="en-US" altLang="zh-TW" sz="2800" b="0" i="1" dirty="0" smtClean="0">
                              <a:latin typeface="Cambria Math" panose="02040503050406030204" pitchFamily="18" charset="0"/>
                            </a:rPr>
                            <m:t>𝑉</m:t>
                          </m:r>
                          <m:r>
                            <a:rPr lang="en-US" altLang="zh-TW" sz="2800" b="0" i="1" dirty="0" smtClean="0">
                              <a:latin typeface="Cambria Math" panose="02040503050406030204" pitchFamily="18" charset="0"/>
                            </a:rPr>
                            <m:t>|</m:t>
                          </m:r>
                        </m:den>
                      </m:f>
                      <m:nary>
                        <m:naryPr>
                          <m:chr m:val="∑"/>
                          <m:supHide m:val="on"/>
                          <m:ctrlPr>
                            <a:rPr lang="en-US" altLang="zh-TW" sz="2800" b="0" i="1" dirty="0" smtClean="0">
                              <a:latin typeface="Cambria Math" panose="02040503050406030204" pitchFamily="18" charset="0"/>
                            </a:rPr>
                          </m:ctrlPr>
                        </m:naryPr>
                        <m:sub>
                          <m:r>
                            <m:rPr>
                              <m:brk m:alnAt="7"/>
                            </m:rPr>
                            <a:rPr lang="en-US" altLang="zh-TW" sz="2800" b="0" i="1" dirty="0" smtClean="0">
                              <a:latin typeface="Cambria Math" panose="02040503050406030204" pitchFamily="18" charset="0"/>
                            </a:rPr>
                            <m:t>𝑖</m:t>
                          </m:r>
                          <m:r>
                            <a:rPr lang="en-US" altLang="zh-TW" sz="2800" b="0" i="1" dirty="0" smtClean="0">
                              <a:latin typeface="Cambria Math" panose="02040503050406030204" pitchFamily="18" charset="0"/>
                              <a:ea typeface="Cambria Math" panose="02040503050406030204" pitchFamily="18" charset="0"/>
                            </a:rPr>
                            <m:t>∈</m:t>
                          </m:r>
                          <m:r>
                            <a:rPr lang="en-US" altLang="zh-TW" sz="2800" b="0" i="1" dirty="0" smtClean="0">
                              <a:latin typeface="Cambria Math" panose="02040503050406030204" pitchFamily="18" charset="0"/>
                              <a:ea typeface="Cambria Math" panose="02040503050406030204" pitchFamily="18" charset="0"/>
                            </a:rPr>
                            <m:t>𝑉</m:t>
                          </m:r>
                        </m:sub>
                        <m:sup/>
                        <m:e>
                          <m:nary>
                            <m:naryPr>
                              <m:chr m:val="∑"/>
                              <m:supHide m:val="on"/>
                              <m:ctrlPr>
                                <a:rPr lang="en-US" altLang="zh-TW" sz="2800" b="0" i="1" dirty="0" smtClean="0">
                                  <a:latin typeface="Cambria Math" panose="02040503050406030204" pitchFamily="18" charset="0"/>
                                </a:rPr>
                              </m:ctrlPr>
                            </m:naryPr>
                            <m:sub>
                              <m:r>
                                <m:rPr>
                                  <m:brk m:alnAt="7"/>
                                </m:rPr>
                                <a:rPr lang="en-US" altLang="zh-TW" sz="2800" b="0" i="1" dirty="0" smtClean="0">
                                  <a:latin typeface="Cambria Math" panose="02040503050406030204" pitchFamily="18" charset="0"/>
                                </a:rPr>
                                <m:t>𝑗</m:t>
                              </m:r>
                              <m:r>
                                <a:rPr lang="en-US" altLang="zh-TW" sz="2800" b="0" i="1" dirty="0" smtClean="0">
                                  <a:latin typeface="Cambria Math" panose="02040503050406030204" pitchFamily="18" charset="0"/>
                                  <a:ea typeface="Cambria Math" panose="02040503050406030204" pitchFamily="18" charset="0"/>
                                </a:rPr>
                                <m:t>∈</m:t>
                              </m:r>
                              <m:sSubSup>
                                <m:sSubSupPr>
                                  <m:ctrlPr>
                                    <a:rPr lang="en-US" altLang="zh-TW" sz="2800" b="0" i="1" dirty="0" smtClean="0">
                                      <a:latin typeface="Cambria Math" panose="02040503050406030204" pitchFamily="18" charset="0"/>
                                      <a:ea typeface="Cambria Math" panose="02040503050406030204" pitchFamily="18" charset="0"/>
                                    </a:rPr>
                                  </m:ctrlPr>
                                </m:sSubSupPr>
                                <m:e>
                                  <m:r>
                                    <m:rPr>
                                      <m:sty m:val="p"/>
                                    </m:rPr>
                                    <a:rPr lang="en-US" altLang="zh-TW" sz="2800" b="0" i="0" dirty="0" smtClean="0">
                                      <a:latin typeface="Cambria Math" panose="02040503050406030204" pitchFamily="18" charset="0"/>
                                      <a:ea typeface="Cambria Math" panose="02040503050406030204" pitchFamily="18" charset="0"/>
                                    </a:rPr>
                                    <m:t>Ω</m:t>
                                  </m:r>
                                </m:e>
                                <m:sub>
                                  <m:r>
                                    <a:rPr lang="en-US" altLang="zh-TW" sz="2800" b="0" i="1" dirty="0" smtClean="0">
                                      <a:latin typeface="Cambria Math" panose="02040503050406030204" pitchFamily="18" charset="0"/>
                                      <a:ea typeface="Cambria Math" panose="02040503050406030204" pitchFamily="18" charset="0"/>
                                    </a:rPr>
                                    <m:t>𝑝</m:t>
                                  </m:r>
                                </m:sub>
                                <m:sup>
                                  <m:r>
                                    <a:rPr lang="en-US" altLang="zh-TW" sz="2800" b="0" i="1" dirty="0" smtClean="0">
                                      <a:latin typeface="Cambria Math" panose="02040503050406030204" pitchFamily="18" charset="0"/>
                                      <a:ea typeface="Cambria Math" panose="02040503050406030204" pitchFamily="18" charset="0"/>
                                    </a:rPr>
                                    <m:t>𝑖</m:t>
                                  </m:r>
                                </m:sup>
                              </m:sSubSup>
                            </m:sub>
                            <m:sup/>
                            <m:e>
                              <m:r>
                                <a:rPr lang="en-US" altLang="zh-TW" sz="2800" b="0" i="1" dirty="0" smtClean="0">
                                  <a:latin typeface="Cambria Math" panose="02040503050406030204" pitchFamily="18" charset="0"/>
                                </a:rPr>
                                <m:t>𝑙𝑜𝑔</m:t>
                              </m:r>
                              <m:f>
                                <m:fPr>
                                  <m:ctrlPr>
                                    <a:rPr lang="en-US" altLang="zh-TW" sz="2800" b="0" i="1" dirty="0" smtClean="0">
                                      <a:latin typeface="Cambria Math" panose="02040503050406030204" pitchFamily="18" charset="0"/>
                                    </a:rPr>
                                  </m:ctrlPr>
                                </m:fPr>
                                <m:num>
                                  <m:r>
                                    <a:rPr lang="en-US" altLang="zh-TW" sz="2800" b="1" i="1" dirty="0" smtClean="0">
                                      <a:latin typeface="Cambria Math" panose="02040503050406030204" pitchFamily="18" charset="0"/>
                                    </a:rPr>
                                    <m:t>𝒅</m:t>
                                  </m:r>
                                  <m:r>
                                    <a:rPr lang="en-US" altLang="zh-TW" sz="2800" b="0" i="1" dirty="0" smtClean="0">
                                      <a:latin typeface="Cambria Math" panose="02040503050406030204" pitchFamily="18" charset="0"/>
                                    </a:rPr>
                                    <m:t>(</m:t>
                                  </m:r>
                                  <m:sSub>
                                    <m:sSubPr>
                                      <m:ctrlPr>
                                        <a:rPr lang="en-US" altLang="zh-TW" sz="2800" b="0" i="1" dirty="0" smtClean="0">
                                          <a:latin typeface="Cambria Math" panose="02040503050406030204" pitchFamily="18" charset="0"/>
                                        </a:rPr>
                                      </m:ctrlPr>
                                    </m:sSubPr>
                                    <m:e>
                                      <m:r>
                                        <a:rPr lang="en-US" altLang="zh-TW" sz="2800" b="0" i="1" dirty="0" smtClean="0">
                                          <a:latin typeface="Cambria Math" panose="02040503050406030204" pitchFamily="18" charset="0"/>
                                        </a:rPr>
                                        <m:t>𝑓</m:t>
                                      </m:r>
                                    </m:e>
                                    <m:sub>
                                      <m:r>
                                        <a:rPr lang="en-US" altLang="zh-TW" sz="2800" b="0" i="1" dirty="0" smtClean="0">
                                          <a:latin typeface="Cambria Math" panose="02040503050406030204" pitchFamily="18" charset="0"/>
                                        </a:rPr>
                                        <m:t>𝑖</m:t>
                                      </m:r>
                                    </m:sub>
                                  </m:sSub>
                                  <m:r>
                                    <a:rPr lang="en-US" altLang="zh-TW" sz="2800" b="0" i="1" dirty="0" smtClean="0">
                                      <a:latin typeface="Cambria Math" panose="02040503050406030204" pitchFamily="18" charset="0"/>
                                    </a:rPr>
                                    <m:t>, </m:t>
                                  </m:r>
                                  <m:acc>
                                    <m:accPr>
                                      <m:chr m:val="̃"/>
                                      <m:ctrlPr>
                                        <a:rPr lang="en-US" altLang="zh-TW" sz="2800" b="0" i="1" dirty="0" smtClean="0">
                                          <a:latin typeface="Cambria Math" panose="02040503050406030204" pitchFamily="18" charset="0"/>
                                          <a:ea typeface="Cambria Math" panose="02040503050406030204" pitchFamily="18" charset="0"/>
                                        </a:rPr>
                                      </m:ctrlPr>
                                    </m:accPr>
                                    <m:e>
                                      <m:sSub>
                                        <m:sSubPr>
                                          <m:ctrlPr>
                                            <a:rPr lang="en-US" altLang="zh-TW" sz="2800" b="0" i="1" dirty="0" smtClean="0">
                                              <a:latin typeface="Cambria Math" panose="02040503050406030204" pitchFamily="18" charset="0"/>
                                              <a:ea typeface="Cambria Math" panose="02040503050406030204" pitchFamily="18" charset="0"/>
                                            </a:rPr>
                                          </m:ctrlPr>
                                        </m:sSubPr>
                                        <m:e>
                                          <m:r>
                                            <a:rPr lang="en-US" altLang="zh-TW" sz="2800" b="0" i="1" dirty="0" smtClean="0">
                                              <a:latin typeface="Cambria Math" panose="02040503050406030204" pitchFamily="18" charset="0"/>
                                              <a:ea typeface="Cambria Math" panose="02040503050406030204" pitchFamily="18" charset="0"/>
                                            </a:rPr>
                                            <m:t>𝑓</m:t>
                                          </m:r>
                                        </m:e>
                                        <m:sub>
                                          <m:r>
                                            <a:rPr lang="en-US" altLang="zh-TW" sz="2800" b="0" i="1" dirty="0" smtClean="0">
                                              <a:latin typeface="Cambria Math" panose="02040503050406030204" pitchFamily="18" charset="0"/>
                                              <a:ea typeface="Cambria Math" panose="02040503050406030204" pitchFamily="18" charset="0"/>
                                            </a:rPr>
                                            <m:t>𝑗</m:t>
                                          </m:r>
                                        </m:sub>
                                      </m:sSub>
                                    </m:e>
                                  </m:acc>
                                  <m:r>
                                    <a:rPr lang="en-US" altLang="zh-TW" sz="2800" b="0" i="1" dirty="0" smtClean="0">
                                      <a:latin typeface="Cambria Math" panose="02040503050406030204" pitchFamily="18" charset="0"/>
                                    </a:rPr>
                                    <m:t>)</m:t>
                                  </m:r>
                                </m:num>
                                <m:den>
                                  <m:r>
                                    <a:rPr lang="en-US" altLang="zh-TW" sz="2800" b="1" i="1" dirty="0">
                                      <a:latin typeface="Cambria Math" panose="02040503050406030204" pitchFamily="18" charset="0"/>
                                    </a:rPr>
                                    <m:t>𝒅</m:t>
                                  </m:r>
                                  <m:d>
                                    <m:dPr>
                                      <m:ctrlPr>
                                        <a:rPr lang="en-US" altLang="zh-TW" sz="2800" i="1" dirty="0">
                                          <a:latin typeface="Cambria Math" panose="02040503050406030204" pitchFamily="18" charset="0"/>
                                        </a:rPr>
                                      </m:ctrlPr>
                                    </m:dPr>
                                    <m:e>
                                      <m:sSub>
                                        <m:sSubPr>
                                          <m:ctrlPr>
                                            <a:rPr lang="en-US" altLang="zh-TW" sz="2800" i="1" dirty="0">
                                              <a:latin typeface="Cambria Math" panose="02040503050406030204" pitchFamily="18" charset="0"/>
                                            </a:rPr>
                                          </m:ctrlPr>
                                        </m:sSubPr>
                                        <m:e>
                                          <m:r>
                                            <a:rPr lang="en-US" altLang="zh-TW" sz="2800" i="1" dirty="0">
                                              <a:latin typeface="Cambria Math" panose="02040503050406030204" pitchFamily="18" charset="0"/>
                                            </a:rPr>
                                            <m:t>𝑓</m:t>
                                          </m:r>
                                        </m:e>
                                        <m:sub>
                                          <m:r>
                                            <a:rPr lang="en-US" altLang="zh-TW" sz="2800" i="1" dirty="0">
                                              <a:latin typeface="Cambria Math" panose="02040503050406030204" pitchFamily="18" charset="0"/>
                                            </a:rPr>
                                            <m:t>𝑖</m:t>
                                          </m:r>
                                        </m:sub>
                                      </m:sSub>
                                      <m:r>
                                        <a:rPr lang="en-US" altLang="zh-TW" sz="2800" i="1" dirty="0">
                                          <a:latin typeface="Cambria Math" panose="02040503050406030204" pitchFamily="18" charset="0"/>
                                        </a:rPr>
                                        <m:t>, </m:t>
                                      </m:r>
                                      <m:acc>
                                        <m:accPr>
                                          <m:chr m:val="̃"/>
                                          <m:ctrlPr>
                                            <a:rPr lang="en-US" altLang="zh-TW" sz="2800" i="1" dirty="0">
                                              <a:latin typeface="Cambria Math" panose="02040503050406030204" pitchFamily="18" charset="0"/>
                                              <a:ea typeface="Cambria Math" panose="02040503050406030204" pitchFamily="18" charset="0"/>
                                            </a:rPr>
                                          </m:ctrlPr>
                                        </m:accPr>
                                        <m:e>
                                          <m:sSub>
                                            <m:sSubPr>
                                              <m:ctrlPr>
                                                <a:rPr lang="en-US" altLang="zh-TW" sz="2800" i="1" dirty="0">
                                                  <a:latin typeface="Cambria Math" panose="02040503050406030204" pitchFamily="18" charset="0"/>
                                                  <a:ea typeface="Cambria Math" panose="02040503050406030204" pitchFamily="18" charset="0"/>
                                                </a:rPr>
                                              </m:ctrlPr>
                                            </m:sSubPr>
                                            <m:e>
                                              <m:r>
                                                <a:rPr lang="en-US" altLang="zh-TW" sz="2800" i="1" dirty="0">
                                                  <a:latin typeface="Cambria Math" panose="02040503050406030204" pitchFamily="18" charset="0"/>
                                                  <a:ea typeface="Cambria Math" panose="02040503050406030204" pitchFamily="18" charset="0"/>
                                                </a:rPr>
                                                <m:t>𝑓</m:t>
                                              </m:r>
                                            </m:e>
                                            <m:sub>
                                              <m:r>
                                                <a:rPr lang="en-US" altLang="zh-TW" sz="2800" i="1" dirty="0">
                                                  <a:latin typeface="Cambria Math" panose="02040503050406030204" pitchFamily="18" charset="0"/>
                                                  <a:ea typeface="Cambria Math" panose="02040503050406030204" pitchFamily="18" charset="0"/>
                                                </a:rPr>
                                                <m:t>𝑗</m:t>
                                              </m:r>
                                            </m:sub>
                                          </m:sSub>
                                        </m:e>
                                      </m:acc>
                                    </m:e>
                                  </m:d>
                                  <m:r>
                                    <a:rPr lang="en-US" altLang="zh-TW" sz="2800" b="0" i="1" dirty="0" smtClean="0">
                                      <a:latin typeface="Cambria Math" panose="02040503050406030204" pitchFamily="18" charset="0"/>
                                    </a:rPr>
                                    <m:t>+</m:t>
                                  </m:r>
                                  <m:sSub>
                                    <m:sSubPr>
                                      <m:ctrlPr>
                                        <a:rPr lang="en-US" altLang="zh-TW" sz="2800" b="0" i="1" dirty="0" smtClean="0">
                                          <a:latin typeface="Cambria Math" panose="02040503050406030204" pitchFamily="18" charset="0"/>
                                        </a:rPr>
                                      </m:ctrlPr>
                                    </m:sSubPr>
                                    <m:e>
                                      <m:r>
                                        <m:rPr>
                                          <m:sty m:val="p"/>
                                        </m:rPr>
                                        <a:rPr lang="en-US" altLang="zh-TW" sz="2800" b="0" i="0" dirty="0" smtClean="0">
                                          <a:latin typeface="Cambria Math" panose="02040503050406030204" pitchFamily="18" charset="0"/>
                                        </a:rPr>
                                        <m:t>Σ</m:t>
                                      </m:r>
                                    </m:e>
                                    <m:sub>
                                      <m:r>
                                        <a:rPr lang="en-US" altLang="zh-TW" sz="2800" b="0" i="1" dirty="0" smtClean="0">
                                          <a:latin typeface="Cambria Math" panose="02040503050406030204" pitchFamily="18" charset="0"/>
                                        </a:rPr>
                                        <m:t>𝑘</m:t>
                                      </m:r>
                                      <m:r>
                                        <a:rPr lang="en-US" altLang="zh-TW" sz="2800" b="0" i="1" dirty="0" smtClean="0">
                                          <a:latin typeface="Cambria Math" panose="02040503050406030204" pitchFamily="18" charset="0"/>
                                          <a:ea typeface="Cambria Math" panose="02040503050406030204" pitchFamily="18" charset="0"/>
                                        </a:rPr>
                                        <m:t>∈</m:t>
                                      </m:r>
                                      <m:sSubSup>
                                        <m:sSubSupPr>
                                          <m:ctrlPr>
                                            <a:rPr lang="en-US" altLang="zh-TW" sz="2800" b="0" i="1" dirty="0" smtClean="0">
                                              <a:latin typeface="Cambria Math" panose="02040503050406030204" pitchFamily="18" charset="0"/>
                                              <a:ea typeface="Cambria Math" panose="02040503050406030204" pitchFamily="18" charset="0"/>
                                            </a:rPr>
                                          </m:ctrlPr>
                                        </m:sSubSupPr>
                                        <m:e>
                                          <m:r>
                                            <m:rPr>
                                              <m:sty m:val="p"/>
                                            </m:rPr>
                                            <a:rPr lang="en-US" altLang="zh-TW" sz="2800" b="0" i="0" dirty="0" smtClean="0">
                                              <a:latin typeface="Cambria Math" panose="02040503050406030204" pitchFamily="18" charset="0"/>
                                              <a:ea typeface="Cambria Math" panose="02040503050406030204" pitchFamily="18" charset="0"/>
                                            </a:rPr>
                                            <m:t>Ω</m:t>
                                          </m:r>
                                        </m:e>
                                        <m:sub>
                                          <m:r>
                                            <a:rPr lang="en-US" altLang="zh-TW" sz="2800" b="0" i="1" dirty="0" smtClean="0">
                                              <a:latin typeface="Cambria Math" panose="02040503050406030204" pitchFamily="18" charset="0"/>
                                              <a:ea typeface="Cambria Math" panose="02040503050406030204" pitchFamily="18" charset="0"/>
                                            </a:rPr>
                                            <m:t>𝑛</m:t>
                                          </m:r>
                                        </m:sub>
                                        <m:sup>
                                          <m:r>
                                            <a:rPr lang="en-US" altLang="zh-TW" sz="2800" b="0" i="1" dirty="0" smtClean="0">
                                              <a:latin typeface="Cambria Math" panose="02040503050406030204" pitchFamily="18" charset="0"/>
                                              <a:ea typeface="Cambria Math" panose="02040503050406030204" pitchFamily="18" charset="0"/>
                                            </a:rPr>
                                            <m:t>𝑖</m:t>
                                          </m:r>
                                        </m:sup>
                                      </m:sSubSup>
                                    </m:sub>
                                  </m:sSub>
                                  <m:r>
                                    <a:rPr lang="en-US" altLang="zh-TW" sz="2800" b="1" i="1" dirty="0">
                                      <a:latin typeface="Cambria Math" panose="02040503050406030204" pitchFamily="18" charset="0"/>
                                    </a:rPr>
                                    <m:t>𝒅</m:t>
                                  </m:r>
                                  <m:r>
                                    <a:rPr lang="en-US" altLang="zh-TW" sz="2800" i="1" dirty="0">
                                      <a:latin typeface="Cambria Math" panose="02040503050406030204" pitchFamily="18" charset="0"/>
                                    </a:rPr>
                                    <m:t>(</m:t>
                                  </m:r>
                                  <m:sSub>
                                    <m:sSubPr>
                                      <m:ctrlPr>
                                        <a:rPr lang="en-US" altLang="zh-TW" sz="2800" i="1" dirty="0">
                                          <a:latin typeface="Cambria Math" panose="02040503050406030204" pitchFamily="18" charset="0"/>
                                        </a:rPr>
                                      </m:ctrlPr>
                                    </m:sSubPr>
                                    <m:e>
                                      <m:r>
                                        <a:rPr lang="en-US" altLang="zh-TW" sz="2800" i="1" dirty="0">
                                          <a:latin typeface="Cambria Math" panose="02040503050406030204" pitchFamily="18" charset="0"/>
                                        </a:rPr>
                                        <m:t>𝑓</m:t>
                                      </m:r>
                                    </m:e>
                                    <m:sub>
                                      <m:r>
                                        <a:rPr lang="en-US" altLang="zh-TW" sz="2800" i="1" dirty="0">
                                          <a:latin typeface="Cambria Math" panose="02040503050406030204" pitchFamily="18" charset="0"/>
                                        </a:rPr>
                                        <m:t>𝑖</m:t>
                                      </m:r>
                                    </m:sub>
                                  </m:sSub>
                                  <m:r>
                                    <a:rPr lang="en-US" altLang="zh-TW" sz="2800" i="1" dirty="0">
                                      <a:latin typeface="Cambria Math" panose="02040503050406030204" pitchFamily="18" charset="0"/>
                                    </a:rPr>
                                    <m:t>, </m:t>
                                  </m:r>
                                  <m:acc>
                                    <m:accPr>
                                      <m:chr m:val="̃"/>
                                      <m:ctrlPr>
                                        <a:rPr lang="en-US" altLang="zh-TW" sz="2800" i="1" dirty="0">
                                          <a:latin typeface="Cambria Math" panose="02040503050406030204" pitchFamily="18" charset="0"/>
                                          <a:ea typeface="Cambria Math" panose="02040503050406030204" pitchFamily="18" charset="0"/>
                                        </a:rPr>
                                      </m:ctrlPr>
                                    </m:accPr>
                                    <m:e>
                                      <m:sSub>
                                        <m:sSubPr>
                                          <m:ctrlPr>
                                            <a:rPr lang="en-US" altLang="zh-TW" sz="2800" i="1" dirty="0">
                                              <a:latin typeface="Cambria Math" panose="02040503050406030204" pitchFamily="18" charset="0"/>
                                              <a:ea typeface="Cambria Math" panose="02040503050406030204" pitchFamily="18" charset="0"/>
                                            </a:rPr>
                                          </m:ctrlPr>
                                        </m:sSubPr>
                                        <m:e>
                                          <m:r>
                                            <a:rPr lang="en-US" altLang="zh-TW" sz="2800" i="1" dirty="0">
                                              <a:latin typeface="Cambria Math" panose="02040503050406030204" pitchFamily="18" charset="0"/>
                                              <a:ea typeface="Cambria Math" panose="02040503050406030204" pitchFamily="18" charset="0"/>
                                            </a:rPr>
                                            <m:t>𝑓</m:t>
                                          </m:r>
                                        </m:e>
                                        <m:sub>
                                          <m:r>
                                            <a:rPr lang="en-US" altLang="zh-TW" sz="2800" b="0" i="1" dirty="0" smtClean="0">
                                              <a:latin typeface="Cambria Math" panose="02040503050406030204" pitchFamily="18" charset="0"/>
                                              <a:ea typeface="Cambria Math" panose="02040503050406030204" pitchFamily="18" charset="0"/>
                                            </a:rPr>
                                            <m:t>𝑘</m:t>
                                          </m:r>
                                        </m:sub>
                                      </m:sSub>
                                    </m:e>
                                  </m:acc>
                                  <m:r>
                                    <a:rPr lang="en-US" altLang="zh-TW" sz="2800" i="1" dirty="0">
                                      <a:latin typeface="Cambria Math" panose="02040503050406030204" pitchFamily="18" charset="0"/>
                                    </a:rPr>
                                    <m:t>)</m:t>
                                  </m:r>
                                </m:den>
                              </m:f>
                              <m:r>
                                <a:rPr lang="en-US" altLang="zh-TW" sz="2800" b="0" i="1" dirty="0" smtClean="0">
                                  <a:latin typeface="Cambria Math" panose="02040503050406030204" pitchFamily="18" charset="0"/>
                                </a:rPr>
                                <m:t>,     (10)</m:t>
                              </m:r>
                            </m:e>
                          </m:nary>
                        </m:e>
                      </m:nary>
                    </m:oMath>
                  </m:oMathPara>
                </a14:m>
                <a:endParaRPr lang="en-US" altLang="zh-TW" sz="2800" dirty="0"/>
              </a:p>
              <a:p>
                <a:pPr marL="457200" lvl="1" indent="0" algn="just">
                  <a:buNone/>
                </a:pPr>
                <a14:m>
                  <m:oMath xmlns:m="http://schemas.openxmlformats.org/officeDocument/2006/math">
                    <m:sSubSup>
                      <m:sSubSupPr>
                        <m:ctrlPr>
                          <a:rPr lang="en-US" altLang="zh-TW" sz="2400" b="0" i="1" dirty="0" smtClean="0">
                            <a:latin typeface="Cambria Math" panose="02040503050406030204" pitchFamily="18" charset="0"/>
                          </a:rPr>
                        </m:ctrlPr>
                      </m:sSubSupPr>
                      <m:e>
                        <m:r>
                          <m:rPr>
                            <m:sty m:val="p"/>
                          </m:rPr>
                          <a:rPr lang="en-US" altLang="zh-TW" sz="2400" i="0" dirty="0" smtClean="0">
                            <a:latin typeface="Cambria Math" panose="02040503050406030204" pitchFamily="18" charset="0"/>
                          </a:rPr>
                          <m:t>Ω</m:t>
                        </m:r>
                      </m:e>
                      <m:sub>
                        <m:r>
                          <a:rPr lang="en-US" altLang="zh-TW" sz="2400" b="0" i="1" dirty="0" smtClean="0">
                            <a:latin typeface="Cambria Math" panose="02040503050406030204" pitchFamily="18" charset="0"/>
                          </a:rPr>
                          <m:t>𝑝</m:t>
                        </m:r>
                      </m:sub>
                      <m:sup>
                        <m:r>
                          <a:rPr lang="en-US" altLang="zh-TW" sz="2400" b="0" i="1" dirty="0" smtClean="0">
                            <a:latin typeface="Cambria Math" panose="02040503050406030204" pitchFamily="18" charset="0"/>
                          </a:rPr>
                          <m:t>𝑖</m:t>
                        </m:r>
                      </m:sup>
                    </m:sSubSup>
                  </m:oMath>
                </a14:m>
                <a:r>
                  <a:rPr lang="en-US" altLang="zh-TW" sz="2400" dirty="0"/>
                  <a:t> : Denote a set of pixels belonging to the class of pixel </a:t>
                </a:r>
                <a14:m>
                  <m:oMath xmlns:m="http://schemas.openxmlformats.org/officeDocument/2006/math">
                    <m:r>
                      <a:rPr lang="en-US" altLang="zh-TW" sz="2400" i="1" dirty="0" smtClean="0">
                        <a:latin typeface="Cambria Math" panose="02040503050406030204" pitchFamily="18" charset="0"/>
                      </a:rPr>
                      <m:t>𝑖</m:t>
                    </m:r>
                  </m:oMath>
                </a14:m>
                <a:r>
                  <a:rPr lang="en-US" altLang="zh-TW" sz="2400" dirty="0"/>
                  <a:t> </a:t>
                </a:r>
              </a:p>
              <a:p>
                <a:pPr marL="457200" lvl="1" indent="0" algn="just">
                  <a:buNone/>
                </a:pPr>
                <a14:m>
                  <m:oMath xmlns:m="http://schemas.openxmlformats.org/officeDocument/2006/math">
                    <m:sSubSup>
                      <m:sSubSupPr>
                        <m:ctrlPr>
                          <a:rPr lang="en-US" altLang="zh-TW" sz="2400" i="1" dirty="0">
                            <a:latin typeface="Cambria Math" panose="02040503050406030204" pitchFamily="18" charset="0"/>
                          </a:rPr>
                        </m:ctrlPr>
                      </m:sSubSupPr>
                      <m:e>
                        <m:r>
                          <m:rPr>
                            <m:sty m:val="p"/>
                          </m:rPr>
                          <a:rPr lang="en-US" altLang="zh-TW" sz="2400" dirty="0">
                            <a:latin typeface="Cambria Math" panose="02040503050406030204" pitchFamily="18" charset="0"/>
                          </a:rPr>
                          <m:t>Ω</m:t>
                        </m:r>
                      </m:e>
                      <m:sub>
                        <m:r>
                          <a:rPr lang="en-US" altLang="zh-TW" sz="2400" b="0" i="1" dirty="0" smtClean="0">
                            <a:latin typeface="Cambria Math" panose="02040503050406030204" pitchFamily="18" charset="0"/>
                          </a:rPr>
                          <m:t>𝑛</m:t>
                        </m:r>
                      </m:sub>
                      <m:sup>
                        <m:r>
                          <a:rPr lang="en-US" altLang="zh-TW" sz="2400" i="1" dirty="0">
                            <a:latin typeface="Cambria Math" panose="02040503050406030204" pitchFamily="18" charset="0"/>
                          </a:rPr>
                          <m:t>𝑖</m:t>
                        </m:r>
                      </m:sup>
                    </m:sSubSup>
                  </m:oMath>
                </a14:m>
                <a:r>
                  <a:rPr lang="en-US" altLang="zh-TW" sz="2400" dirty="0"/>
                  <a:t> : Denote a set of pixels that do not belong to the class of pixel </a:t>
                </a:r>
                <a14:m>
                  <m:oMath xmlns:m="http://schemas.openxmlformats.org/officeDocument/2006/math">
                    <m:r>
                      <a:rPr lang="en-US" altLang="zh-TW" sz="2400" i="1" dirty="0" smtClean="0">
                        <a:latin typeface="Cambria Math" panose="02040503050406030204" pitchFamily="18" charset="0"/>
                      </a:rPr>
                      <m:t>𝑖</m:t>
                    </m:r>
                  </m:oMath>
                </a14:m>
                <a:r>
                  <a:rPr lang="en-US" altLang="zh-TW" sz="2400" dirty="0"/>
                  <a:t>.</a:t>
                </a:r>
              </a:p>
              <a:p>
                <a:pPr marL="457200" lvl="1" indent="0" algn="just">
                  <a:buNone/>
                </a:pPr>
                <a14:m>
                  <m:oMath xmlns:m="http://schemas.openxmlformats.org/officeDocument/2006/math">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𝑓</m:t>
                        </m:r>
                      </m:e>
                      <m:sub>
                        <m:r>
                          <a:rPr lang="en-US" altLang="zh-TW" sz="2400" i="1" dirty="0">
                            <a:latin typeface="Cambria Math" panose="02040503050406030204" pitchFamily="18" charset="0"/>
                          </a:rPr>
                          <m:t>𝑖</m:t>
                        </m:r>
                      </m:sub>
                    </m:sSub>
                  </m:oMath>
                </a14:m>
                <a:r>
                  <a:rPr lang="en-US" altLang="zh-TW" sz="2400" dirty="0"/>
                  <a:t> and </a:t>
                </a:r>
                <a14:m>
                  <m:oMath xmlns:m="http://schemas.openxmlformats.org/officeDocument/2006/math">
                    <m:acc>
                      <m:accPr>
                        <m:chr m:val="̃"/>
                        <m:ctrlPr>
                          <a:rPr lang="en-US" altLang="zh-TW" sz="2400" i="1" dirty="0">
                            <a:latin typeface="Cambria Math" panose="02040503050406030204" pitchFamily="18" charset="0"/>
                            <a:ea typeface="Cambria Math" panose="02040503050406030204" pitchFamily="18" charset="0"/>
                          </a:rPr>
                        </m:ctrlPr>
                      </m:accPr>
                      <m:e>
                        <m:sSub>
                          <m:sSubPr>
                            <m:ctrlPr>
                              <a:rPr lang="en-US" altLang="zh-TW" sz="2400" i="1" dirty="0">
                                <a:latin typeface="Cambria Math" panose="02040503050406030204" pitchFamily="18" charset="0"/>
                                <a:ea typeface="Cambria Math" panose="02040503050406030204" pitchFamily="18" charset="0"/>
                              </a:rPr>
                            </m:ctrlPr>
                          </m:sSubPr>
                          <m:e>
                            <m:r>
                              <a:rPr lang="en-US" altLang="zh-TW" sz="2400" i="1" dirty="0">
                                <a:latin typeface="Cambria Math" panose="02040503050406030204" pitchFamily="18" charset="0"/>
                                <a:ea typeface="Cambria Math" panose="02040503050406030204" pitchFamily="18" charset="0"/>
                              </a:rPr>
                              <m:t>𝑓</m:t>
                            </m:r>
                          </m:e>
                          <m:sub>
                            <m:r>
                              <a:rPr lang="en-US" altLang="zh-TW" sz="2400" i="1" dirty="0">
                                <a:latin typeface="Cambria Math" panose="02040503050406030204" pitchFamily="18" charset="0"/>
                                <a:ea typeface="Cambria Math" panose="02040503050406030204" pitchFamily="18" charset="0"/>
                              </a:rPr>
                              <m:t>𝑗</m:t>
                            </m:r>
                          </m:sub>
                        </m:sSub>
                      </m:e>
                    </m:acc>
                    <m:r>
                      <a:rPr lang="en-US" altLang="zh-TW" sz="2400" i="1" dirty="0">
                        <a:latin typeface="Cambria Math" panose="02040503050406030204" pitchFamily="18" charset="0"/>
                        <a:ea typeface="Cambria Math" panose="02040503050406030204" pitchFamily="18" charset="0"/>
                      </a:rPr>
                      <m:t> </m:t>
                    </m:r>
                  </m:oMath>
                </a14:m>
                <a:r>
                  <a:rPr lang="en-US" altLang="zh-TW" sz="2400" dirty="0"/>
                  <a:t>are feature embeddings of pixel </a:t>
                </a:r>
                <a14:m>
                  <m:oMath xmlns:m="http://schemas.openxmlformats.org/officeDocument/2006/math">
                    <m:r>
                      <a:rPr lang="en-US" altLang="zh-TW" sz="2400" i="1" dirty="0" smtClean="0">
                        <a:latin typeface="Cambria Math" panose="02040503050406030204" pitchFamily="18" charset="0"/>
                      </a:rPr>
                      <m:t>𝑖</m:t>
                    </m:r>
                  </m:oMath>
                </a14:m>
                <a:r>
                  <a:rPr lang="en-US" altLang="zh-TW" sz="2400" dirty="0"/>
                  <a:t> from the student and teacher networks, respectively.</a:t>
                </a:r>
              </a:p>
              <a:p>
                <a:pPr marL="457200" lvl="1" indent="0" algn="just">
                  <a:buNone/>
                </a:pPr>
                <a:endParaRPr lang="en-US" altLang="zh-TW" sz="800" dirty="0"/>
              </a:p>
              <a:p>
                <a:r>
                  <a:rPr lang="en-US" altLang="zh-TW" sz="2800" dirty="0"/>
                  <a:t>The total loss for unlabeled data is as follows:</a:t>
                </a:r>
              </a:p>
              <a:p>
                <a:pPr marL="0" indent="0" algn="ctr">
                  <a:buNone/>
                </a:pP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ℒ</m:t>
                        </m:r>
                      </m:e>
                      <m:sub>
                        <m:r>
                          <a:rPr lang="en-US" altLang="zh-TW" sz="2800" i="1">
                            <a:latin typeface="Cambria Math" panose="02040503050406030204" pitchFamily="18" charset="0"/>
                            <a:ea typeface="Cambria Math" panose="02040503050406030204" pitchFamily="18" charset="0"/>
                          </a:rPr>
                          <m:t>𝑢𝑛𝑙𝑎𝑏𝑒𝑙𝑒𝑑</m:t>
                        </m:r>
                      </m:sub>
                    </m:sSub>
                    <m:r>
                      <a:rPr lang="en-US" altLang="zh-TW" sz="2800" i="1">
                        <a:latin typeface="Cambria Math" panose="02040503050406030204" pitchFamily="18" charset="0"/>
                        <a:ea typeface="Cambria Math" panose="02040503050406030204" pitchFamily="18" charset="0"/>
                      </a:rPr>
                      <m:t>=</m:t>
                    </m:r>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ℒ</m:t>
                        </m:r>
                      </m:e>
                      <m:sub>
                        <m:r>
                          <a:rPr lang="en-US" altLang="zh-TW" sz="2800" i="1">
                            <a:latin typeface="Cambria Math" panose="02040503050406030204" pitchFamily="18" charset="0"/>
                            <a:ea typeface="Cambria Math" panose="02040503050406030204" pitchFamily="18" charset="0"/>
                          </a:rPr>
                          <m:t>𝑝𝑠𝑒𝑢𝑑𝑜</m:t>
                        </m:r>
                      </m:sub>
                    </m:sSub>
                  </m:oMath>
                </a14:m>
                <a:r>
                  <a:rPr lang="en-US" altLang="zh-TW" sz="2800" dirty="0"/>
                  <a:t>+</a:t>
                </a:r>
                <a:r>
                  <a:rPr lang="en-US" altLang="zh-TW" sz="2800" dirty="0">
                    <a:ea typeface="Cambria Math" panose="02040503050406030204" pitchFamily="18" charset="0"/>
                  </a:rPr>
                  <a:t> </a:t>
                </a:r>
                <a14:m>
                  <m:oMath xmlns:m="http://schemas.openxmlformats.org/officeDocument/2006/math">
                    <m:sSub>
                      <m:sSubPr>
                        <m:ctrlPr>
                          <a:rPr lang="en-US" altLang="zh-TW" sz="2800" i="1">
                            <a:latin typeface="Cambria Math" panose="02040503050406030204" pitchFamily="18" charset="0"/>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ℒ</m:t>
                        </m:r>
                      </m:e>
                      <m:sub>
                        <m:r>
                          <a:rPr lang="en-US" altLang="zh-TW" sz="2800" i="1">
                            <a:latin typeface="Cambria Math" panose="02040503050406030204" pitchFamily="18" charset="0"/>
                            <a:ea typeface="Cambria Math" panose="02040503050406030204" pitchFamily="18" charset="0"/>
                          </a:rPr>
                          <m:t>𝑐𝑜𝑛𝑡𝑟𝑎</m:t>
                        </m:r>
                      </m:sub>
                    </m:sSub>
                  </m:oMath>
                </a14:m>
                <a:r>
                  <a:rPr lang="zh-TW" altLang="en-US" sz="2800" dirty="0"/>
                  <a:t>   </a:t>
                </a:r>
                <a:r>
                  <a:rPr lang="en-US" altLang="zh-TW" sz="2800" dirty="0"/>
                  <a:t>(11)</a:t>
                </a:r>
                <a:endParaRPr lang="zh-TW" altLang="en-US" sz="2800" dirty="0"/>
              </a:p>
              <a:p>
                <a:pPr algn="just"/>
                <a:endParaRPr lang="en-US" altLang="zh-TW" sz="2800" dirty="0"/>
              </a:p>
            </p:txBody>
          </p:sp>
        </mc:Choice>
        <mc:Fallback xmlns="">
          <p:sp>
            <p:nvSpPr>
              <p:cNvPr id="2" name="內容版面配置區 1">
                <a:extLst>
                  <a:ext uri="{FF2B5EF4-FFF2-40B4-BE49-F238E27FC236}">
                    <a16:creationId xmlns:a16="http://schemas.microsoft.com/office/drawing/2014/main" id="{6328280E-0390-4DB4-BB9B-26D7B5DBD61E}"/>
                  </a:ext>
                </a:extLst>
              </p:cNvPr>
              <p:cNvSpPr>
                <a:spLocks noGrp="1" noRot="1" noChangeAspect="1" noMove="1" noResize="1" noEditPoints="1" noAdjustHandles="1" noChangeArrowheads="1" noChangeShapeType="1" noTextEdit="1"/>
              </p:cNvSpPr>
              <p:nvPr>
                <p:ph idx="1"/>
              </p:nvPr>
            </p:nvSpPr>
            <p:spPr>
              <a:xfrm>
                <a:off x="838200" y="1825624"/>
                <a:ext cx="10515600" cy="4808639"/>
              </a:xfrm>
              <a:blipFill>
                <a:blip r:embed="rId3"/>
                <a:stretch>
                  <a:fillRect l="-1043" t="-2155" r="-870" b="-1141"/>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CCE5EB50-7389-4D04-8C6F-CA2060CFA515}"/>
              </a:ext>
            </a:extLst>
          </p:cNvPr>
          <p:cNvSpPr>
            <a:spLocks noGrp="1"/>
          </p:cNvSpPr>
          <p:nvPr>
            <p:ph type="sldNum" sz="quarter" idx="12"/>
          </p:nvPr>
        </p:nvSpPr>
        <p:spPr/>
        <p:txBody>
          <a:bodyPr/>
          <a:lstStyle/>
          <a:p>
            <a:fld id="{657FEDA2-CCC4-419E-AC70-37811D068BDC}" type="slidenum">
              <a:rPr lang="zh-TW" altLang="en-US" smtClean="0"/>
              <a:pPr/>
              <a:t>23</a:t>
            </a:fld>
            <a:endParaRPr lang="zh-TW" altLang="en-US" dirty="0"/>
          </a:p>
        </p:txBody>
      </p:sp>
      <p:sp>
        <p:nvSpPr>
          <p:cNvPr id="4" name="標題 3">
            <a:extLst>
              <a:ext uri="{FF2B5EF4-FFF2-40B4-BE49-F238E27FC236}">
                <a16:creationId xmlns:a16="http://schemas.microsoft.com/office/drawing/2014/main" id="{6BEDA8F0-D48B-4534-A4D3-BBE726E700D1}"/>
              </a:ext>
            </a:extLst>
          </p:cNvPr>
          <p:cNvSpPr>
            <a:spLocks noGrp="1"/>
          </p:cNvSpPr>
          <p:nvPr>
            <p:ph type="title"/>
          </p:nvPr>
        </p:nvSpPr>
        <p:spPr/>
        <p:txBody>
          <a:bodyPr/>
          <a:lstStyle/>
          <a:p>
            <a:r>
              <a:rPr lang="en-US" altLang="zh-TW" dirty="0"/>
              <a:t>The pixel-wise contrastive loss</a:t>
            </a:r>
            <a:endParaRPr lang="zh-TW" altLang="en-US" dirty="0"/>
          </a:p>
        </p:txBody>
      </p:sp>
    </p:spTree>
    <p:extLst>
      <p:ext uri="{BB962C8B-B14F-4D97-AF65-F5344CB8AC3E}">
        <p14:creationId xmlns:p14="http://schemas.microsoft.com/office/powerpoint/2010/main" val="3677959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8B3FF97-A52A-422E-82AD-22798301A43C}"/>
              </a:ext>
            </a:extLst>
          </p:cNvPr>
          <p:cNvSpPr>
            <a:spLocks noGrp="1"/>
          </p:cNvSpPr>
          <p:nvPr>
            <p:ph type="title"/>
          </p:nvPr>
        </p:nvSpPr>
        <p:spPr>
          <a:xfrm>
            <a:off x="750651" y="2927708"/>
            <a:ext cx="10515600" cy="1002583"/>
          </a:xfrm>
        </p:spPr>
        <p:txBody>
          <a:bodyPr/>
          <a:lstStyle/>
          <a:p>
            <a:pPr algn="ctr"/>
            <a:r>
              <a:rPr lang="en-US" altLang="zh-TW" dirty="0"/>
              <a:t>Experiments</a:t>
            </a:r>
          </a:p>
        </p:txBody>
      </p:sp>
      <p:sp>
        <p:nvSpPr>
          <p:cNvPr id="3" name="投影片編號版面配置區 2">
            <a:extLst>
              <a:ext uri="{FF2B5EF4-FFF2-40B4-BE49-F238E27FC236}">
                <a16:creationId xmlns:a16="http://schemas.microsoft.com/office/drawing/2014/main" id="{018650AF-768D-4C1A-91DC-A5D1DA3707C3}"/>
              </a:ext>
            </a:extLst>
          </p:cNvPr>
          <p:cNvSpPr>
            <a:spLocks noGrp="1"/>
          </p:cNvSpPr>
          <p:nvPr>
            <p:ph type="sldNum" sz="quarter" idx="12"/>
          </p:nvPr>
        </p:nvSpPr>
        <p:spPr/>
        <p:txBody>
          <a:bodyPr/>
          <a:lstStyle/>
          <a:p>
            <a:fld id="{657FEDA2-CCC4-419E-AC70-37811D068BDC}" type="slidenum">
              <a:rPr lang="zh-TW" altLang="en-US" smtClean="0"/>
              <a:pPr/>
              <a:t>24</a:t>
            </a:fld>
            <a:endParaRPr lang="zh-TW" altLang="en-US"/>
          </a:p>
        </p:txBody>
      </p:sp>
    </p:spTree>
    <p:extLst>
      <p:ext uri="{BB962C8B-B14F-4D97-AF65-F5344CB8AC3E}">
        <p14:creationId xmlns:p14="http://schemas.microsoft.com/office/powerpoint/2010/main" val="3081438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EFF8D8DC-824D-492B-88A7-3DE0687FF6CD}"/>
              </a:ext>
            </a:extLst>
          </p:cNvPr>
          <p:cNvSpPr>
            <a:spLocks noGrp="1"/>
          </p:cNvSpPr>
          <p:nvPr>
            <p:ph idx="1"/>
          </p:nvPr>
        </p:nvSpPr>
        <p:spPr>
          <a:xfrm>
            <a:off x="838200" y="1739590"/>
            <a:ext cx="10515600" cy="4982223"/>
          </a:xfrm>
        </p:spPr>
        <p:txBody>
          <a:bodyPr>
            <a:normAutofit fontScale="85000" lnSpcReduction="20000"/>
          </a:bodyPr>
          <a:lstStyle/>
          <a:p>
            <a:pPr>
              <a:lnSpc>
                <a:spcPct val="110000"/>
              </a:lnSpc>
            </a:pPr>
            <a:r>
              <a:rPr lang="en-US" altLang="zh-TW" sz="2800" b="1" dirty="0">
                <a:cs typeface="Times New Roman" panose="02020603050405020304" pitchFamily="18" charset="0"/>
              </a:rPr>
              <a:t>PASCAL VOC 2012</a:t>
            </a:r>
          </a:p>
          <a:p>
            <a:pPr lvl="1">
              <a:lnSpc>
                <a:spcPct val="110000"/>
              </a:lnSpc>
            </a:pPr>
            <a:r>
              <a:rPr lang="en-US" altLang="zh-TW" sz="2800" dirty="0">
                <a:cs typeface="Times New Roman" panose="02020603050405020304" pitchFamily="18" charset="0"/>
              </a:rPr>
              <a:t>Classes: 21</a:t>
            </a:r>
          </a:p>
          <a:p>
            <a:pPr lvl="1">
              <a:lnSpc>
                <a:spcPct val="110000"/>
              </a:lnSpc>
            </a:pPr>
            <a:r>
              <a:rPr lang="en-US" altLang="zh-TW" sz="2800" dirty="0">
                <a:cs typeface="Times New Roman" panose="02020603050405020304" pitchFamily="18" charset="0"/>
              </a:rPr>
              <a:t>Training set: 1464</a:t>
            </a:r>
          </a:p>
          <a:p>
            <a:pPr lvl="1">
              <a:lnSpc>
                <a:spcPct val="110000"/>
              </a:lnSpc>
            </a:pPr>
            <a:r>
              <a:rPr lang="en-US" altLang="zh-TW" sz="2800" dirty="0">
                <a:cs typeface="Times New Roman" panose="02020603050405020304" pitchFamily="18" charset="0"/>
              </a:rPr>
              <a:t>Val set: 1449</a:t>
            </a:r>
          </a:p>
          <a:p>
            <a:pPr lvl="1">
              <a:lnSpc>
                <a:spcPct val="110000"/>
              </a:lnSpc>
            </a:pPr>
            <a:r>
              <a:rPr lang="en-US" altLang="zh-TW" sz="2800" dirty="0">
                <a:cs typeface="Times New Roman" panose="02020603050405020304" pitchFamily="18" charset="0"/>
              </a:rPr>
              <a:t>Testing: 1456</a:t>
            </a:r>
          </a:p>
          <a:p>
            <a:pPr lvl="1">
              <a:lnSpc>
                <a:spcPct val="110000"/>
              </a:lnSpc>
            </a:pPr>
            <a:r>
              <a:rPr lang="en-US" altLang="zh-TW" sz="2800" dirty="0">
                <a:cs typeface="Times New Roman" panose="02020603050405020304" pitchFamily="18" charset="0"/>
              </a:rPr>
              <a:t>Resize image: 512*512</a:t>
            </a:r>
          </a:p>
          <a:p>
            <a:pPr>
              <a:lnSpc>
                <a:spcPct val="110000"/>
              </a:lnSpc>
            </a:pPr>
            <a:r>
              <a:rPr lang="en-US" altLang="zh-TW" sz="2800" b="1" dirty="0">
                <a:cs typeface="Times New Roman" panose="02020603050405020304" pitchFamily="18" charset="0"/>
              </a:rPr>
              <a:t>Cityscapes</a:t>
            </a:r>
          </a:p>
          <a:p>
            <a:pPr lvl="1">
              <a:lnSpc>
                <a:spcPct val="110000"/>
              </a:lnSpc>
            </a:pPr>
            <a:r>
              <a:rPr lang="en-US" altLang="zh-TW" sz="2800" dirty="0">
                <a:cs typeface="Times New Roman" panose="02020603050405020304" pitchFamily="18" charset="0"/>
              </a:rPr>
              <a:t>Classes: 19</a:t>
            </a:r>
          </a:p>
          <a:p>
            <a:pPr lvl="1">
              <a:lnSpc>
                <a:spcPct val="110000"/>
              </a:lnSpc>
            </a:pPr>
            <a:r>
              <a:rPr lang="en-US" altLang="zh-TW" sz="2800" dirty="0">
                <a:cs typeface="Times New Roman" panose="02020603050405020304" pitchFamily="18" charset="0"/>
              </a:rPr>
              <a:t>Training set: 2975</a:t>
            </a:r>
          </a:p>
          <a:p>
            <a:pPr lvl="1">
              <a:lnSpc>
                <a:spcPct val="110000"/>
              </a:lnSpc>
            </a:pPr>
            <a:r>
              <a:rPr lang="en-US" altLang="zh-TW" sz="2800" dirty="0">
                <a:cs typeface="Times New Roman" panose="02020603050405020304" pitchFamily="18" charset="0"/>
              </a:rPr>
              <a:t>Val set: 500</a:t>
            </a:r>
          </a:p>
          <a:p>
            <a:pPr lvl="1">
              <a:lnSpc>
                <a:spcPct val="110000"/>
              </a:lnSpc>
            </a:pPr>
            <a:r>
              <a:rPr lang="en-US" altLang="zh-TW" sz="2800" dirty="0">
                <a:cs typeface="Times New Roman" panose="02020603050405020304" pitchFamily="18" charset="0"/>
              </a:rPr>
              <a:t>Testing: 1525</a:t>
            </a:r>
          </a:p>
          <a:p>
            <a:pPr lvl="1">
              <a:lnSpc>
                <a:spcPct val="110000"/>
              </a:lnSpc>
            </a:pPr>
            <a:r>
              <a:rPr lang="en-US" altLang="zh-TW" sz="2800" dirty="0"/>
              <a:t>randomly cropped image: 512 × 1024</a:t>
            </a:r>
            <a:endParaRPr lang="zh-TW" altLang="en-US" sz="1800" dirty="0"/>
          </a:p>
        </p:txBody>
      </p:sp>
      <p:sp>
        <p:nvSpPr>
          <p:cNvPr id="4" name="投影片編號版面配置區 3">
            <a:extLst>
              <a:ext uri="{FF2B5EF4-FFF2-40B4-BE49-F238E27FC236}">
                <a16:creationId xmlns:a16="http://schemas.microsoft.com/office/drawing/2014/main" id="{C35D1243-F4EF-4646-B191-239CBC0A2533}"/>
              </a:ext>
            </a:extLst>
          </p:cNvPr>
          <p:cNvSpPr>
            <a:spLocks noGrp="1"/>
          </p:cNvSpPr>
          <p:nvPr>
            <p:ph type="sldNum" sz="quarter" idx="12"/>
          </p:nvPr>
        </p:nvSpPr>
        <p:spPr/>
        <p:txBody>
          <a:bodyPr/>
          <a:lstStyle/>
          <a:p>
            <a:fld id="{657FEDA2-CCC4-419E-AC70-37811D068BDC}" type="slidenum">
              <a:rPr lang="zh-TW" altLang="en-US" smtClean="0"/>
              <a:t>25</a:t>
            </a:fld>
            <a:endParaRPr lang="zh-TW" altLang="en-US"/>
          </a:p>
        </p:txBody>
      </p:sp>
      <p:sp>
        <p:nvSpPr>
          <p:cNvPr id="5" name="標題 4">
            <a:extLst>
              <a:ext uri="{FF2B5EF4-FFF2-40B4-BE49-F238E27FC236}">
                <a16:creationId xmlns:a16="http://schemas.microsoft.com/office/drawing/2014/main" id="{82CE6846-94EF-44BD-B67F-169B8CDE712D}"/>
              </a:ext>
            </a:extLst>
          </p:cNvPr>
          <p:cNvSpPr>
            <a:spLocks noGrp="1"/>
          </p:cNvSpPr>
          <p:nvPr>
            <p:ph type="title"/>
          </p:nvPr>
        </p:nvSpPr>
        <p:spPr/>
        <p:txBody>
          <a:bodyPr/>
          <a:lstStyle/>
          <a:p>
            <a:r>
              <a:rPr lang="en-US" altLang="zh-TW" dirty="0"/>
              <a:t>Dataset</a:t>
            </a:r>
            <a:endParaRPr lang="zh-TW" altLang="en-US" dirty="0"/>
          </a:p>
        </p:txBody>
      </p:sp>
    </p:spTree>
    <p:extLst>
      <p:ext uri="{BB962C8B-B14F-4D97-AF65-F5344CB8AC3E}">
        <p14:creationId xmlns:p14="http://schemas.microsoft.com/office/powerpoint/2010/main" val="2178984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42BB8DD2-1126-4B71-B441-BB366A9AC943}"/>
                  </a:ext>
                </a:extLst>
              </p:cNvPr>
              <p:cNvSpPr>
                <a:spLocks noGrp="1"/>
              </p:cNvSpPr>
              <p:nvPr>
                <p:ph idx="1"/>
              </p:nvPr>
            </p:nvSpPr>
            <p:spPr>
              <a:xfrm>
                <a:off x="760141" y="1640618"/>
                <a:ext cx="10515600" cy="4887410"/>
              </a:xfrm>
            </p:spPr>
            <p:txBody>
              <a:bodyPr>
                <a:noAutofit/>
              </a:bodyPr>
              <a:lstStyle/>
              <a:p>
                <a:pPr>
                  <a:lnSpc>
                    <a:spcPct val="100000"/>
                  </a:lnSpc>
                </a:pPr>
                <a:r>
                  <a:rPr lang="en-US" altLang="zh-TW" sz="2200" b="1" dirty="0"/>
                  <a:t>Data augmentation</a:t>
                </a:r>
                <a:r>
                  <a:rPr lang="en-US" altLang="zh-TW" sz="2200" dirty="0"/>
                  <a:t>: </a:t>
                </a:r>
              </a:p>
              <a:p>
                <a:pPr lvl="1">
                  <a:lnSpc>
                    <a:spcPct val="100000"/>
                  </a:lnSpc>
                </a:pPr>
                <a:r>
                  <a:rPr lang="en-US" altLang="zh-TW" sz="2200" dirty="0"/>
                  <a:t>Random horizontal flip 0.5, color jittering and random grayscale with the probability of 0.2.</a:t>
                </a:r>
              </a:p>
              <a:p>
                <a:pPr>
                  <a:lnSpc>
                    <a:spcPct val="100000"/>
                  </a:lnSpc>
                </a:pPr>
                <a:r>
                  <a:rPr lang="en-US" altLang="zh-TW" sz="2200" b="1" dirty="0"/>
                  <a:t>Optimizer</a:t>
                </a:r>
                <a:r>
                  <a:rPr lang="en-US" altLang="zh-TW" sz="2200" dirty="0"/>
                  <a:t>: </a:t>
                </a:r>
              </a:p>
              <a:p>
                <a:pPr lvl="1">
                  <a:lnSpc>
                    <a:spcPct val="100000"/>
                  </a:lnSpc>
                </a:pPr>
                <a:r>
                  <a:rPr lang="en-US" altLang="zh-TW" sz="2200" dirty="0" err="1"/>
                  <a:t>AdamW</a:t>
                </a:r>
                <a:r>
                  <a:rPr lang="en-US" altLang="zh-TW" sz="2200" dirty="0"/>
                  <a:t> learning rate 1e-4 and weight decay 1e-5.</a:t>
                </a:r>
              </a:p>
              <a:p>
                <a:pPr>
                  <a:lnSpc>
                    <a:spcPct val="100000"/>
                  </a:lnSpc>
                </a:pPr>
                <a:r>
                  <a:rPr lang="en-US" altLang="zh-TW" sz="2200" b="1" dirty="0"/>
                  <a:t>Hyper-parameters </a:t>
                </a:r>
                <a:r>
                  <a:rPr lang="en-US" altLang="zh-TW" sz="2200" dirty="0"/>
                  <a:t>:</a:t>
                </a:r>
                <a:r>
                  <a:rPr lang="en-US" altLang="zh-TW" sz="2200" b="1" dirty="0"/>
                  <a:t> </a:t>
                </a:r>
              </a:p>
              <a:p>
                <a:pPr lvl="1">
                  <a:lnSpc>
                    <a:spcPct val="100000"/>
                  </a:lnSpc>
                </a:pPr>
                <a:r>
                  <a:rPr lang="en-US" altLang="zh-TW" sz="2200" dirty="0"/>
                  <a:t>We assign 20 and 50 to the first and second auxiliary decoder (</a:t>
                </a:r>
                <a14:m>
                  <m:oMath xmlns:m="http://schemas.openxmlformats.org/officeDocument/2006/math">
                    <m:sSup>
                      <m:sSupPr>
                        <m:ctrlPr>
                          <a:rPr lang="en-US" altLang="zh-TW" sz="2200" b="0" i="1" smtClean="0">
                            <a:latin typeface="Cambria Math" panose="02040503050406030204" pitchFamily="18" charset="0"/>
                          </a:rPr>
                        </m:ctrlPr>
                      </m:sSupPr>
                      <m:e>
                        <m:r>
                          <a:rPr lang="en-US" altLang="zh-TW" sz="2200" b="0" i="1" smtClean="0">
                            <a:latin typeface="Cambria Math" panose="02040503050406030204" pitchFamily="18" charset="0"/>
                          </a:rPr>
                          <m:t>𝛼</m:t>
                        </m:r>
                      </m:e>
                      <m:sup>
                        <m:r>
                          <a:rPr lang="en-US" altLang="zh-TW" sz="2200" b="0" i="1" smtClean="0">
                            <a:latin typeface="Cambria Math" panose="02040503050406030204" pitchFamily="18" charset="0"/>
                          </a:rPr>
                          <m:t>𝑘</m:t>
                        </m:r>
                      </m:sup>
                    </m:sSup>
                  </m:oMath>
                </a14:m>
                <a:r>
                  <a:rPr lang="en-US" altLang="zh-TW" sz="2200" dirty="0"/>
                  <a:t>), respectively</a:t>
                </a:r>
                <a:endParaRPr lang="en-US" altLang="zh-TW" sz="2200" b="1" dirty="0"/>
              </a:p>
              <a:p>
                <a:pPr lvl="1">
                  <a:lnSpc>
                    <a:spcPct val="100000"/>
                  </a:lnSpc>
                </a:pPr>
                <a:r>
                  <a:rPr lang="en-US" altLang="zh-TW" sz="2200" dirty="0"/>
                  <a:t>The temperature value τ is set to 0.5. The update ratio β is set to 0.995.</a:t>
                </a:r>
              </a:p>
              <a:p>
                <a:pPr>
                  <a:lnSpc>
                    <a:spcPct val="100000"/>
                  </a:lnSpc>
                </a:pPr>
                <a:r>
                  <a:rPr lang="en-US" altLang="zh-TW" sz="2200" b="1" dirty="0"/>
                  <a:t>Evaluation Metrics </a:t>
                </a:r>
                <a:r>
                  <a:rPr lang="en-US" altLang="zh-TW" sz="2200" dirty="0"/>
                  <a:t>: </a:t>
                </a:r>
              </a:p>
              <a:p>
                <a:pPr lvl="1">
                  <a:lnSpc>
                    <a:spcPct val="100000"/>
                  </a:lnSpc>
                </a:pPr>
                <a:r>
                  <a:rPr lang="en-US" altLang="zh-TW" sz="2200" dirty="0"/>
                  <a:t>We adopt </a:t>
                </a:r>
                <a:r>
                  <a:rPr lang="en-US" altLang="zh-TW" sz="2200" dirty="0" err="1"/>
                  <a:t>mIoU</a:t>
                </a:r>
                <a:r>
                  <a:rPr lang="en-US" altLang="zh-TW" sz="2200" dirty="0"/>
                  <a:t> as an evaluation metric.</a:t>
                </a:r>
              </a:p>
              <a:p>
                <a:pPr lvl="1">
                  <a:lnSpc>
                    <a:spcPct val="100000"/>
                  </a:lnSpc>
                </a:pPr>
                <a:r>
                  <a:rPr lang="en-US" altLang="zh-TW" sz="2200" dirty="0"/>
                  <a:t>PASCAL VOC 2012, we use three ratios, 1/20, 1/8, and 1/4, while 1/8, 1/4, and 1/2 are used for Cityscapes.</a:t>
                </a:r>
                <a:endParaRPr lang="zh-TW" altLang="en-US" sz="2200" b="1" dirty="0"/>
              </a:p>
            </p:txBody>
          </p:sp>
        </mc:Choice>
        <mc:Fallback xmlns="">
          <p:sp>
            <p:nvSpPr>
              <p:cNvPr id="2" name="內容版面配置區 1">
                <a:extLst>
                  <a:ext uri="{FF2B5EF4-FFF2-40B4-BE49-F238E27FC236}">
                    <a16:creationId xmlns:a16="http://schemas.microsoft.com/office/drawing/2014/main" id="{42BB8DD2-1126-4B71-B441-BB366A9AC943}"/>
                  </a:ext>
                </a:extLst>
              </p:cNvPr>
              <p:cNvSpPr>
                <a:spLocks noGrp="1" noRot="1" noChangeAspect="1" noMove="1" noResize="1" noEditPoints="1" noAdjustHandles="1" noChangeArrowheads="1" noChangeShapeType="1" noTextEdit="1"/>
              </p:cNvSpPr>
              <p:nvPr>
                <p:ph idx="1"/>
              </p:nvPr>
            </p:nvSpPr>
            <p:spPr>
              <a:xfrm>
                <a:off x="760141" y="1640618"/>
                <a:ext cx="10515600" cy="4887410"/>
              </a:xfrm>
              <a:blipFill>
                <a:blip r:embed="rId2"/>
                <a:stretch>
                  <a:fillRect l="-696" t="-873" b="-2494"/>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C6FFAFAD-8E6E-4B4E-8FEA-85F33C4DA568}"/>
              </a:ext>
            </a:extLst>
          </p:cNvPr>
          <p:cNvSpPr>
            <a:spLocks noGrp="1"/>
          </p:cNvSpPr>
          <p:nvPr>
            <p:ph type="sldNum" sz="quarter" idx="12"/>
          </p:nvPr>
        </p:nvSpPr>
        <p:spPr/>
        <p:txBody>
          <a:bodyPr/>
          <a:lstStyle/>
          <a:p>
            <a:fld id="{657FEDA2-CCC4-419E-AC70-37811D068BDC}" type="slidenum">
              <a:rPr lang="zh-TW" altLang="en-US" smtClean="0"/>
              <a:pPr/>
              <a:t>26</a:t>
            </a:fld>
            <a:endParaRPr lang="zh-TW" altLang="en-US" dirty="0"/>
          </a:p>
        </p:txBody>
      </p:sp>
      <p:sp>
        <p:nvSpPr>
          <p:cNvPr id="4" name="標題 3">
            <a:extLst>
              <a:ext uri="{FF2B5EF4-FFF2-40B4-BE49-F238E27FC236}">
                <a16:creationId xmlns:a16="http://schemas.microsoft.com/office/drawing/2014/main" id="{AF84B90B-46E0-494D-8235-C3B49F46EAB1}"/>
              </a:ext>
            </a:extLst>
          </p:cNvPr>
          <p:cNvSpPr>
            <a:spLocks noGrp="1"/>
          </p:cNvSpPr>
          <p:nvPr>
            <p:ph type="title"/>
          </p:nvPr>
        </p:nvSpPr>
        <p:spPr/>
        <p:txBody>
          <a:bodyPr/>
          <a:lstStyle/>
          <a:p>
            <a:r>
              <a:rPr lang="en-US" altLang="zh-TW" dirty="0"/>
              <a:t>Implementation Details</a:t>
            </a:r>
            <a:endParaRPr lang="zh-TW" altLang="en-US" dirty="0"/>
          </a:p>
        </p:txBody>
      </p:sp>
    </p:spTree>
    <p:extLst>
      <p:ext uri="{BB962C8B-B14F-4D97-AF65-F5344CB8AC3E}">
        <p14:creationId xmlns:p14="http://schemas.microsoft.com/office/powerpoint/2010/main" val="656126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E8BF396-C973-4256-812D-DE55A6A3AA44}"/>
              </a:ext>
            </a:extLst>
          </p:cNvPr>
          <p:cNvSpPr>
            <a:spLocks noGrp="1"/>
          </p:cNvSpPr>
          <p:nvPr>
            <p:ph type="sldNum" sz="quarter" idx="12"/>
          </p:nvPr>
        </p:nvSpPr>
        <p:spPr/>
        <p:txBody>
          <a:bodyPr/>
          <a:lstStyle/>
          <a:p>
            <a:fld id="{657FEDA2-CCC4-419E-AC70-37811D068BDC}" type="slidenum">
              <a:rPr lang="zh-TW" altLang="en-US" smtClean="0"/>
              <a:t>27</a:t>
            </a:fld>
            <a:endParaRPr lang="zh-TW" altLang="en-US"/>
          </a:p>
        </p:txBody>
      </p:sp>
      <p:sp>
        <p:nvSpPr>
          <p:cNvPr id="5" name="標題 4">
            <a:extLst>
              <a:ext uri="{FF2B5EF4-FFF2-40B4-BE49-F238E27FC236}">
                <a16:creationId xmlns:a16="http://schemas.microsoft.com/office/drawing/2014/main" id="{96421932-D615-44B7-A505-54D1CFC784A0}"/>
              </a:ext>
            </a:extLst>
          </p:cNvPr>
          <p:cNvSpPr>
            <a:spLocks noGrp="1"/>
          </p:cNvSpPr>
          <p:nvPr>
            <p:ph type="title"/>
          </p:nvPr>
        </p:nvSpPr>
        <p:spPr/>
        <p:txBody>
          <a:bodyPr/>
          <a:lstStyle/>
          <a:p>
            <a:r>
              <a:rPr lang="en-US" altLang="zh-TW" dirty="0"/>
              <a:t>PASCAL VOC 2012 </a:t>
            </a:r>
            <a:r>
              <a:rPr lang="en-US" altLang="zh-TW" dirty="0" err="1"/>
              <a:t>val</a:t>
            </a:r>
            <a:r>
              <a:rPr lang="en-US" altLang="zh-TW" dirty="0"/>
              <a:t> set</a:t>
            </a:r>
            <a:endParaRPr lang="zh-TW" altLang="en-US" dirty="0"/>
          </a:p>
        </p:txBody>
      </p:sp>
      <p:pic>
        <p:nvPicPr>
          <p:cNvPr id="10" name="圖片 9">
            <a:extLst>
              <a:ext uri="{FF2B5EF4-FFF2-40B4-BE49-F238E27FC236}">
                <a16:creationId xmlns:a16="http://schemas.microsoft.com/office/drawing/2014/main" id="{B824EDD5-D8A4-4FC4-B62C-AAA5C126CE1C}"/>
              </a:ext>
            </a:extLst>
          </p:cNvPr>
          <p:cNvPicPr>
            <a:picLocks noChangeAspect="1"/>
          </p:cNvPicPr>
          <p:nvPr/>
        </p:nvPicPr>
        <p:blipFill>
          <a:blip r:embed="rId3"/>
          <a:stretch>
            <a:fillRect/>
          </a:stretch>
        </p:blipFill>
        <p:spPr>
          <a:xfrm>
            <a:off x="1963644" y="1497896"/>
            <a:ext cx="8264712" cy="5193597"/>
          </a:xfrm>
          <a:prstGeom prst="rect">
            <a:avLst/>
          </a:prstGeom>
        </p:spPr>
      </p:pic>
    </p:spTree>
    <p:extLst>
      <p:ext uri="{BB962C8B-B14F-4D97-AF65-F5344CB8AC3E}">
        <p14:creationId xmlns:p14="http://schemas.microsoft.com/office/powerpoint/2010/main" val="1013373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F8DE1EA2-D5B5-4FEA-8D70-AC9AEBAA2B3C}"/>
              </a:ext>
            </a:extLst>
          </p:cNvPr>
          <p:cNvSpPr>
            <a:spLocks noGrp="1"/>
          </p:cNvSpPr>
          <p:nvPr>
            <p:ph type="sldNum" sz="quarter" idx="12"/>
          </p:nvPr>
        </p:nvSpPr>
        <p:spPr/>
        <p:txBody>
          <a:bodyPr/>
          <a:lstStyle/>
          <a:p>
            <a:fld id="{657FEDA2-CCC4-419E-AC70-37811D068BDC}" type="slidenum">
              <a:rPr lang="zh-TW" altLang="en-US" smtClean="0"/>
              <a:pPr/>
              <a:t>28</a:t>
            </a:fld>
            <a:endParaRPr lang="zh-TW" altLang="en-US" dirty="0"/>
          </a:p>
        </p:txBody>
      </p:sp>
      <p:sp>
        <p:nvSpPr>
          <p:cNvPr id="4" name="標題 3">
            <a:extLst>
              <a:ext uri="{FF2B5EF4-FFF2-40B4-BE49-F238E27FC236}">
                <a16:creationId xmlns:a16="http://schemas.microsoft.com/office/drawing/2014/main" id="{20418653-CCCA-43E3-813F-15B54FBE5BA0}"/>
              </a:ext>
            </a:extLst>
          </p:cNvPr>
          <p:cNvSpPr>
            <a:spLocks noGrp="1"/>
          </p:cNvSpPr>
          <p:nvPr>
            <p:ph type="title"/>
          </p:nvPr>
        </p:nvSpPr>
        <p:spPr/>
        <p:txBody>
          <a:bodyPr/>
          <a:lstStyle/>
          <a:p>
            <a:r>
              <a:rPr lang="en-US" altLang="zh-TW" dirty="0"/>
              <a:t>Cityscapes </a:t>
            </a:r>
            <a:r>
              <a:rPr lang="en-US" altLang="zh-TW" dirty="0" err="1"/>
              <a:t>val</a:t>
            </a:r>
            <a:r>
              <a:rPr lang="en-US" altLang="zh-TW" dirty="0"/>
              <a:t> set</a:t>
            </a:r>
            <a:endParaRPr lang="zh-TW" altLang="en-US" dirty="0"/>
          </a:p>
        </p:txBody>
      </p:sp>
      <p:pic>
        <p:nvPicPr>
          <p:cNvPr id="5" name="圖片 4">
            <a:extLst>
              <a:ext uri="{FF2B5EF4-FFF2-40B4-BE49-F238E27FC236}">
                <a16:creationId xmlns:a16="http://schemas.microsoft.com/office/drawing/2014/main" id="{C73AA280-8DF5-4200-A3F0-4B68CBDF6CD9}"/>
              </a:ext>
            </a:extLst>
          </p:cNvPr>
          <p:cNvPicPr>
            <a:picLocks noChangeAspect="1"/>
          </p:cNvPicPr>
          <p:nvPr/>
        </p:nvPicPr>
        <p:blipFill>
          <a:blip r:embed="rId2"/>
          <a:stretch>
            <a:fillRect/>
          </a:stretch>
        </p:blipFill>
        <p:spPr>
          <a:xfrm>
            <a:off x="639308" y="1606248"/>
            <a:ext cx="10913383" cy="5058295"/>
          </a:xfrm>
          <a:prstGeom prst="rect">
            <a:avLst/>
          </a:prstGeom>
        </p:spPr>
      </p:pic>
    </p:spTree>
    <p:extLst>
      <p:ext uri="{BB962C8B-B14F-4D97-AF65-F5344CB8AC3E}">
        <p14:creationId xmlns:p14="http://schemas.microsoft.com/office/powerpoint/2010/main" val="2605732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EDDB9D7-EE7C-47DC-8A96-28E7EA7E2645}"/>
              </a:ext>
            </a:extLst>
          </p:cNvPr>
          <p:cNvSpPr>
            <a:spLocks noGrp="1"/>
          </p:cNvSpPr>
          <p:nvPr>
            <p:ph idx="1"/>
          </p:nvPr>
        </p:nvSpPr>
        <p:spPr/>
        <p:txBody>
          <a:bodyPr>
            <a:normAutofit/>
          </a:bodyPr>
          <a:lstStyle/>
          <a:p>
            <a:pPr algn="just">
              <a:lnSpc>
                <a:spcPct val="100000"/>
              </a:lnSpc>
            </a:pPr>
            <a:r>
              <a:rPr lang="en-US" altLang="zh-TW" sz="2800" dirty="0"/>
              <a:t>We conduct experiments on the ratio of 1/20 to PASCAL VOC 2012 with ResNet-50 as a backbone network. As the first thing to compare, we consider a simple error correction network (s-ECN) which has a similar learning strategy as ELN.</a:t>
            </a:r>
            <a:endParaRPr lang="zh-TW" altLang="en-US" sz="2800" dirty="0"/>
          </a:p>
        </p:txBody>
      </p:sp>
      <p:sp>
        <p:nvSpPr>
          <p:cNvPr id="3" name="投影片編號版面配置區 2">
            <a:extLst>
              <a:ext uri="{FF2B5EF4-FFF2-40B4-BE49-F238E27FC236}">
                <a16:creationId xmlns:a16="http://schemas.microsoft.com/office/drawing/2014/main" id="{01959CE1-A839-471A-9909-866BC926F662}"/>
              </a:ext>
            </a:extLst>
          </p:cNvPr>
          <p:cNvSpPr>
            <a:spLocks noGrp="1"/>
          </p:cNvSpPr>
          <p:nvPr>
            <p:ph type="sldNum" sz="quarter" idx="12"/>
          </p:nvPr>
        </p:nvSpPr>
        <p:spPr/>
        <p:txBody>
          <a:bodyPr/>
          <a:lstStyle/>
          <a:p>
            <a:fld id="{657FEDA2-CCC4-419E-AC70-37811D068BDC}" type="slidenum">
              <a:rPr lang="zh-TW" altLang="en-US" smtClean="0"/>
              <a:pPr/>
              <a:t>29</a:t>
            </a:fld>
            <a:endParaRPr lang="zh-TW" altLang="en-US" dirty="0"/>
          </a:p>
        </p:txBody>
      </p:sp>
      <p:sp>
        <p:nvSpPr>
          <p:cNvPr id="4" name="標題 3">
            <a:extLst>
              <a:ext uri="{FF2B5EF4-FFF2-40B4-BE49-F238E27FC236}">
                <a16:creationId xmlns:a16="http://schemas.microsoft.com/office/drawing/2014/main" id="{9E00835A-6D02-4B0D-8DFC-48562A5BE634}"/>
              </a:ext>
            </a:extLst>
          </p:cNvPr>
          <p:cNvSpPr>
            <a:spLocks noGrp="1"/>
          </p:cNvSpPr>
          <p:nvPr>
            <p:ph type="title"/>
          </p:nvPr>
        </p:nvSpPr>
        <p:spPr/>
        <p:txBody>
          <a:bodyPr>
            <a:normAutofit fontScale="90000"/>
          </a:bodyPr>
          <a:lstStyle/>
          <a:p>
            <a:r>
              <a:rPr lang="en-US" altLang="zh-TW" dirty="0"/>
              <a:t>Performance analysis on error localization network</a:t>
            </a:r>
            <a:endParaRPr lang="zh-TW" altLang="en-US" dirty="0"/>
          </a:p>
        </p:txBody>
      </p:sp>
      <p:pic>
        <p:nvPicPr>
          <p:cNvPr id="5" name="圖片 4">
            <a:extLst>
              <a:ext uri="{FF2B5EF4-FFF2-40B4-BE49-F238E27FC236}">
                <a16:creationId xmlns:a16="http://schemas.microsoft.com/office/drawing/2014/main" id="{374E3B58-7E49-43AD-AC47-B9ADF7C52E3B}"/>
              </a:ext>
            </a:extLst>
          </p:cNvPr>
          <p:cNvPicPr>
            <a:picLocks noChangeAspect="1"/>
          </p:cNvPicPr>
          <p:nvPr/>
        </p:nvPicPr>
        <p:blipFill>
          <a:blip r:embed="rId2"/>
          <a:stretch>
            <a:fillRect/>
          </a:stretch>
        </p:blipFill>
        <p:spPr>
          <a:xfrm>
            <a:off x="845127" y="4304147"/>
            <a:ext cx="5388345" cy="1495444"/>
          </a:xfrm>
          <a:prstGeom prst="rect">
            <a:avLst/>
          </a:prstGeom>
        </p:spPr>
      </p:pic>
      <p:pic>
        <p:nvPicPr>
          <p:cNvPr id="6" name="圖片 5">
            <a:extLst>
              <a:ext uri="{FF2B5EF4-FFF2-40B4-BE49-F238E27FC236}">
                <a16:creationId xmlns:a16="http://schemas.microsoft.com/office/drawing/2014/main" id="{85E9CCFC-05C3-4A8B-9BA7-CE6F4691F925}"/>
              </a:ext>
            </a:extLst>
          </p:cNvPr>
          <p:cNvPicPr>
            <a:picLocks noChangeAspect="1"/>
          </p:cNvPicPr>
          <p:nvPr/>
        </p:nvPicPr>
        <p:blipFill>
          <a:blip r:embed="rId3"/>
          <a:stretch>
            <a:fillRect/>
          </a:stretch>
        </p:blipFill>
        <p:spPr>
          <a:xfrm>
            <a:off x="6422823" y="4017622"/>
            <a:ext cx="4741625" cy="2068494"/>
          </a:xfrm>
          <a:prstGeom prst="rect">
            <a:avLst/>
          </a:prstGeom>
        </p:spPr>
      </p:pic>
    </p:spTree>
    <p:extLst>
      <p:ext uri="{BB962C8B-B14F-4D97-AF65-F5344CB8AC3E}">
        <p14:creationId xmlns:p14="http://schemas.microsoft.com/office/powerpoint/2010/main" val="4043045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8B3FF97-A52A-422E-82AD-22798301A43C}"/>
              </a:ext>
            </a:extLst>
          </p:cNvPr>
          <p:cNvSpPr>
            <a:spLocks noGrp="1"/>
          </p:cNvSpPr>
          <p:nvPr>
            <p:ph type="title"/>
          </p:nvPr>
        </p:nvSpPr>
        <p:spPr>
          <a:xfrm>
            <a:off x="750651" y="2927708"/>
            <a:ext cx="10515600" cy="1002583"/>
          </a:xfrm>
        </p:spPr>
        <p:txBody>
          <a:bodyPr/>
          <a:lstStyle/>
          <a:p>
            <a:pPr algn="ctr"/>
            <a:r>
              <a:rPr lang="en-US" altLang="zh-TW" dirty="0"/>
              <a:t>Introduction</a:t>
            </a:r>
            <a:endParaRPr lang="zh-TW" altLang="en-US" dirty="0"/>
          </a:p>
        </p:txBody>
      </p:sp>
      <p:sp>
        <p:nvSpPr>
          <p:cNvPr id="3" name="投影片編號版面配置區 2">
            <a:extLst>
              <a:ext uri="{FF2B5EF4-FFF2-40B4-BE49-F238E27FC236}">
                <a16:creationId xmlns:a16="http://schemas.microsoft.com/office/drawing/2014/main" id="{018650AF-768D-4C1A-91DC-A5D1DA3707C3}"/>
              </a:ext>
            </a:extLst>
          </p:cNvPr>
          <p:cNvSpPr>
            <a:spLocks noGrp="1"/>
          </p:cNvSpPr>
          <p:nvPr>
            <p:ph type="sldNum" sz="quarter" idx="12"/>
          </p:nvPr>
        </p:nvSpPr>
        <p:spPr/>
        <p:txBody>
          <a:bodyPr/>
          <a:lstStyle/>
          <a:p>
            <a:fld id="{657FEDA2-CCC4-419E-AC70-37811D068BDC}" type="slidenum">
              <a:rPr lang="zh-TW" altLang="en-US" smtClean="0"/>
              <a:pPr/>
              <a:t>3</a:t>
            </a:fld>
            <a:endParaRPr lang="zh-TW" altLang="en-US"/>
          </a:p>
        </p:txBody>
      </p:sp>
    </p:spTree>
    <p:extLst>
      <p:ext uri="{BB962C8B-B14F-4D97-AF65-F5344CB8AC3E}">
        <p14:creationId xmlns:p14="http://schemas.microsoft.com/office/powerpoint/2010/main" val="4285967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A628099-5A81-4A86-8760-48846E703354}"/>
              </a:ext>
            </a:extLst>
          </p:cNvPr>
          <p:cNvSpPr>
            <a:spLocks noGrp="1"/>
          </p:cNvSpPr>
          <p:nvPr>
            <p:ph idx="1"/>
          </p:nvPr>
        </p:nvSpPr>
        <p:spPr/>
        <p:txBody>
          <a:bodyPr/>
          <a:lstStyle/>
          <a:p>
            <a:endParaRPr lang="zh-TW" altLang="en-US"/>
          </a:p>
        </p:txBody>
      </p:sp>
      <p:sp>
        <p:nvSpPr>
          <p:cNvPr id="3" name="投影片編號版面配置區 2">
            <a:extLst>
              <a:ext uri="{FF2B5EF4-FFF2-40B4-BE49-F238E27FC236}">
                <a16:creationId xmlns:a16="http://schemas.microsoft.com/office/drawing/2014/main" id="{D7C36C26-D23D-42A3-8B5B-DB8F92CD1994}"/>
              </a:ext>
            </a:extLst>
          </p:cNvPr>
          <p:cNvSpPr>
            <a:spLocks noGrp="1"/>
          </p:cNvSpPr>
          <p:nvPr>
            <p:ph type="sldNum" sz="quarter" idx="12"/>
          </p:nvPr>
        </p:nvSpPr>
        <p:spPr/>
        <p:txBody>
          <a:bodyPr/>
          <a:lstStyle/>
          <a:p>
            <a:fld id="{657FEDA2-CCC4-419E-AC70-37811D068BDC}" type="slidenum">
              <a:rPr lang="zh-TW" altLang="en-US" smtClean="0"/>
              <a:pPr/>
              <a:t>30</a:t>
            </a:fld>
            <a:endParaRPr lang="zh-TW" altLang="en-US" dirty="0"/>
          </a:p>
        </p:txBody>
      </p:sp>
      <p:sp>
        <p:nvSpPr>
          <p:cNvPr id="4" name="標題 3">
            <a:extLst>
              <a:ext uri="{FF2B5EF4-FFF2-40B4-BE49-F238E27FC236}">
                <a16:creationId xmlns:a16="http://schemas.microsoft.com/office/drawing/2014/main" id="{CCE83F26-22E9-4756-8BF8-F48E1A8B8D00}"/>
              </a:ext>
            </a:extLst>
          </p:cNvPr>
          <p:cNvSpPr>
            <a:spLocks noGrp="1"/>
          </p:cNvSpPr>
          <p:nvPr>
            <p:ph type="title"/>
          </p:nvPr>
        </p:nvSpPr>
        <p:spPr/>
        <p:txBody>
          <a:bodyPr>
            <a:normAutofit/>
          </a:bodyPr>
          <a:lstStyle/>
          <a:p>
            <a:r>
              <a:rPr lang="en-US" altLang="zh-TW" dirty="0"/>
              <a:t>Training set on PASCAL VOC 2012</a:t>
            </a:r>
            <a:endParaRPr lang="zh-TW" altLang="en-US" dirty="0"/>
          </a:p>
        </p:txBody>
      </p:sp>
      <p:pic>
        <p:nvPicPr>
          <p:cNvPr id="5" name="圖片 4">
            <a:extLst>
              <a:ext uri="{FF2B5EF4-FFF2-40B4-BE49-F238E27FC236}">
                <a16:creationId xmlns:a16="http://schemas.microsoft.com/office/drawing/2014/main" id="{FA9A1D9B-9F6E-4AC2-9B5A-440D2A272528}"/>
              </a:ext>
            </a:extLst>
          </p:cNvPr>
          <p:cNvPicPr>
            <a:picLocks noChangeAspect="1"/>
          </p:cNvPicPr>
          <p:nvPr/>
        </p:nvPicPr>
        <p:blipFill>
          <a:blip r:embed="rId3"/>
          <a:stretch>
            <a:fillRect/>
          </a:stretch>
        </p:blipFill>
        <p:spPr>
          <a:xfrm>
            <a:off x="691908" y="1611770"/>
            <a:ext cx="10822038" cy="5235336"/>
          </a:xfrm>
          <a:prstGeom prst="rect">
            <a:avLst/>
          </a:prstGeom>
        </p:spPr>
      </p:pic>
    </p:spTree>
    <p:extLst>
      <p:ext uri="{BB962C8B-B14F-4D97-AF65-F5344CB8AC3E}">
        <p14:creationId xmlns:p14="http://schemas.microsoft.com/office/powerpoint/2010/main" val="449392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E0D2FA1-E94C-4614-AD1E-C5D508CF402A}"/>
              </a:ext>
            </a:extLst>
          </p:cNvPr>
          <p:cNvSpPr>
            <a:spLocks noGrp="1"/>
          </p:cNvSpPr>
          <p:nvPr>
            <p:ph idx="1"/>
          </p:nvPr>
        </p:nvSpPr>
        <p:spPr/>
        <p:txBody>
          <a:bodyPr/>
          <a:lstStyle/>
          <a:p>
            <a:endParaRPr lang="zh-TW" altLang="en-US" dirty="0"/>
          </a:p>
        </p:txBody>
      </p:sp>
      <p:sp>
        <p:nvSpPr>
          <p:cNvPr id="3" name="投影片編號版面配置區 2">
            <a:extLst>
              <a:ext uri="{FF2B5EF4-FFF2-40B4-BE49-F238E27FC236}">
                <a16:creationId xmlns:a16="http://schemas.microsoft.com/office/drawing/2014/main" id="{68A0FFFB-C5C6-49FA-9F2C-8F669BB5EA66}"/>
              </a:ext>
            </a:extLst>
          </p:cNvPr>
          <p:cNvSpPr>
            <a:spLocks noGrp="1"/>
          </p:cNvSpPr>
          <p:nvPr>
            <p:ph type="sldNum" sz="quarter" idx="12"/>
          </p:nvPr>
        </p:nvSpPr>
        <p:spPr/>
        <p:txBody>
          <a:bodyPr/>
          <a:lstStyle/>
          <a:p>
            <a:fld id="{657FEDA2-CCC4-419E-AC70-37811D068BDC}" type="slidenum">
              <a:rPr lang="zh-TW" altLang="en-US" smtClean="0"/>
              <a:pPr/>
              <a:t>31</a:t>
            </a:fld>
            <a:endParaRPr lang="zh-TW" altLang="en-US" dirty="0"/>
          </a:p>
        </p:txBody>
      </p:sp>
      <p:sp>
        <p:nvSpPr>
          <p:cNvPr id="4" name="標題 3">
            <a:extLst>
              <a:ext uri="{FF2B5EF4-FFF2-40B4-BE49-F238E27FC236}">
                <a16:creationId xmlns:a16="http://schemas.microsoft.com/office/drawing/2014/main" id="{F6FC4880-46B2-496B-911A-C986FD7CCD9F}"/>
              </a:ext>
            </a:extLst>
          </p:cNvPr>
          <p:cNvSpPr>
            <a:spLocks noGrp="1"/>
          </p:cNvSpPr>
          <p:nvPr>
            <p:ph type="title"/>
          </p:nvPr>
        </p:nvSpPr>
        <p:spPr/>
        <p:txBody>
          <a:bodyPr/>
          <a:lstStyle/>
          <a:p>
            <a:r>
              <a:rPr lang="en-US" altLang="zh-TW" dirty="0"/>
              <a:t>Training set on Cityscapes</a:t>
            </a:r>
            <a:endParaRPr lang="zh-TW" altLang="en-US" dirty="0"/>
          </a:p>
        </p:txBody>
      </p:sp>
      <p:pic>
        <p:nvPicPr>
          <p:cNvPr id="6" name="圖片 5">
            <a:extLst>
              <a:ext uri="{FF2B5EF4-FFF2-40B4-BE49-F238E27FC236}">
                <a16:creationId xmlns:a16="http://schemas.microsoft.com/office/drawing/2014/main" id="{253676C2-3314-43C7-BAAD-7091687273A6}"/>
              </a:ext>
            </a:extLst>
          </p:cNvPr>
          <p:cNvPicPr>
            <a:picLocks noChangeAspect="1"/>
          </p:cNvPicPr>
          <p:nvPr/>
        </p:nvPicPr>
        <p:blipFill>
          <a:blip r:embed="rId2"/>
          <a:stretch>
            <a:fillRect/>
          </a:stretch>
        </p:blipFill>
        <p:spPr>
          <a:xfrm>
            <a:off x="379378" y="1802914"/>
            <a:ext cx="11433243" cy="4860149"/>
          </a:xfrm>
          <a:prstGeom prst="rect">
            <a:avLst/>
          </a:prstGeom>
        </p:spPr>
      </p:pic>
    </p:spTree>
    <p:extLst>
      <p:ext uri="{BB962C8B-B14F-4D97-AF65-F5344CB8AC3E}">
        <p14:creationId xmlns:p14="http://schemas.microsoft.com/office/powerpoint/2010/main" val="1146858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6C6F5A3B-17D1-47D2-9120-A100B20F9C56}"/>
              </a:ext>
            </a:extLst>
          </p:cNvPr>
          <p:cNvSpPr>
            <a:spLocks noGrp="1"/>
          </p:cNvSpPr>
          <p:nvPr>
            <p:ph type="sldNum" sz="quarter" idx="12"/>
          </p:nvPr>
        </p:nvSpPr>
        <p:spPr/>
        <p:txBody>
          <a:bodyPr/>
          <a:lstStyle/>
          <a:p>
            <a:fld id="{657FEDA2-CCC4-419E-AC70-37811D068BDC}" type="slidenum">
              <a:rPr lang="zh-TW" altLang="en-US" smtClean="0"/>
              <a:pPr/>
              <a:t>32</a:t>
            </a:fld>
            <a:endParaRPr lang="zh-TW" altLang="en-US" dirty="0"/>
          </a:p>
        </p:txBody>
      </p:sp>
      <p:sp>
        <p:nvSpPr>
          <p:cNvPr id="4" name="標題 3">
            <a:extLst>
              <a:ext uri="{FF2B5EF4-FFF2-40B4-BE49-F238E27FC236}">
                <a16:creationId xmlns:a16="http://schemas.microsoft.com/office/drawing/2014/main" id="{D7C43453-8240-4C43-BC85-74A21489D123}"/>
              </a:ext>
            </a:extLst>
          </p:cNvPr>
          <p:cNvSpPr>
            <a:spLocks noGrp="1"/>
          </p:cNvSpPr>
          <p:nvPr>
            <p:ph type="title"/>
          </p:nvPr>
        </p:nvSpPr>
        <p:spPr/>
        <p:txBody>
          <a:bodyPr/>
          <a:lstStyle/>
          <a:p>
            <a:r>
              <a:rPr lang="en-US" altLang="zh-TW" dirty="0"/>
              <a:t>Ablation studies</a:t>
            </a:r>
            <a:endParaRPr lang="zh-TW" altLang="en-US" dirty="0"/>
          </a:p>
        </p:txBody>
      </p:sp>
      <p:pic>
        <p:nvPicPr>
          <p:cNvPr id="5" name="圖片 4">
            <a:extLst>
              <a:ext uri="{FF2B5EF4-FFF2-40B4-BE49-F238E27FC236}">
                <a16:creationId xmlns:a16="http://schemas.microsoft.com/office/drawing/2014/main" id="{182A6BAD-9F2C-467B-93B5-3C962BE96424}"/>
              </a:ext>
            </a:extLst>
          </p:cNvPr>
          <p:cNvPicPr>
            <a:picLocks noChangeAspect="1"/>
          </p:cNvPicPr>
          <p:nvPr/>
        </p:nvPicPr>
        <p:blipFill>
          <a:blip r:embed="rId2"/>
          <a:stretch>
            <a:fillRect/>
          </a:stretch>
        </p:blipFill>
        <p:spPr>
          <a:xfrm>
            <a:off x="495922" y="2380764"/>
            <a:ext cx="5475249" cy="2096471"/>
          </a:xfrm>
          <a:prstGeom prst="rect">
            <a:avLst/>
          </a:prstGeom>
        </p:spPr>
      </p:pic>
      <p:pic>
        <p:nvPicPr>
          <p:cNvPr id="6" name="內容版面配置區 4">
            <a:extLst>
              <a:ext uri="{FF2B5EF4-FFF2-40B4-BE49-F238E27FC236}">
                <a16:creationId xmlns:a16="http://schemas.microsoft.com/office/drawing/2014/main" id="{3BD33E54-33F0-45F0-9A19-8AF7CBE79E1A}"/>
              </a:ext>
            </a:extLst>
          </p:cNvPr>
          <p:cNvPicPr>
            <a:picLocks noGrp="1" noChangeAspect="1"/>
          </p:cNvPicPr>
          <p:nvPr>
            <p:ph idx="1"/>
          </p:nvPr>
        </p:nvPicPr>
        <p:blipFill>
          <a:blip r:embed="rId3"/>
          <a:stretch>
            <a:fillRect/>
          </a:stretch>
        </p:blipFill>
        <p:spPr>
          <a:xfrm>
            <a:off x="6102927" y="2334947"/>
            <a:ext cx="5978606" cy="2188103"/>
          </a:xfrm>
          <a:prstGeom prst="rect">
            <a:avLst/>
          </a:prstGeom>
        </p:spPr>
      </p:pic>
    </p:spTree>
    <p:extLst>
      <p:ext uri="{BB962C8B-B14F-4D97-AF65-F5344CB8AC3E}">
        <p14:creationId xmlns:p14="http://schemas.microsoft.com/office/powerpoint/2010/main" val="2114133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8B3FF97-A52A-422E-82AD-22798301A43C}"/>
              </a:ext>
            </a:extLst>
          </p:cNvPr>
          <p:cNvSpPr>
            <a:spLocks noGrp="1"/>
          </p:cNvSpPr>
          <p:nvPr>
            <p:ph type="title"/>
          </p:nvPr>
        </p:nvSpPr>
        <p:spPr>
          <a:xfrm>
            <a:off x="750651" y="2927708"/>
            <a:ext cx="10515600" cy="1002583"/>
          </a:xfrm>
        </p:spPr>
        <p:txBody>
          <a:bodyPr/>
          <a:lstStyle/>
          <a:p>
            <a:pPr algn="ctr"/>
            <a:r>
              <a:rPr lang="en-US" altLang="zh-TW" dirty="0">
                <a:cs typeface="Times New Roman" panose="02020603050405020304" pitchFamily="18" charset="0"/>
              </a:rPr>
              <a:t>Conclusion</a:t>
            </a:r>
          </a:p>
        </p:txBody>
      </p:sp>
      <p:sp>
        <p:nvSpPr>
          <p:cNvPr id="3" name="投影片編號版面配置區 2">
            <a:extLst>
              <a:ext uri="{FF2B5EF4-FFF2-40B4-BE49-F238E27FC236}">
                <a16:creationId xmlns:a16="http://schemas.microsoft.com/office/drawing/2014/main" id="{018650AF-768D-4C1A-91DC-A5D1DA3707C3}"/>
              </a:ext>
            </a:extLst>
          </p:cNvPr>
          <p:cNvSpPr>
            <a:spLocks noGrp="1"/>
          </p:cNvSpPr>
          <p:nvPr>
            <p:ph type="sldNum" sz="quarter" idx="12"/>
          </p:nvPr>
        </p:nvSpPr>
        <p:spPr/>
        <p:txBody>
          <a:bodyPr/>
          <a:lstStyle/>
          <a:p>
            <a:fld id="{657FEDA2-CCC4-419E-AC70-37811D068BDC}" type="slidenum">
              <a:rPr lang="zh-TW" altLang="en-US" smtClean="0"/>
              <a:pPr/>
              <a:t>33</a:t>
            </a:fld>
            <a:endParaRPr lang="zh-TW" altLang="en-US"/>
          </a:p>
        </p:txBody>
      </p:sp>
    </p:spTree>
    <p:extLst>
      <p:ext uri="{BB962C8B-B14F-4D97-AF65-F5344CB8AC3E}">
        <p14:creationId xmlns:p14="http://schemas.microsoft.com/office/powerpoint/2010/main" val="2334451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E699AE33-9D3B-40B1-B785-83DBAEF3B10D}"/>
              </a:ext>
            </a:extLst>
          </p:cNvPr>
          <p:cNvSpPr>
            <a:spLocks noGrp="1"/>
          </p:cNvSpPr>
          <p:nvPr>
            <p:ph idx="1"/>
          </p:nvPr>
        </p:nvSpPr>
        <p:spPr/>
        <p:txBody>
          <a:bodyPr/>
          <a:lstStyle/>
          <a:p>
            <a:pPr algn="just">
              <a:lnSpc>
                <a:spcPct val="100000"/>
              </a:lnSpc>
            </a:pPr>
            <a:r>
              <a:rPr lang="en-US" altLang="zh-TW" dirty="0"/>
              <a:t>We have presented a novel training framework suitable for semi-supervised semantic segmentation tasks. </a:t>
            </a:r>
          </a:p>
          <a:p>
            <a:pPr algn="just">
              <a:lnSpc>
                <a:spcPct val="100000"/>
              </a:lnSpc>
            </a:pPr>
            <a:r>
              <a:rPr lang="en-US" altLang="zh-TW" dirty="0"/>
              <a:t>To mitigate the performance degradation caused by confirmation bias due to invalid pseudo labels, we have proposed error localization network (ELN) and its training scheme. </a:t>
            </a:r>
          </a:p>
          <a:p>
            <a:pPr algn="just">
              <a:lnSpc>
                <a:spcPct val="100000"/>
              </a:lnSpc>
            </a:pPr>
            <a:r>
              <a:rPr lang="en-US" altLang="zh-TW" dirty="0"/>
              <a:t>Our experiments validated that ELN effectively removes error of pseudo labels for unseen data, which demonstrate that our learning strategy using erroneous predictions simulated by auxiliary decoders is helpful. Our method achieved the state of the art on both of the PASCAL VOC 2012 and Cityscapes datasets with high generalization capability.</a:t>
            </a:r>
            <a:endParaRPr lang="zh-TW" altLang="en-US" dirty="0"/>
          </a:p>
        </p:txBody>
      </p:sp>
      <p:sp>
        <p:nvSpPr>
          <p:cNvPr id="4" name="投影片編號版面配置區 3">
            <a:extLst>
              <a:ext uri="{FF2B5EF4-FFF2-40B4-BE49-F238E27FC236}">
                <a16:creationId xmlns:a16="http://schemas.microsoft.com/office/drawing/2014/main" id="{A2398C86-19D4-41EB-AFFE-A0B233A7C8E5}"/>
              </a:ext>
            </a:extLst>
          </p:cNvPr>
          <p:cNvSpPr>
            <a:spLocks noGrp="1"/>
          </p:cNvSpPr>
          <p:nvPr>
            <p:ph type="sldNum" sz="quarter" idx="12"/>
          </p:nvPr>
        </p:nvSpPr>
        <p:spPr/>
        <p:txBody>
          <a:bodyPr/>
          <a:lstStyle/>
          <a:p>
            <a:fld id="{657FEDA2-CCC4-419E-AC70-37811D068BDC}" type="slidenum">
              <a:rPr lang="zh-TW" altLang="en-US" smtClean="0"/>
              <a:t>34</a:t>
            </a:fld>
            <a:endParaRPr lang="zh-TW" altLang="en-US"/>
          </a:p>
        </p:txBody>
      </p:sp>
      <p:sp>
        <p:nvSpPr>
          <p:cNvPr id="5" name="標題 4">
            <a:extLst>
              <a:ext uri="{FF2B5EF4-FFF2-40B4-BE49-F238E27FC236}">
                <a16:creationId xmlns:a16="http://schemas.microsoft.com/office/drawing/2014/main" id="{571F70BC-08AE-498D-B2FC-999614B079A0}"/>
              </a:ext>
            </a:extLst>
          </p:cNvPr>
          <p:cNvSpPr>
            <a:spLocks noGrp="1"/>
          </p:cNvSpPr>
          <p:nvPr>
            <p:ph type="title"/>
          </p:nvPr>
        </p:nvSpPr>
        <p:spPr/>
        <p:txBody>
          <a:bodyPr/>
          <a:lstStyle/>
          <a:p>
            <a:r>
              <a:rPr lang="en-US" altLang="zh-TW" dirty="0"/>
              <a:t>Conclusion</a:t>
            </a:r>
            <a:endParaRPr lang="zh-TW" altLang="en-US" dirty="0"/>
          </a:p>
        </p:txBody>
      </p:sp>
    </p:spTree>
    <p:extLst>
      <p:ext uri="{BB962C8B-B14F-4D97-AF65-F5344CB8AC3E}">
        <p14:creationId xmlns:p14="http://schemas.microsoft.com/office/powerpoint/2010/main" val="389118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40B00329-9914-4FF3-A903-3EFAD306C390}"/>
              </a:ext>
            </a:extLst>
          </p:cNvPr>
          <p:cNvSpPr>
            <a:spLocks noGrp="1"/>
          </p:cNvSpPr>
          <p:nvPr>
            <p:ph idx="1"/>
          </p:nvPr>
        </p:nvSpPr>
        <p:spPr/>
        <p:txBody>
          <a:bodyPr>
            <a:normAutofit/>
          </a:bodyPr>
          <a:lstStyle/>
          <a:p>
            <a:pPr algn="just">
              <a:lnSpc>
                <a:spcPct val="100000"/>
              </a:lnSpc>
            </a:pPr>
            <a:r>
              <a:rPr lang="en-US" altLang="zh-TW" sz="2800" dirty="0"/>
              <a:t>Collecting training data for semantic segmentation is </a:t>
            </a:r>
            <a:r>
              <a:rPr lang="en-US" altLang="zh-TW" sz="2800" dirty="0">
                <a:solidFill>
                  <a:srgbClr val="0000FF"/>
                </a:solidFill>
              </a:rPr>
              <a:t>labor-intensive and time-consuming</a:t>
            </a:r>
            <a:r>
              <a:rPr lang="en-US" altLang="zh-TW" sz="2800" dirty="0"/>
              <a:t> due to the </a:t>
            </a:r>
            <a:r>
              <a:rPr lang="en-US" altLang="zh-TW" sz="2800" dirty="0">
                <a:solidFill>
                  <a:srgbClr val="0000FF"/>
                </a:solidFill>
              </a:rPr>
              <a:t>prohibitive cost </a:t>
            </a:r>
            <a:r>
              <a:rPr lang="en-US" altLang="zh-TW" sz="2800" dirty="0"/>
              <a:t>of pixel-wise class labeling, which often leads to a dataset limited in terms of the number of annotated data and class diversity.</a:t>
            </a:r>
          </a:p>
          <a:p>
            <a:pPr algn="just">
              <a:lnSpc>
                <a:spcPct val="100000"/>
              </a:lnSpc>
            </a:pPr>
            <a:r>
              <a:rPr lang="en-US" altLang="zh-TW" sz="2800" dirty="0"/>
              <a:t>This paper studies semi-supervised learning of semantic segmentation, which assumes that </a:t>
            </a:r>
            <a:r>
              <a:rPr lang="en-US" altLang="zh-TW" sz="2800" dirty="0">
                <a:solidFill>
                  <a:srgbClr val="0000FF"/>
                </a:solidFill>
              </a:rPr>
              <a:t>only a subset of training images are assigned segmentation labels</a:t>
            </a:r>
            <a:r>
              <a:rPr lang="en-US" altLang="zh-TW" sz="2800" dirty="0"/>
              <a:t> while the others remain unlabeled.</a:t>
            </a:r>
            <a:endParaRPr lang="zh-TW" altLang="en-US" sz="2800" dirty="0"/>
          </a:p>
        </p:txBody>
      </p:sp>
      <p:sp>
        <p:nvSpPr>
          <p:cNvPr id="4" name="投影片編號版面配置區 3">
            <a:extLst>
              <a:ext uri="{FF2B5EF4-FFF2-40B4-BE49-F238E27FC236}">
                <a16:creationId xmlns:a16="http://schemas.microsoft.com/office/drawing/2014/main" id="{8F176C7C-2F98-4DBE-ABEE-D1834E27E726}"/>
              </a:ext>
            </a:extLst>
          </p:cNvPr>
          <p:cNvSpPr>
            <a:spLocks noGrp="1"/>
          </p:cNvSpPr>
          <p:nvPr>
            <p:ph type="sldNum" sz="quarter" idx="12"/>
          </p:nvPr>
        </p:nvSpPr>
        <p:spPr/>
        <p:txBody>
          <a:bodyPr/>
          <a:lstStyle/>
          <a:p>
            <a:fld id="{657FEDA2-CCC4-419E-AC70-37811D068BDC}" type="slidenum">
              <a:rPr lang="zh-TW" altLang="en-US" smtClean="0"/>
              <a:t>4</a:t>
            </a:fld>
            <a:endParaRPr lang="zh-TW" altLang="en-US"/>
          </a:p>
        </p:txBody>
      </p:sp>
      <p:sp>
        <p:nvSpPr>
          <p:cNvPr id="5" name="標題 4">
            <a:extLst>
              <a:ext uri="{FF2B5EF4-FFF2-40B4-BE49-F238E27FC236}">
                <a16:creationId xmlns:a16="http://schemas.microsoft.com/office/drawing/2014/main" id="{E86B8002-C610-447E-A57E-6C32CEC9BE08}"/>
              </a:ext>
            </a:extLst>
          </p:cNvPr>
          <p:cNvSpPr>
            <a:spLocks noGrp="1"/>
          </p:cNvSpPr>
          <p:nvPr>
            <p:ph type="title"/>
          </p:nvPr>
        </p:nvSpPr>
        <p:spPr/>
        <p:txBody>
          <a:bodyPr/>
          <a:lstStyle/>
          <a:p>
            <a:r>
              <a:rPr lang="en-US" altLang="zh-TW" dirty="0"/>
              <a:t>Introduction</a:t>
            </a:r>
            <a:endParaRPr lang="zh-TW" altLang="en-US" dirty="0"/>
          </a:p>
        </p:txBody>
      </p:sp>
    </p:spTree>
    <p:extLst>
      <p:ext uri="{BB962C8B-B14F-4D97-AF65-F5344CB8AC3E}">
        <p14:creationId xmlns:p14="http://schemas.microsoft.com/office/powerpoint/2010/main" val="184754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40B00329-9914-4FF3-A903-3EFAD306C390}"/>
              </a:ext>
            </a:extLst>
          </p:cNvPr>
          <p:cNvSpPr>
            <a:spLocks noGrp="1"/>
          </p:cNvSpPr>
          <p:nvPr>
            <p:ph idx="1"/>
          </p:nvPr>
        </p:nvSpPr>
        <p:spPr>
          <a:xfrm>
            <a:off x="838200" y="1825625"/>
            <a:ext cx="10515600" cy="4779456"/>
          </a:xfrm>
        </p:spPr>
        <p:txBody>
          <a:bodyPr>
            <a:normAutofit/>
          </a:bodyPr>
          <a:lstStyle/>
          <a:p>
            <a:pPr algn="just">
              <a:lnSpc>
                <a:spcPct val="100000"/>
              </a:lnSpc>
            </a:pPr>
            <a:r>
              <a:rPr lang="en-US" altLang="zh-TW" sz="2800" dirty="0"/>
              <a:t>Undoubtedly, the key to the success</a:t>
            </a:r>
            <a:r>
              <a:rPr lang="zh-TW" altLang="en-US" sz="2800" dirty="0"/>
              <a:t> </a:t>
            </a:r>
            <a:r>
              <a:rPr lang="en-US" altLang="zh-TW" sz="2800" dirty="0"/>
              <a:t>of this task is to utilize the unlabeled images effectively.</a:t>
            </a:r>
            <a:r>
              <a:rPr lang="zh-TW" altLang="en-US" sz="2800" dirty="0"/>
              <a:t> </a:t>
            </a:r>
            <a:r>
              <a:rPr lang="en-US" altLang="zh-TW" sz="2800" dirty="0">
                <a:solidFill>
                  <a:srgbClr val="0000FF"/>
                </a:solidFill>
              </a:rPr>
              <a:t>Self-training [5, 27, 35, 49] and contrastive learning</a:t>
            </a:r>
            <a:r>
              <a:rPr lang="zh-TW" altLang="en-US" sz="2800" dirty="0">
                <a:solidFill>
                  <a:srgbClr val="0000FF"/>
                </a:solidFill>
              </a:rPr>
              <a:t> </a:t>
            </a:r>
            <a:r>
              <a:rPr lang="en-US" altLang="zh-TW" sz="2800" dirty="0">
                <a:solidFill>
                  <a:srgbClr val="0000FF"/>
                </a:solidFill>
              </a:rPr>
              <a:t>[3, 29, 51, 52] are techniques commonly used for </a:t>
            </a:r>
            <a:r>
              <a:rPr lang="en-US" altLang="zh-TW" sz="3200" dirty="0">
                <a:solidFill>
                  <a:srgbClr val="0000FF"/>
                </a:solidFill>
              </a:rPr>
              <a:t>the</a:t>
            </a:r>
            <a:r>
              <a:rPr lang="zh-TW" altLang="en-US" sz="3200" dirty="0">
                <a:solidFill>
                  <a:srgbClr val="0000FF"/>
                </a:solidFill>
              </a:rPr>
              <a:t> </a:t>
            </a:r>
            <a:r>
              <a:rPr lang="en-US" altLang="zh-TW" sz="3200" dirty="0">
                <a:solidFill>
                  <a:srgbClr val="0000FF"/>
                </a:solidFill>
              </a:rPr>
              <a:t>purpose in literature</a:t>
            </a:r>
            <a:r>
              <a:rPr lang="en-US" altLang="zh-TW" sz="3200" dirty="0"/>
              <a:t>.</a:t>
            </a:r>
          </a:p>
          <a:p>
            <a:pPr algn="just">
              <a:lnSpc>
                <a:spcPct val="100000"/>
              </a:lnSpc>
            </a:pPr>
            <a:r>
              <a:rPr lang="en-US" altLang="zh-TW" sz="2800" dirty="0"/>
              <a:t>Self-training generates pseudo labels of unlabeled images using a model trained on labeled ones, and uses them for supervised learning.</a:t>
            </a:r>
          </a:p>
          <a:p>
            <a:pPr algn="just">
              <a:lnSpc>
                <a:spcPct val="100000"/>
              </a:lnSpc>
            </a:pPr>
            <a:r>
              <a:rPr lang="en-US" altLang="zh-TW" sz="2800" dirty="0"/>
              <a:t>Meanwhile, contrastive learning forces feature vectors corresponding to the same pseudo label to be close to each other.</a:t>
            </a:r>
          </a:p>
        </p:txBody>
      </p:sp>
      <p:sp>
        <p:nvSpPr>
          <p:cNvPr id="4" name="投影片編號版面配置區 3">
            <a:extLst>
              <a:ext uri="{FF2B5EF4-FFF2-40B4-BE49-F238E27FC236}">
                <a16:creationId xmlns:a16="http://schemas.microsoft.com/office/drawing/2014/main" id="{8F176C7C-2F98-4DBE-ABEE-D1834E27E726}"/>
              </a:ext>
            </a:extLst>
          </p:cNvPr>
          <p:cNvSpPr>
            <a:spLocks noGrp="1"/>
          </p:cNvSpPr>
          <p:nvPr>
            <p:ph type="sldNum" sz="quarter" idx="12"/>
          </p:nvPr>
        </p:nvSpPr>
        <p:spPr/>
        <p:txBody>
          <a:bodyPr/>
          <a:lstStyle/>
          <a:p>
            <a:fld id="{657FEDA2-CCC4-419E-AC70-37811D068BDC}" type="slidenum">
              <a:rPr lang="zh-TW" altLang="en-US" smtClean="0"/>
              <a:t>5</a:t>
            </a:fld>
            <a:endParaRPr lang="zh-TW" altLang="en-US"/>
          </a:p>
        </p:txBody>
      </p:sp>
      <p:sp>
        <p:nvSpPr>
          <p:cNvPr id="5" name="標題 4">
            <a:extLst>
              <a:ext uri="{FF2B5EF4-FFF2-40B4-BE49-F238E27FC236}">
                <a16:creationId xmlns:a16="http://schemas.microsoft.com/office/drawing/2014/main" id="{E86B8002-C610-447E-A57E-6C32CEC9BE08}"/>
              </a:ext>
            </a:extLst>
          </p:cNvPr>
          <p:cNvSpPr>
            <a:spLocks noGrp="1"/>
          </p:cNvSpPr>
          <p:nvPr>
            <p:ph type="title"/>
          </p:nvPr>
        </p:nvSpPr>
        <p:spPr/>
        <p:txBody>
          <a:bodyPr/>
          <a:lstStyle/>
          <a:p>
            <a:r>
              <a:rPr lang="en-US" altLang="zh-TW" dirty="0"/>
              <a:t>Introduction</a:t>
            </a:r>
            <a:endParaRPr lang="zh-TW" altLang="en-US" dirty="0"/>
          </a:p>
        </p:txBody>
      </p:sp>
    </p:spTree>
    <p:extLst>
      <p:ext uri="{BB962C8B-B14F-4D97-AF65-F5344CB8AC3E}">
        <p14:creationId xmlns:p14="http://schemas.microsoft.com/office/powerpoint/2010/main" val="360611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34880B8-EFB9-45C3-933F-D54DC254A75B}"/>
              </a:ext>
            </a:extLst>
          </p:cNvPr>
          <p:cNvSpPr>
            <a:spLocks noGrp="1"/>
          </p:cNvSpPr>
          <p:nvPr>
            <p:ph idx="1"/>
          </p:nvPr>
        </p:nvSpPr>
        <p:spPr/>
        <p:txBody>
          <a:bodyPr/>
          <a:lstStyle/>
          <a:p>
            <a:pPr algn="just">
              <a:lnSpc>
                <a:spcPct val="100000"/>
              </a:lnSpc>
            </a:pPr>
            <a:r>
              <a:rPr lang="en-US" altLang="zh-TW" sz="2800" dirty="0"/>
              <a:t>Although these techniques have improved the performance of semi supervised semantic segmentation substantially, they share a common drawback: </a:t>
            </a:r>
            <a:r>
              <a:rPr lang="en-US" altLang="zh-TW" sz="2800" dirty="0">
                <a:solidFill>
                  <a:srgbClr val="0000FF"/>
                </a:solidFill>
              </a:rPr>
              <a:t>Since predictions for unlabeled images are usually corrupted by errors, learning using such predictions as supervision causes confirmation bias towards the errors and returns corrupted models consequently</a:t>
            </a:r>
            <a:r>
              <a:rPr lang="en-US" altLang="zh-TW" sz="2800" dirty="0"/>
              <a:t>.</a:t>
            </a:r>
            <a:endParaRPr lang="zh-TW" altLang="en-US" sz="2800" dirty="0"/>
          </a:p>
          <a:p>
            <a:endParaRPr lang="zh-TW" altLang="en-US" dirty="0"/>
          </a:p>
        </p:txBody>
      </p:sp>
      <p:sp>
        <p:nvSpPr>
          <p:cNvPr id="3" name="投影片編號版面配置區 2">
            <a:extLst>
              <a:ext uri="{FF2B5EF4-FFF2-40B4-BE49-F238E27FC236}">
                <a16:creationId xmlns:a16="http://schemas.microsoft.com/office/drawing/2014/main" id="{008B46F8-C8D6-4B38-AF6C-5049AE8DBCC5}"/>
              </a:ext>
            </a:extLst>
          </p:cNvPr>
          <p:cNvSpPr>
            <a:spLocks noGrp="1"/>
          </p:cNvSpPr>
          <p:nvPr>
            <p:ph type="sldNum" sz="quarter" idx="12"/>
          </p:nvPr>
        </p:nvSpPr>
        <p:spPr/>
        <p:txBody>
          <a:bodyPr/>
          <a:lstStyle/>
          <a:p>
            <a:fld id="{657FEDA2-CCC4-419E-AC70-37811D068BDC}" type="slidenum">
              <a:rPr lang="zh-TW" altLang="en-US" smtClean="0"/>
              <a:pPr/>
              <a:t>6</a:t>
            </a:fld>
            <a:endParaRPr lang="zh-TW" altLang="en-US" dirty="0"/>
          </a:p>
        </p:txBody>
      </p:sp>
      <p:sp>
        <p:nvSpPr>
          <p:cNvPr id="4" name="標題 3">
            <a:extLst>
              <a:ext uri="{FF2B5EF4-FFF2-40B4-BE49-F238E27FC236}">
                <a16:creationId xmlns:a16="http://schemas.microsoft.com/office/drawing/2014/main" id="{8FCF8DA8-2E1A-453C-9496-37A131BFF851}"/>
              </a:ext>
            </a:extLst>
          </p:cNvPr>
          <p:cNvSpPr>
            <a:spLocks noGrp="1"/>
          </p:cNvSpPr>
          <p:nvPr>
            <p:ph type="title"/>
          </p:nvPr>
        </p:nvSpPr>
        <p:spPr/>
        <p:txBody>
          <a:bodyPr/>
          <a:lstStyle/>
          <a:p>
            <a:r>
              <a:rPr lang="en-US" altLang="zh-TW" dirty="0"/>
              <a:t>Introduction</a:t>
            </a:r>
            <a:endParaRPr lang="zh-TW" altLang="en-US" dirty="0"/>
          </a:p>
        </p:txBody>
      </p:sp>
    </p:spTree>
    <p:extLst>
      <p:ext uri="{BB962C8B-B14F-4D97-AF65-F5344CB8AC3E}">
        <p14:creationId xmlns:p14="http://schemas.microsoft.com/office/powerpoint/2010/main" val="286988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40B00329-9914-4FF3-A903-3EFAD306C390}"/>
              </a:ext>
            </a:extLst>
          </p:cNvPr>
          <p:cNvSpPr>
            <a:spLocks noGrp="1"/>
          </p:cNvSpPr>
          <p:nvPr>
            <p:ph idx="1"/>
          </p:nvPr>
        </p:nvSpPr>
        <p:spPr>
          <a:xfrm>
            <a:off x="838200" y="1825625"/>
            <a:ext cx="10515600" cy="4779456"/>
          </a:xfrm>
        </p:spPr>
        <p:txBody>
          <a:bodyPr>
            <a:normAutofit/>
          </a:bodyPr>
          <a:lstStyle/>
          <a:p>
            <a:pPr algn="just">
              <a:lnSpc>
                <a:spcPct val="100000"/>
              </a:lnSpc>
            </a:pPr>
            <a:r>
              <a:rPr lang="en-US" altLang="zh-TW" sz="2800" dirty="0"/>
              <a:t>We present a novel method that is also dedicated to handling errors on pseudo labels yet better generalizes to those of arbitrary unlabeled images.</a:t>
            </a:r>
          </a:p>
          <a:p>
            <a:pPr algn="just">
              <a:lnSpc>
                <a:spcPct val="100000"/>
              </a:lnSpc>
            </a:pPr>
            <a:r>
              <a:rPr lang="en-US" altLang="zh-TW" sz="2800" dirty="0"/>
              <a:t>The core of our method is the </a:t>
            </a:r>
            <a:r>
              <a:rPr lang="en-US" altLang="zh-TW" sz="2800" dirty="0">
                <a:solidFill>
                  <a:srgbClr val="0000FF"/>
                </a:solidFill>
              </a:rPr>
              <a:t>error localization network (ELN)</a:t>
            </a:r>
            <a:r>
              <a:rPr lang="en-US" altLang="zh-TW" sz="2800" dirty="0"/>
              <a:t>,</a:t>
            </a:r>
            <a:r>
              <a:rPr lang="en-US" altLang="zh-TW" sz="2800" dirty="0">
                <a:solidFill>
                  <a:srgbClr val="0000FF"/>
                </a:solidFill>
              </a:rPr>
              <a:t> </a:t>
            </a:r>
            <a:r>
              <a:rPr lang="en-US" altLang="zh-TW" sz="2800" dirty="0"/>
              <a:t>which </a:t>
            </a:r>
            <a:r>
              <a:rPr lang="en-US" altLang="zh-TW" sz="2800" dirty="0">
                <a:solidFill>
                  <a:srgbClr val="0000FF"/>
                </a:solidFill>
              </a:rPr>
              <a:t>identifies pixels with erroneous pseudo labels in the form of binary segmentation.</a:t>
            </a:r>
          </a:p>
          <a:p>
            <a:pPr algn="just">
              <a:lnSpc>
                <a:spcPct val="100000"/>
              </a:lnSpc>
            </a:pPr>
            <a:r>
              <a:rPr lang="en-US" altLang="zh-TW" sz="2800" dirty="0"/>
              <a:t>As will be demonstrated empirically, simply disregarding invalid pseudo labels, instead of correcting them, is sufficient to alleviate the confirmation bias and to learn accurate segmentation models.</a:t>
            </a:r>
            <a:endParaRPr lang="zh-TW" altLang="en-US" sz="2800" dirty="0"/>
          </a:p>
        </p:txBody>
      </p:sp>
      <p:sp>
        <p:nvSpPr>
          <p:cNvPr id="4" name="投影片編號版面配置區 3">
            <a:extLst>
              <a:ext uri="{FF2B5EF4-FFF2-40B4-BE49-F238E27FC236}">
                <a16:creationId xmlns:a16="http://schemas.microsoft.com/office/drawing/2014/main" id="{8F176C7C-2F98-4DBE-ABEE-D1834E27E726}"/>
              </a:ext>
            </a:extLst>
          </p:cNvPr>
          <p:cNvSpPr>
            <a:spLocks noGrp="1"/>
          </p:cNvSpPr>
          <p:nvPr>
            <p:ph type="sldNum" sz="quarter" idx="12"/>
          </p:nvPr>
        </p:nvSpPr>
        <p:spPr/>
        <p:txBody>
          <a:bodyPr/>
          <a:lstStyle/>
          <a:p>
            <a:fld id="{657FEDA2-CCC4-419E-AC70-37811D068BDC}" type="slidenum">
              <a:rPr lang="zh-TW" altLang="en-US" smtClean="0"/>
              <a:t>7</a:t>
            </a:fld>
            <a:endParaRPr lang="zh-TW" altLang="en-US"/>
          </a:p>
        </p:txBody>
      </p:sp>
      <p:sp>
        <p:nvSpPr>
          <p:cNvPr id="5" name="標題 4">
            <a:extLst>
              <a:ext uri="{FF2B5EF4-FFF2-40B4-BE49-F238E27FC236}">
                <a16:creationId xmlns:a16="http://schemas.microsoft.com/office/drawing/2014/main" id="{E86B8002-C610-447E-A57E-6C32CEC9BE08}"/>
              </a:ext>
            </a:extLst>
          </p:cNvPr>
          <p:cNvSpPr>
            <a:spLocks noGrp="1"/>
          </p:cNvSpPr>
          <p:nvPr>
            <p:ph type="title"/>
          </p:nvPr>
        </p:nvSpPr>
        <p:spPr/>
        <p:txBody>
          <a:bodyPr/>
          <a:lstStyle/>
          <a:p>
            <a:r>
              <a:rPr lang="en-US" altLang="zh-TW" dirty="0"/>
              <a:t>Introduction</a:t>
            </a:r>
            <a:endParaRPr lang="zh-TW" altLang="en-US" dirty="0"/>
          </a:p>
        </p:txBody>
      </p:sp>
    </p:spTree>
    <p:extLst>
      <p:ext uri="{BB962C8B-B14F-4D97-AF65-F5344CB8AC3E}">
        <p14:creationId xmlns:p14="http://schemas.microsoft.com/office/powerpoint/2010/main" val="398622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8B3FF97-A52A-422E-82AD-22798301A43C}"/>
              </a:ext>
            </a:extLst>
          </p:cNvPr>
          <p:cNvSpPr>
            <a:spLocks noGrp="1"/>
          </p:cNvSpPr>
          <p:nvPr>
            <p:ph type="title"/>
          </p:nvPr>
        </p:nvSpPr>
        <p:spPr>
          <a:xfrm>
            <a:off x="750651" y="2927708"/>
            <a:ext cx="10515600" cy="1002583"/>
          </a:xfrm>
        </p:spPr>
        <p:txBody>
          <a:bodyPr/>
          <a:lstStyle/>
          <a:p>
            <a:pPr algn="ctr"/>
            <a:r>
              <a:rPr lang="en-US" altLang="zh-TW" dirty="0">
                <a:cs typeface="Times New Roman" panose="02020603050405020304" pitchFamily="18" charset="0"/>
              </a:rPr>
              <a:t>Related Work</a:t>
            </a:r>
          </a:p>
        </p:txBody>
      </p:sp>
      <p:sp>
        <p:nvSpPr>
          <p:cNvPr id="3" name="投影片編號版面配置區 2">
            <a:extLst>
              <a:ext uri="{FF2B5EF4-FFF2-40B4-BE49-F238E27FC236}">
                <a16:creationId xmlns:a16="http://schemas.microsoft.com/office/drawing/2014/main" id="{018650AF-768D-4C1A-91DC-A5D1DA3707C3}"/>
              </a:ext>
            </a:extLst>
          </p:cNvPr>
          <p:cNvSpPr>
            <a:spLocks noGrp="1"/>
          </p:cNvSpPr>
          <p:nvPr>
            <p:ph type="sldNum" sz="quarter" idx="12"/>
          </p:nvPr>
        </p:nvSpPr>
        <p:spPr/>
        <p:txBody>
          <a:bodyPr/>
          <a:lstStyle/>
          <a:p>
            <a:fld id="{657FEDA2-CCC4-419E-AC70-37811D068BDC}" type="slidenum">
              <a:rPr lang="zh-TW" altLang="en-US" smtClean="0"/>
              <a:pPr/>
              <a:t>8</a:t>
            </a:fld>
            <a:endParaRPr lang="zh-TW" altLang="en-US"/>
          </a:p>
        </p:txBody>
      </p:sp>
    </p:spTree>
    <p:extLst>
      <p:ext uri="{BB962C8B-B14F-4D97-AF65-F5344CB8AC3E}">
        <p14:creationId xmlns:p14="http://schemas.microsoft.com/office/powerpoint/2010/main" val="1301043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40B00329-9914-4FF3-A903-3EFAD306C390}"/>
              </a:ext>
            </a:extLst>
          </p:cNvPr>
          <p:cNvSpPr>
            <a:spLocks noGrp="1"/>
          </p:cNvSpPr>
          <p:nvPr>
            <p:ph idx="1"/>
          </p:nvPr>
        </p:nvSpPr>
        <p:spPr>
          <a:xfrm>
            <a:off x="838200" y="1825625"/>
            <a:ext cx="10515600" cy="4779456"/>
          </a:xfrm>
        </p:spPr>
        <p:txBody>
          <a:bodyPr>
            <a:normAutofit/>
          </a:bodyPr>
          <a:lstStyle/>
          <a:p>
            <a:pPr algn="just">
              <a:lnSpc>
                <a:spcPct val="100000"/>
              </a:lnSpc>
            </a:pPr>
            <a:r>
              <a:rPr lang="en-US" altLang="zh-TW" sz="2800" dirty="0"/>
              <a:t>A recent approach deals with errors on pseudo labels by learning and exploiting an auxiliary network that </a:t>
            </a:r>
            <a:r>
              <a:rPr lang="en-US" altLang="zh-TW" sz="2800" dirty="0">
                <a:solidFill>
                  <a:srgbClr val="0000FF"/>
                </a:solidFill>
              </a:rPr>
              <a:t>corrects the errors </a:t>
            </a:r>
            <a:r>
              <a:rPr lang="en-US" altLang="zh-TW" sz="2800" dirty="0"/>
              <a:t>[27, 35].</a:t>
            </a:r>
          </a:p>
          <a:p>
            <a:pPr algn="just">
              <a:lnSpc>
                <a:spcPct val="100000"/>
              </a:lnSpc>
            </a:pPr>
            <a:r>
              <a:rPr lang="en-US" altLang="zh-TW" sz="2800" dirty="0"/>
              <a:t>This model, called error correction network (ECN), they presented networks that correct errors of pseudo labels by </a:t>
            </a:r>
            <a:r>
              <a:rPr lang="en-US" altLang="zh-TW" sz="2800" dirty="0">
                <a:solidFill>
                  <a:srgbClr val="0000FF"/>
                </a:solidFill>
              </a:rPr>
              <a:t>learning the difference between predicted and ground truth segmentation labels</a:t>
            </a:r>
            <a:r>
              <a:rPr lang="en-US" altLang="zh-TW" sz="2800" dirty="0"/>
              <a:t>.</a:t>
            </a:r>
          </a:p>
          <a:p>
            <a:pPr algn="just">
              <a:lnSpc>
                <a:spcPct val="100000"/>
              </a:lnSpc>
            </a:pPr>
            <a:r>
              <a:rPr lang="en-US" altLang="zh-TW" sz="2800" dirty="0"/>
              <a:t>However, it is challenging to train such networks effectively in the semi-supervised learning setting since </a:t>
            </a:r>
            <a:r>
              <a:rPr lang="en-US" altLang="zh-TW" sz="2800" dirty="0">
                <a:solidFill>
                  <a:srgbClr val="0000FF"/>
                </a:solidFill>
              </a:rPr>
              <a:t>the segmentation network is quickly overfitted to the labeled data, leading to a poor generalization of correction networks</a:t>
            </a:r>
            <a:r>
              <a:rPr lang="en-US" altLang="zh-TW" sz="2800" dirty="0"/>
              <a:t>.</a:t>
            </a:r>
          </a:p>
          <a:p>
            <a:endParaRPr lang="zh-TW" altLang="en-US" sz="4000" dirty="0"/>
          </a:p>
        </p:txBody>
      </p:sp>
      <p:sp>
        <p:nvSpPr>
          <p:cNvPr id="4" name="投影片編號版面配置區 3">
            <a:extLst>
              <a:ext uri="{FF2B5EF4-FFF2-40B4-BE49-F238E27FC236}">
                <a16:creationId xmlns:a16="http://schemas.microsoft.com/office/drawing/2014/main" id="{8F176C7C-2F98-4DBE-ABEE-D1834E27E726}"/>
              </a:ext>
            </a:extLst>
          </p:cNvPr>
          <p:cNvSpPr>
            <a:spLocks noGrp="1"/>
          </p:cNvSpPr>
          <p:nvPr>
            <p:ph type="sldNum" sz="quarter" idx="12"/>
          </p:nvPr>
        </p:nvSpPr>
        <p:spPr/>
        <p:txBody>
          <a:bodyPr/>
          <a:lstStyle/>
          <a:p>
            <a:fld id="{657FEDA2-CCC4-419E-AC70-37811D068BDC}" type="slidenum">
              <a:rPr lang="zh-TW" altLang="en-US" smtClean="0"/>
              <a:t>9</a:t>
            </a:fld>
            <a:endParaRPr lang="zh-TW" altLang="en-US"/>
          </a:p>
        </p:txBody>
      </p:sp>
      <p:sp>
        <p:nvSpPr>
          <p:cNvPr id="5" name="標題 4">
            <a:extLst>
              <a:ext uri="{FF2B5EF4-FFF2-40B4-BE49-F238E27FC236}">
                <a16:creationId xmlns:a16="http://schemas.microsoft.com/office/drawing/2014/main" id="{E86B8002-C610-447E-A57E-6C32CEC9BE08}"/>
              </a:ext>
            </a:extLst>
          </p:cNvPr>
          <p:cNvSpPr>
            <a:spLocks noGrp="1"/>
          </p:cNvSpPr>
          <p:nvPr>
            <p:ph type="title"/>
          </p:nvPr>
        </p:nvSpPr>
        <p:spPr/>
        <p:txBody>
          <a:bodyPr>
            <a:normAutofit fontScale="90000"/>
          </a:bodyPr>
          <a:lstStyle/>
          <a:p>
            <a:r>
              <a:rPr lang="en-US" altLang="zh-TW" dirty="0"/>
              <a:t>Self-correction networks for semi-supervised semantic segmentation</a:t>
            </a:r>
            <a:endParaRPr lang="zh-TW" altLang="en-US" dirty="0"/>
          </a:p>
        </p:txBody>
      </p:sp>
    </p:spTree>
    <p:extLst>
      <p:ext uri="{BB962C8B-B14F-4D97-AF65-F5344CB8AC3E}">
        <p14:creationId xmlns:p14="http://schemas.microsoft.com/office/powerpoint/2010/main" val="380951604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708CAF328B5F3B44878B42309B4664FB" ma:contentTypeVersion="9" ma:contentTypeDescription="建立新的文件。" ma:contentTypeScope="" ma:versionID="afcbb64683d6b013630740bbc28bac5f">
  <xsd:schema xmlns:xsd="http://www.w3.org/2001/XMLSchema" xmlns:xs="http://www.w3.org/2001/XMLSchema" xmlns:p="http://schemas.microsoft.com/office/2006/metadata/properties" xmlns:ns2="cd799366-010a-4fb4-ba30-2bd54e7ff157" xmlns:ns3="3ca58350-798d-48c6-b4cd-63c586cfd939" targetNamespace="http://schemas.microsoft.com/office/2006/metadata/properties" ma:root="true" ma:fieldsID="2581f6c1c59f69c0849ed20a9b471d98" ns2:_="" ns3:_="">
    <xsd:import namespace="cd799366-010a-4fb4-ba30-2bd54e7ff157"/>
    <xsd:import namespace="3ca58350-798d-48c6-b4cd-63c586cfd93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Priv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799366-010a-4fb4-ba30-2bd54e7ff1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Private" ma:index="16" nillable="true" ma:displayName="Private" ma:description="Only admin can edit" ma:format="Dropdown" ma:internalName="Privat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ca58350-798d-48c6-b4cd-63c586cfd939" elementFormDefault="qualified">
    <xsd:import namespace="http://schemas.microsoft.com/office/2006/documentManagement/types"/>
    <xsd:import namespace="http://schemas.microsoft.com/office/infopath/2007/PartnerControls"/>
    <xsd:element name="SharedWithUsers" ma:index="14" nillable="true" ma:displayName="共用對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共用詳細資料"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rivate xmlns="cd799366-010a-4fb4-ba30-2bd54e7ff15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FDAA86-B351-4A2D-9224-7B1E5C02D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799366-010a-4fb4-ba30-2bd54e7ff157"/>
    <ds:schemaRef ds:uri="3ca58350-798d-48c6-b4cd-63c586cfd9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9AE324-A71E-4FAB-A8AF-672589E4C623}">
  <ds:schemaRefs>
    <ds:schemaRef ds:uri="3ca58350-798d-48c6-b4cd-63c586cfd939"/>
    <ds:schemaRef ds:uri="http://schemas.openxmlformats.org/package/2006/metadata/core-properties"/>
    <ds:schemaRef ds:uri="http://purl.org/dc/elements/1.1/"/>
    <ds:schemaRef ds:uri="http://schemas.microsoft.com/office/infopath/2007/PartnerControls"/>
    <ds:schemaRef ds:uri="http://purl.org/dc/terms/"/>
    <ds:schemaRef ds:uri="http://schemas.microsoft.com/office/2006/documentManagement/types"/>
    <ds:schemaRef ds:uri="cd799366-010a-4fb4-ba30-2bd54e7ff157"/>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E36DA735-EC82-456B-8110-8CF99FC92E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18453</TotalTime>
  <Words>3129</Words>
  <Application>Microsoft Office PowerPoint</Application>
  <PresentationFormat>寬螢幕</PresentationFormat>
  <Paragraphs>289</Paragraphs>
  <Slides>34</Slides>
  <Notes>22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34</vt:i4>
      </vt:variant>
    </vt:vector>
  </HeadingPairs>
  <TitlesOfParts>
    <vt:vector size="42" baseType="lpstr">
      <vt:lpstr>等线</vt:lpstr>
      <vt:lpstr>新細明體</vt:lpstr>
      <vt:lpstr>標楷體</vt:lpstr>
      <vt:lpstr>Arial</vt:lpstr>
      <vt:lpstr>Calibri</vt:lpstr>
      <vt:lpstr>Cambria Math</vt:lpstr>
      <vt:lpstr>Times New Roman</vt:lpstr>
      <vt:lpstr>Office 佈景主題</vt:lpstr>
      <vt:lpstr>Semi-supervised Semantic Segmentation with Error Localization Network</vt:lpstr>
      <vt:lpstr>Outline</vt:lpstr>
      <vt:lpstr>Introduction</vt:lpstr>
      <vt:lpstr>Introduction</vt:lpstr>
      <vt:lpstr>Introduction</vt:lpstr>
      <vt:lpstr>Introduction</vt:lpstr>
      <vt:lpstr>Introduction</vt:lpstr>
      <vt:lpstr>Related Work</vt:lpstr>
      <vt:lpstr>Self-correction networks for semi-supervised semantic segmentation</vt:lpstr>
      <vt:lpstr>Methodology</vt:lpstr>
      <vt:lpstr>Semi-supervised learning framework incorporating ELN</vt:lpstr>
      <vt:lpstr>Learning ELN using labeled data </vt:lpstr>
      <vt:lpstr>Semi-supervised learning with ELN</vt:lpstr>
      <vt:lpstr>The overall procedure of ELN training</vt:lpstr>
      <vt:lpstr>Pre-trained of main segmentation network</vt:lpstr>
      <vt:lpstr>Pre-trained of main segmentation network</vt:lpstr>
      <vt:lpstr>Training of auxiliary decoder </vt:lpstr>
      <vt:lpstr>The loss function of ELN</vt:lpstr>
      <vt:lpstr>The loss function of ELN</vt:lpstr>
      <vt:lpstr>The loss function of ELN</vt:lpstr>
      <vt:lpstr>Semi-supervised Learning with ELN</vt:lpstr>
      <vt:lpstr>The proposed self-training loss</vt:lpstr>
      <vt:lpstr>The pixel-wise contrastive loss</vt:lpstr>
      <vt:lpstr>Experiments</vt:lpstr>
      <vt:lpstr>Dataset</vt:lpstr>
      <vt:lpstr>Implementation Details</vt:lpstr>
      <vt:lpstr>PASCAL VOC 2012 val set</vt:lpstr>
      <vt:lpstr>Cityscapes val set</vt:lpstr>
      <vt:lpstr>Performance analysis on error localization network</vt:lpstr>
      <vt:lpstr>Training set on PASCAL VOC 2012</vt:lpstr>
      <vt:lpstr>Training set on Cityscapes</vt:lpstr>
      <vt:lpstr>Ablation studies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Semantic Segmentation with Error Localization Network</dc:title>
  <dc:creator>陳柏諭</dc:creator>
  <cp:lastModifiedBy>陳柏諭</cp:lastModifiedBy>
  <cp:revision>269</cp:revision>
  <dcterms:created xsi:type="dcterms:W3CDTF">2023-05-24T02:45:58Z</dcterms:created>
  <dcterms:modified xsi:type="dcterms:W3CDTF">2024-02-27T17:03:57Z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0x010100708CAF328B5F3B44878B42309B4664FB</vt:lpwstr>
  </property>
</Properties>
</file>