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8EC"/>
    <a:srgbClr val="0D1117"/>
    <a:srgbClr val="262626"/>
    <a:srgbClr val="010409"/>
    <a:srgbClr val="F6F8FA"/>
    <a:srgbClr val="F8FAFB"/>
    <a:srgbClr val="2CA54E"/>
    <a:srgbClr val="7A8490"/>
    <a:srgbClr val="16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5" d="100"/>
          <a:sy n="8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4DFE1-7A98-3BF5-6EE7-1C9FE5AB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152341-0983-6658-7A5C-B1228D77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C662E-8350-9641-F0E6-3A296ED0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0B617-1E7A-C8DB-DAB8-B2457CE6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827EF-3662-622B-A448-1E4D5B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1B1D7-8CB7-401B-23EE-5DCEE30F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EC2354-9FC6-D91E-9AB0-B3C04B72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9761A-86D9-730F-02F6-59D3E516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BA5A2-3044-4013-D8FE-CC1096CD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418D7-8BB8-2E46-1F8B-833A88A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B85DC2-B809-2C52-65B8-A6C7EAE26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BBE020-DBB5-4AD3-CC3B-68A21A60E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A24FD-E6AE-A421-1B41-E0E849C1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D01F6-2D38-243B-6CAB-32481AB4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E41C5-1634-7690-D34A-867B938D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1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CC2ED-A0E7-1064-DD68-564992B2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098CD-FA67-4C3D-82D1-77932BE4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58C49-91B4-F089-610D-CE1434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F6197E-7854-81F5-EDBB-A4E5DCDF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ECD5F-4958-B4E8-B404-297DD8EF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C6E9-FCB5-972D-E363-BAD63B99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59A5E-DBB7-3DB6-EB01-ED7354CF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DD3DC-BE6B-4A9C-E7E5-9D8A9C04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E131FC-D926-56CE-3D1B-F86AC94E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9F0E0-2397-D761-7989-E16D132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0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43ABF-3379-ECFC-8832-6F9658EB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19BCA-A883-F8EB-671C-6220E59D9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E7748-0A8A-2ED9-1B58-7C09A3F66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B619D3-1BAA-F833-9E7B-ABA2BB4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B80AF-79B7-582D-7A55-754AFC70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24158-269F-8E94-15DB-553F5820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5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ADAF9-2D60-8CC9-A6AD-49D8FFB3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B8390-F703-8C10-0B6C-E883F073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0B1A88-AB06-8AED-DD88-E6A8FDB8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216258-7C56-E4EA-9E3C-8D775238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24CA4F-B6B2-EF91-F9CB-1140A620A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644CE0-35A7-C09A-2E46-D4790A9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6F5664-CBB2-7A85-4771-FF519643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E05F73-190A-8B48-669C-2E77CBE8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95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8D382-45DD-08A4-1ADD-6BE911C0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263BA9-100D-10B5-3650-04F9DE3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C31064-7022-3E9D-8426-DE0CDE36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7616C1-BDAF-E682-7841-DE929512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1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643B22-95E5-6832-9535-946428F2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A388CF-AA2A-4BE4-7D74-F7F3BD30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457413-C7F3-E796-D43C-68D4923B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5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F471-54E9-CAD4-7488-654FA4C3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BA84F-474E-C153-EEB7-5CE9BBF0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6F4830-CAEE-40B9-5C89-D2EDFACC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437F1-C7FA-1F9C-4AF7-A3C8013B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2811A2-18C4-F3FA-07B4-DED03D29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077D9-F045-2281-8E58-BC86B095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DDE15-941C-606F-710E-858AA78F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D4F7C8-D2AE-45FC-D310-2C615D6BA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AB2F6D-4EC6-6F8A-FC36-45660BAE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998277-4BF2-D723-8D45-045EB392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9DDF2F-5125-4764-5CFA-E4C8FE2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815888-5229-8E37-425C-0A830526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1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1755FF-1BA2-D6E3-C949-5C573425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341FD-500D-1782-56E1-5FDC248C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6B455-D128-DF53-B778-63AC3835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2106-510E-4632-9ABB-28B1F8E2DD9F}" type="datetimeFigureOut">
              <a:rPr lang="pt-BR" smtClean="0"/>
              <a:t>01/04/2023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620285-FE2B-D4CC-2FC0-89E371C4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D544E-0A14-B2EC-6A39-2F300A5C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636F-50DC-44DE-B5E7-B63F85DDD1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7F81324-54C3-ED93-24BC-38D4BFD6FAEC}"/>
              </a:ext>
            </a:extLst>
          </p:cNvPr>
          <p:cNvSpPr/>
          <p:nvPr/>
        </p:nvSpPr>
        <p:spPr>
          <a:xfrm rot="5400000">
            <a:off x="2583872" y="-2694710"/>
            <a:ext cx="7051963" cy="1233054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E948C-A50B-B184-6E63-13CCB4B1048C}"/>
              </a:ext>
            </a:extLst>
          </p:cNvPr>
          <p:cNvSpPr/>
          <p:nvPr/>
        </p:nvSpPr>
        <p:spPr>
          <a:xfrm>
            <a:off x="902368" y="-101449"/>
            <a:ext cx="5196988" cy="8377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D6FF2-271D-75B3-85D5-9BB20C134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834" y="2419927"/>
            <a:ext cx="8522221" cy="2018145"/>
          </a:xfrm>
          <a:effectLst>
            <a:reflection blurRad="127000" stA="6000" endPos="41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  <a:effectLst>
                  <a:outerShdw blurRad="50800" dist="88900" sx="131000" sy="131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br>
              <a:rPr lang="pt-BR" sz="5400" b="1" dirty="0">
                <a:solidFill>
                  <a:schemeClr val="bg1"/>
                </a:solidFill>
                <a:effectLst>
                  <a:outerShdw blurRad="50800" dist="88900" sx="131000" sy="131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1" dirty="0">
                <a:solidFill>
                  <a:schemeClr val="bg1"/>
                </a:solidFill>
                <a:effectLst>
                  <a:outerShdw blurRad="50800" dist="88900" sx="131000" sy="131000" algn="ctr" rotWithShape="0">
                    <a:srgbClr val="000000">
                      <a:alpha val="0"/>
                    </a:srgbClr>
                  </a:outerShdw>
                  <a:reflection endPos="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16F426-BF03-D7CC-6F79-E51EB8BA055C}"/>
              </a:ext>
            </a:extLst>
          </p:cNvPr>
          <p:cNvSpPr/>
          <p:nvPr/>
        </p:nvSpPr>
        <p:spPr>
          <a:xfrm>
            <a:off x="1074174" y="-530942"/>
            <a:ext cx="4852219" cy="8377084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57DF266B-3F9B-C129-038F-F63772559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1" y="1383670"/>
            <a:ext cx="4173784" cy="4173784"/>
          </a:xfrm>
          <a:prstGeom prst="rect">
            <a:avLst/>
          </a:prstGeom>
          <a:effectLst>
            <a:outerShdw dist="88900" dir="72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66863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70FC03D-2CD2-140A-1E62-FD3071B6C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4" y="0"/>
            <a:ext cx="108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42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8F72D-760C-03AC-0DF5-67D1AFEC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funciona o GitHub Actions?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E05E0-761F-4EE1-C755-D323913A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 GitHub Actions é baseado em eventos.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Um evento é desencadeado quando alguma ação ocorre no repositório, como uma nova solicitação de </a:t>
            </a:r>
            <a:r>
              <a:rPr lang="pt-BR" dirty="0" err="1">
                <a:solidFill>
                  <a:schemeClr val="bg1"/>
                </a:solidFill>
              </a:rPr>
              <a:t>pull</a:t>
            </a:r>
            <a:r>
              <a:rPr lang="pt-BR" dirty="0">
                <a:solidFill>
                  <a:schemeClr val="bg1"/>
                </a:solidFill>
              </a:rPr>
              <a:t> ou um </a:t>
            </a:r>
            <a:r>
              <a:rPr lang="pt-BR" dirty="0" err="1">
                <a:solidFill>
                  <a:schemeClr val="bg1"/>
                </a:solidFill>
              </a:rPr>
              <a:t>commit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8F5D99-4CBB-3C3A-E6CE-0B46FD221FAD}"/>
              </a:ext>
            </a:extLst>
          </p:cNvPr>
          <p:cNvSpPr/>
          <p:nvPr/>
        </p:nvSpPr>
        <p:spPr>
          <a:xfrm>
            <a:off x="-394855" y="4001294"/>
            <a:ext cx="12843164" cy="421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0069AA-A4CC-B372-3FFF-D699F99854D1}"/>
              </a:ext>
            </a:extLst>
          </p:cNvPr>
          <p:cNvSpPr/>
          <p:nvPr/>
        </p:nvSpPr>
        <p:spPr>
          <a:xfrm>
            <a:off x="-221673" y="4140160"/>
            <a:ext cx="12496800" cy="3934691"/>
          </a:xfrm>
          <a:prstGeom prst="rect">
            <a:avLst/>
          </a:prstGeom>
          <a:solidFill>
            <a:srgbClr val="161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D7544F4-313B-978D-5E53-A5897E6F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" y="2151032"/>
            <a:ext cx="12076789" cy="67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25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7175167-2C2B-A459-04A4-661AEC7DA352}"/>
              </a:ext>
            </a:extLst>
          </p:cNvPr>
          <p:cNvSpPr/>
          <p:nvPr/>
        </p:nvSpPr>
        <p:spPr>
          <a:xfrm rot="18456291">
            <a:off x="1286377" y="1266157"/>
            <a:ext cx="2194560" cy="2045970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29106-BEDD-69EE-7E0A-DD5AACC8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4053" y="2175669"/>
            <a:ext cx="5875421" cy="226947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rgbClr val="E4E8EC"/>
                </a:solidFill>
              </a:rPr>
              <a:t>Como usar o GitHub Actions?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34068-746A-6E1D-2757-B0F6CB67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82331"/>
            <a:ext cx="6555205" cy="4351338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E4E8EC"/>
                </a:solidFill>
              </a:rPr>
              <a:t>Para usar o GitHub Actions, basta criar um arquivo YAML com as etapas que deseja executar.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A760F7-8F5A-0B97-498B-1484FD9397B4}"/>
              </a:ext>
            </a:extLst>
          </p:cNvPr>
          <p:cNvSpPr txBox="1"/>
          <p:nvPr/>
        </p:nvSpPr>
        <p:spPr>
          <a:xfrm>
            <a:off x="6096000" y="4786605"/>
            <a:ext cx="65151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E4E8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arquivo YAML é armazenado no repositório.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FE06F7-5E57-F46D-AB2A-B559E46D7217}"/>
              </a:ext>
            </a:extLst>
          </p:cNvPr>
          <p:cNvSpPr/>
          <p:nvPr/>
        </p:nvSpPr>
        <p:spPr>
          <a:xfrm>
            <a:off x="6188299" y="3554570"/>
            <a:ext cx="1068946" cy="251138"/>
          </a:xfrm>
          <a:prstGeom prst="rect">
            <a:avLst/>
          </a:prstGeom>
          <a:solidFill>
            <a:srgbClr val="2CA5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9B4B83D-4714-E639-0374-2BB9EDE8C11B}"/>
              </a:ext>
            </a:extLst>
          </p:cNvPr>
          <p:cNvSpPr/>
          <p:nvPr/>
        </p:nvSpPr>
        <p:spPr>
          <a:xfrm>
            <a:off x="6188299" y="3554570"/>
            <a:ext cx="307575" cy="258060"/>
          </a:xfrm>
          <a:prstGeom prst="roundRect">
            <a:avLst/>
          </a:prstGeom>
          <a:solidFill>
            <a:srgbClr val="2CA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87A9626-1E21-E861-E12F-8A0A950F651A}"/>
              </a:ext>
            </a:extLst>
          </p:cNvPr>
          <p:cNvSpPr/>
          <p:nvPr/>
        </p:nvSpPr>
        <p:spPr>
          <a:xfrm>
            <a:off x="7372747" y="3554570"/>
            <a:ext cx="615225" cy="258060"/>
          </a:xfrm>
          <a:prstGeom prst="roundRect">
            <a:avLst/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Interface gráfica do usuário, Texto, Aplicativo, Email">
            <a:extLst>
              <a:ext uri="{FF2B5EF4-FFF2-40B4-BE49-F238E27FC236}">
                <a16:creationId xmlns:a16="http://schemas.microsoft.com/office/drawing/2014/main" id="{596687F7-526D-46E2-58BE-26281204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70" y="258050"/>
            <a:ext cx="6515100" cy="3628911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7334B75-2522-2FAB-84DA-21B4856AD82C}"/>
              </a:ext>
            </a:extLst>
          </p:cNvPr>
          <p:cNvSpPr/>
          <p:nvPr/>
        </p:nvSpPr>
        <p:spPr>
          <a:xfrm>
            <a:off x="6096000" y="3319888"/>
            <a:ext cx="5746980" cy="1685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498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C9D96-3809-9805-DC45-1D75076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3018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E4E8EC"/>
                </a:solidFill>
              </a:rPr>
              <a:t>Quais são os recursos do GitHub Actions?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810BC-DC74-5D68-6A28-A54D580A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" y="1348581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E4E8EC"/>
                </a:solidFill>
              </a:rPr>
              <a:t>Integração com ferramentas populares de CI/CD.</a:t>
            </a:r>
          </a:p>
          <a:p>
            <a:endParaRPr lang="pt-BR" dirty="0">
              <a:solidFill>
                <a:srgbClr val="E4E8EC"/>
              </a:solidFill>
            </a:endParaRPr>
          </a:p>
          <a:p>
            <a:r>
              <a:rPr lang="pt-BR" dirty="0">
                <a:solidFill>
                  <a:srgbClr val="E4E8EC"/>
                </a:solidFill>
              </a:rPr>
              <a:t>Execução em uma variedade de sistemas operacionais.</a:t>
            </a:r>
          </a:p>
          <a:p>
            <a:endParaRPr lang="pt-BR" dirty="0">
              <a:solidFill>
                <a:srgbClr val="E4E8EC"/>
              </a:solidFill>
            </a:endParaRPr>
          </a:p>
          <a:p>
            <a:r>
              <a:rPr lang="pt-BR" dirty="0">
                <a:solidFill>
                  <a:srgbClr val="E4E8EC"/>
                </a:solidFill>
              </a:rPr>
              <a:t>Biblioteca de ações para reutilização de código.</a:t>
            </a:r>
          </a:p>
          <a:p>
            <a:endParaRPr lang="pt-BR" dirty="0"/>
          </a:p>
        </p:txBody>
      </p:sp>
      <p:pic>
        <p:nvPicPr>
          <p:cNvPr id="8" name="Imagem 7" descr="Uma imagem contendo Aplicativo&#10;&#10;Descrição gerada automaticamente">
            <a:extLst>
              <a:ext uri="{FF2B5EF4-FFF2-40B4-BE49-F238E27FC236}">
                <a16:creationId xmlns:a16="http://schemas.microsoft.com/office/drawing/2014/main" id="{F4CC52A3-1ABF-B673-074B-D5E81C66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524250"/>
            <a:ext cx="1047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0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08CC9CB-FD36-0362-9078-B1153CE5BBCD}"/>
              </a:ext>
            </a:extLst>
          </p:cNvPr>
          <p:cNvSpPr/>
          <p:nvPr/>
        </p:nvSpPr>
        <p:spPr>
          <a:xfrm rot="5400000">
            <a:off x="-327389" y="624568"/>
            <a:ext cx="8164286" cy="6915150"/>
          </a:xfrm>
          <a:prstGeom prst="roundRect">
            <a:avLst/>
          </a:prstGeom>
          <a:solidFill>
            <a:srgbClr val="E4E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A00071-CF93-668F-2D0E-B3E8986F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465" y="51984"/>
            <a:ext cx="2510393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925D4-E776-9876-6E42-B0181838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470" y="1253331"/>
            <a:ext cx="408813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rgbClr val="E4E8EC"/>
                </a:solidFill>
              </a:rPr>
              <a:t>O GitHub Actions é uma plataforma poderosa para automação de fluxo de trabalho.</a:t>
            </a:r>
          </a:p>
          <a:p>
            <a:endParaRPr lang="pt-BR" dirty="0">
              <a:solidFill>
                <a:srgbClr val="E4E8EC"/>
              </a:solidFill>
            </a:endParaRPr>
          </a:p>
          <a:p>
            <a:r>
              <a:rPr lang="pt-BR" dirty="0">
                <a:solidFill>
                  <a:srgbClr val="E4E8EC"/>
                </a:solidFill>
              </a:rPr>
              <a:t>Ele permite que os desenvolvedores criem fluxos de trabalho personalizados para suas aplicações.</a:t>
            </a:r>
          </a:p>
          <a:p>
            <a:endParaRPr lang="pt-BR" dirty="0">
              <a:solidFill>
                <a:srgbClr val="E4E8EC"/>
              </a:solidFill>
            </a:endParaRPr>
          </a:p>
          <a:p>
            <a:r>
              <a:rPr lang="pt-BR" dirty="0">
                <a:solidFill>
                  <a:srgbClr val="E4E8EC"/>
                </a:solidFill>
              </a:rPr>
              <a:t>Com uma ampla gama de recursos, o GitHub Actions é uma escolha popular para automação de CI/CD.</a:t>
            </a:r>
          </a:p>
        </p:txBody>
      </p:sp>
      <p:pic>
        <p:nvPicPr>
          <p:cNvPr id="5" name="Imagem 4" descr="Uma imagem contendo objeto, relógio, estacionamento, rua&#10;&#10;Descrição gerada automaticamente">
            <a:extLst>
              <a:ext uri="{FF2B5EF4-FFF2-40B4-BE49-F238E27FC236}">
                <a16:creationId xmlns:a16="http://schemas.microsoft.com/office/drawing/2014/main" id="{68695956-37EF-59ED-17AD-AC2C28ED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5" y="2114741"/>
            <a:ext cx="6612255" cy="41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08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Introdução ao  GitHub Actions</vt:lpstr>
      <vt:lpstr>Apresentação do PowerPoint</vt:lpstr>
      <vt:lpstr>Como funciona o GitHub Actions?</vt:lpstr>
      <vt:lpstr>Como usar o GitHub Actions?</vt:lpstr>
      <vt:lpstr>Quais são os recursos do GitHub Actions?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 GitHub Actions</dc:title>
  <dc:creator>Flavio Pires</dc:creator>
  <cp:lastModifiedBy>Flavio Pires</cp:lastModifiedBy>
  <cp:revision>2</cp:revision>
  <dcterms:created xsi:type="dcterms:W3CDTF">2023-04-01T17:10:04Z</dcterms:created>
  <dcterms:modified xsi:type="dcterms:W3CDTF">2023-04-01T21:22:08Z</dcterms:modified>
</cp:coreProperties>
</file>