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447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3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7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7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D180C3-622C-4598-8DBD-3EAB6F699640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41DBB7-4F5E-482A-A2D2-214439D08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40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6E8FCC5-9F58-48F8-BB6F-D4E9F8A81BEB}"/>
              </a:ext>
            </a:extLst>
          </p:cNvPr>
          <p:cNvSpPr/>
          <p:nvPr/>
        </p:nvSpPr>
        <p:spPr>
          <a:xfrm>
            <a:off x="4279601" y="2836147"/>
            <a:ext cx="1402987" cy="204927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0C9E39A-0AA8-4419-91A5-37AE911BD19B}"/>
              </a:ext>
            </a:extLst>
          </p:cNvPr>
          <p:cNvSpPr/>
          <p:nvPr/>
        </p:nvSpPr>
        <p:spPr>
          <a:xfrm>
            <a:off x="257482" y="5120640"/>
            <a:ext cx="5290745" cy="163446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0D99552-3F2A-407B-9FBD-B15CB1330FC8}"/>
              </a:ext>
            </a:extLst>
          </p:cNvPr>
          <p:cNvSpPr/>
          <p:nvPr/>
        </p:nvSpPr>
        <p:spPr>
          <a:xfrm>
            <a:off x="9340635" y="2737146"/>
            <a:ext cx="2313147" cy="146336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A02772B-97A2-491D-A943-BBF391261252}"/>
              </a:ext>
            </a:extLst>
          </p:cNvPr>
          <p:cNvSpPr/>
          <p:nvPr/>
        </p:nvSpPr>
        <p:spPr>
          <a:xfrm>
            <a:off x="9336060" y="4327614"/>
            <a:ext cx="2313147" cy="232178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9F89F7A-1277-4078-9243-55BFD9B55AA6}"/>
              </a:ext>
            </a:extLst>
          </p:cNvPr>
          <p:cNvSpPr/>
          <p:nvPr/>
        </p:nvSpPr>
        <p:spPr>
          <a:xfrm>
            <a:off x="6643774" y="4548512"/>
            <a:ext cx="2461847" cy="199607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AD3BE4-26E8-4E03-899B-9E6925B3E8CE}"/>
              </a:ext>
            </a:extLst>
          </p:cNvPr>
          <p:cNvSpPr/>
          <p:nvPr/>
        </p:nvSpPr>
        <p:spPr>
          <a:xfrm>
            <a:off x="236105" y="2807366"/>
            <a:ext cx="2001194" cy="204927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BB0D07-E00B-4C53-9490-497312A78FC0}"/>
              </a:ext>
            </a:extLst>
          </p:cNvPr>
          <p:cNvSpPr/>
          <p:nvPr/>
        </p:nvSpPr>
        <p:spPr>
          <a:xfrm>
            <a:off x="2307988" y="2825287"/>
            <a:ext cx="1873289" cy="204927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2BA002-B600-4B7B-A014-2A1B06212D91}"/>
              </a:ext>
            </a:extLst>
          </p:cNvPr>
          <p:cNvSpPr/>
          <p:nvPr/>
        </p:nvSpPr>
        <p:spPr>
          <a:xfrm>
            <a:off x="6701639" y="2717800"/>
            <a:ext cx="2379924" cy="159748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1D4743-AC58-4020-83D9-9AF91EE99942}"/>
              </a:ext>
            </a:extLst>
          </p:cNvPr>
          <p:cNvSpPr/>
          <p:nvPr/>
        </p:nvSpPr>
        <p:spPr>
          <a:xfrm>
            <a:off x="2237298" y="213628"/>
            <a:ext cx="7485822" cy="849964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F9FF24-BCEE-446F-A3AB-14CFA4A5ED98}"/>
              </a:ext>
            </a:extLst>
          </p:cNvPr>
          <p:cNvSpPr/>
          <p:nvPr/>
        </p:nvSpPr>
        <p:spPr>
          <a:xfrm>
            <a:off x="1136399" y="1492938"/>
            <a:ext cx="3825195" cy="11055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DA594-65E4-4A7B-B0C5-CBA14718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209" y="313415"/>
            <a:ext cx="9144000" cy="5635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Facial Detection with Intel’s Neural Stick</a:t>
            </a:r>
          </a:p>
        </p:txBody>
      </p:sp>
      <p:pic>
        <p:nvPicPr>
          <p:cNvPr id="1026" name="Picture 2" descr="Image result for intel neural stick 2 facial recognition">
            <a:extLst>
              <a:ext uri="{FF2B5EF4-FFF2-40B4-BE49-F238E27FC236}">
                <a16:creationId xmlns:a16="http://schemas.microsoft.com/office/drawing/2014/main" id="{2D5CF986-2131-4705-AC99-180464DC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52" y="2747532"/>
            <a:ext cx="1921776" cy="131030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B8FD43-C2B6-499F-8B4B-D509CC4F92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3" b="-4644"/>
          <a:stretch/>
        </p:blipFill>
        <p:spPr bwMode="auto">
          <a:xfrm>
            <a:off x="339313" y="2932736"/>
            <a:ext cx="1779004" cy="179172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DF229C7-D025-428B-9C4D-E14CE03B4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9" t="-878" r="10998" b="878"/>
          <a:stretch/>
        </p:blipFill>
        <p:spPr bwMode="auto">
          <a:xfrm>
            <a:off x="2428197" y="2932736"/>
            <a:ext cx="1632870" cy="170291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36704C3C-61C1-4831-B862-F7367773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601" y="4666278"/>
            <a:ext cx="2226192" cy="163473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0D8DD14A-AECE-46A6-B920-0BEE030D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313" y="4424530"/>
            <a:ext cx="2008161" cy="200816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A4790-B474-4008-8932-3F2E80A85512}"/>
              </a:ext>
            </a:extLst>
          </p:cNvPr>
          <p:cNvSpPr txBox="1"/>
          <p:nvPr/>
        </p:nvSpPr>
        <p:spPr>
          <a:xfrm>
            <a:off x="1228815" y="1537859"/>
            <a:ext cx="3640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project uses the Intel Neural Stick to detect human faces in images!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45173-D7EB-4AD6-8FCC-B630B55CE84A}"/>
              </a:ext>
            </a:extLst>
          </p:cNvPr>
          <p:cNvSpPr txBox="1"/>
          <p:nvPr/>
        </p:nvSpPr>
        <p:spPr>
          <a:xfrm>
            <a:off x="6794013" y="4028019"/>
            <a:ext cx="219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Neural Compute Stick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BA8142-7015-4958-A128-B300E5F2E14E}"/>
              </a:ext>
            </a:extLst>
          </p:cNvPr>
          <p:cNvSpPr/>
          <p:nvPr/>
        </p:nvSpPr>
        <p:spPr>
          <a:xfrm>
            <a:off x="7153734" y="1437213"/>
            <a:ext cx="3825195" cy="11055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063030-447D-4696-A8FE-FF1616589512}"/>
              </a:ext>
            </a:extLst>
          </p:cNvPr>
          <p:cNvSpPr txBox="1"/>
          <p:nvPr/>
        </p:nvSpPr>
        <p:spPr>
          <a:xfrm>
            <a:off x="7242952" y="1452399"/>
            <a:ext cx="3664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Analyze execution time on two Linux-based single board computers.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7887A6-DC42-4E2E-918C-3FDBD8162DE8}"/>
              </a:ext>
            </a:extLst>
          </p:cNvPr>
          <p:cNvSpPr txBox="1"/>
          <p:nvPr/>
        </p:nvSpPr>
        <p:spPr>
          <a:xfrm>
            <a:off x="7100292" y="6273956"/>
            <a:ext cx="1727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Raspberry Pi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25856F-4C84-4458-AC9D-013F7A3F61F8}"/>
              </a:ext>
            </a:extLst>
          </p:cNvPr>
          <p:cNvSpPr txBox="1"/>
          <p:nvPr/>
        </p:nvSpPr>
        <p:spPr>
          <a:xfrm>
            <a:off x="9566497" y="6387785"/>
            <a:ext cx="1852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Raspberry Pi 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011A4645-9D29-45AC-A46E-7477E560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946" y="2801597"/>
            <a:ext cx="1978528" cy="111292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CD76FF-DEE4-452B-A2F8-AFC68D614C14}"/>
              </a:ext>
            </a:extLst>
          </p:cNvPr>
          <p:cNvSpPr txBox="1"/>
          <p:nvPr/>
        </p:nvSpPr>
        <p:spPr>
          <a:xfrm>
            <a:off x="9399622" y="3892066"/>
            <a:ext cx="219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Linux Operating System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large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291D9328-B170-43A9-9D93-94F191BA9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0" y="5223318"/>
            <a:ext cx="4917463" cy="116446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747385-9898-4DF7-AAE7-0B41241A2E8D}"/>
              </a:ext>
            </a:extLst>
          </p:cNvPr>
          <p:cNvSpPr txBox="1"/>
          <p:nvPr/>
        </p:nvSpPr>
        <p:spPr>
          <a:xfrm>
            <a:off x="139114" y="4617679"/>
            <a:ext cx="219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Successfully Recognized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848633-EE67-467D-8081-64BF06DA3E1C}"/>
              </a:ext>
            </a:extLst>
          </p:cNvPr>
          <p:cNvSpPr txBox="1"/>
          <p:nvPr/>
        </p:nvSpPr>
        <p:spPr>
          <a:xfrm>
            <a:off x="2147044" y="4617679"/>
            <a:ext cx="219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Successfully Recognized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F86FD0-4499-4894-9400-5F39D89EDB00}"/>
              </a:ext>
            </a:extLst>
          </p:cNvPr>
          <p:cNvSpPr txBox="1"/>
          <p:nvPr/>
        </p:nvSpPr>
        <p:spPr>
          <a:xfrm>
            <a:off x="624841" y="6405617"/>
            <a:ext cx="4521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Partially Recognized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7CABDB-C414-4774-AFBD-ECFDFEE52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3" t="22804" r="36537" b="20187"/>
          <a:stretch/>
        </p:blipFill>
        <p:spPr bwMode="auto">
          <a:xfrm>
            <a:off x="4427342" y="2947160"/>
            <a:ext cx="1107503" cy="163446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42131BE-6B53-4655-B14E-BB8351C59E40}"/>
              </a:ext>
            </a:extLst>
          </p:cNvPr>
          <p:cNvSpPr txBox="1"/>
          <p:nvPr/>
        </p:nvSpPr>
        <p:spPr>
          <a:xfrm>
            <a:off x="4279953" y="4573858"/>
            <a:ext cx="1421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Failed Recognition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60</TotalTime>
  <Words>51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Calisto MT</vt:lpstr>
      <vt:lpstr>Wingdings 2</vt:lpstr>
      <vt:lpstr>Slate</vt:lpstr>
      <vt:lpstr>Facial Detection with Intel’s Neural Stick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Detection with Intel’s Neural Stick</dc:title>
  <dc:creator>Timothy J. Calvert</dc:creator>
  <cp:lastModifiedBy>Timothy J. Calvert</cp:lastModifiedBy>
  <cp:revision>8</cp:revision>
  <dcterms:created xsi:type="dcterms:W3CDTF">2021-11-09T23:44:47Z</dcterms:created>
  <dcterms:modified xsi:type="dcterms:W3CDTF">2021-11-10T01:00:01Z</dcterms:modified>
</cp:coreProperties>
</file>