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CCF884-6A06-4543-8C87-93F4F1A16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4C4A74-9C8B-4C08-A642-C460BF553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70D57F-5D5A-42DD-A95C-631C1204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B0DC-1671-429A-91A2-757429C5EF8B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069C8E-D15F-46A2-B7F1-56BD55A6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7BA989-DEB7-43E0-9B7D-CF5F4598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E7AA-FF81-465D-8EB9-C141A8A9C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61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3AA492-719C-4C4B-99D6-76F30DB7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C04190-A10D-47FE-A83E-9C37480B1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0F7C23-E60C-440E-8645-32D7E31C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B0DC-1671-429A-91A2-757429C5EF8B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9A413A-7FAB-4E93-9491-7A5D2007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B99F94-B816-42EF-87EF-4662818D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E7AA-FF81-465D-8EB9-C141A8A9C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46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3B66C69-571C-481C-8A81-5D5380E87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639BD1-BE1D-4A12-874D-47F700440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4C1952-ACE5-42ED-B227-5482A14C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B0DC-1671-429A-91A2-757429C5EF8B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0F4B71-18B9-4F69-998E-0709E69C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040699-2223-4C3B-8387-CB210023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E7AA-FF81-465D-8EB9-C141A8A9C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31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FA10B-2145-4015-B515-6D4C87A7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EAF4C-11B6-4B27-888C-1D44AF761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466538-606D-4F4C-874D-E9DDB4CA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B0DC-1671-429A-91A2-757429C5EF8B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5BE65B-05C7-4B68-8782-F12FDD2B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9DD06D-7C88-4DA7-B68C-97507C56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E7AA-FF81-465D-8EB9-C141A8A9C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24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E5666E-34E2-4781-925C-F9D4A45F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A8B1F3-C4C9-4EE9-99B1-6E48DA692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4D556D-A8C1-4206-BC08-54F468B1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B0DC-1671-429A-91A2-757429C5EF8B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890FD0-3298-45BA-9F6D-E6F208F2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46E0AE-89D3-4BB1-AEAA-33ACAE1B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E7AA-FF81-465D-8EB9-C141A8A9C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92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88782-A8CB-46A0-B094-FFA7638F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19A542-566C-4B54-BDD0-D5530EF30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F47B4F-48F4-4A73-BAD5-10C300724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F13471-89D2-4F27-A341-02F50925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B0DC-1671-429A-91A2-757429C5EF8B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27A1C8-1548-4B47-BE49-DE0B7453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53E0B6-96D1-497B-BE28-8AD3B100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E7AA-FF81-465D-8EB9-C141A8A9C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25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7F41A9-D39E-4329-B6F6-9115DAAB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48339B-5837-42E1-8316-397D699E5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4060D46-94DC-4BBB-83D2-8004394E8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BB2F981-A7A1-4966-A2BE-A1A308C60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0478BF-89C4-413A-AF97-53CEB2F6C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EEF2EAB-64DB-411F-B171-2C59AB07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B0DC-1671-429A-91A2-757429C5EF8B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6109CC0-C807-4595-9C79-D954C91E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3F10A84-0311-46E8-86D0-BAD6AF4E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E7AA-FF81-465D-8EB9-C141A8A9C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67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16D922-E40F-4D3A-965F-886BBD99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90DC8DB-6BA1-41D7-A5D0-F83BF72C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B0DC-1671-429A-91A2-757429C5EF8B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12F2B5B-4ED4-4A82-B804-610619F6A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60A670-D81A-49FC-ABBA-2172F924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E7AA-FF81-465D-8EB9-C141A8A9C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08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150860-4A01-42C5-9351-3ACBA5AF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B0DC-1671-429A-91A2-757429C5EF8B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E973233-8679-454E-AFD2-C1C3F10C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0CB34B-1B57-4242-BAD6-18365777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E7AA-FF81-465D-8EB9-C141A8A9C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81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6A3488-05B8-4B63-AA21-F4C95868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DBB0F7-3042-4623-B3EA-67C2FBA84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4A2583-4153-4B00-9D91-5258E6AFA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5EDDBB-8EBE-41AC-8AE8-3F47F340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B0DC-1671-429A-91A2-757429C5EF8B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898A30-3612-4826-BC28-97A37EF5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279176-6DFA-47E4-9550-447285B6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E7AA-FF81-465D-8EB9-C141A8A9C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29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B0BB9-6BD1-478D-A65F-6316E304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25450DD-61F9-4012-9435-F9C2AA482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E49A65-1279-40A3-A86C-2587C6F50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C855F1-D20A-4E75-B1C4-BD1E68F7D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B0DC-1671-429A-91A2-757429C5EF8B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7E6CA7-83C8-43B5-9ADD-50DC0E2A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DCABC8-77E0-487F-B66A-B209F883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E7AA-FF81-465D-8EB9-C141A8A9C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15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C27849D-43C3-4485-8EA2-437EE46C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69F55B-DDF2-4A2B-AF13-31029763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269215-F818-4EF2-BF78-DF89F26A3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9B0DC-1671-429A-91A2-757429C5EF8B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9A0DC8-A9CC-4F55-BC26-B37D902C4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005193-0B78-4E3A-9C98-61602F79D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EE7AA-FF81-465D-8EB9-C141A8A9C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99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FC59A-3A44-4665-A1EF-BE541C7F2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電腦通訊網路</a:t>
            </a:r>
            <a:r>
              <a:rPr lang="en-US" altLang="zh-TW" dirty="0"/>
              <a:t>Lab1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ADB4D3-DD40-426A-AD39-9B789571F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E94074029</a:t>
            </a:r>
            <a:r>
              <a:rPr lang="zh-TW" altLang="en-US"/>
              <a:t>江羿賢</a:t>
            </a:r>
          </a:p>
        </p:txBody>
      </p:sp>
    </p:spTree>
    <p:extLst>
      <p:ext uri="{BB962C8B-B14F-4D97-AF65-F5344CB8AC3E}">
        <p14:creationId xmlns:p14="http://schemas.microsoft.com/office/powerpoint/2010/main" val="169590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15DF6F-DC54-46CF-9D66-97E48684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TCP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FE0FEA1-2180-4F3F-8AFD-3C0D54E95E66}"/>
              </a:ext>
            </a:extLst>
          </p:cNvPr>
          <p:cNvSpPr txBox="1"/>
          <p:nvPr/>
        </p:nvSpPr>
        <p:spPr>
          <a:xfrm>
            <a:off x="706425" y="1331897"/>
            <a:ext cx="249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send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1482BAA-1565-4ADC-86C4-B8A6A2624638}"/>
              </a:ext>
            </a:extLst>
          </p:cNvPr>
          <p:cNvSpPr txBox="1"/>
          <p:nvPr/>
        </p:nvSpPr>
        <p:spPr>
          <a:xfrm>
            <a:off x="706425" y="3181936"/>
            <a:ext cx="112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receive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0EDDD8-A1C8-4EB0-A1F5-E3A5837E8271}"/>
              </a:ext>
            </a:extLst>
          </p:cNvPr>
          <p:cNvSpPr txBox="1"/>
          <p:nvPr/>
        </p:nvSpPr>
        <p:spPr>
          <a:xfrm>
            <a:off x="706425" y="4054156"/>
            <a:ext cx="593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input.txt</a:t>
            </a:r>
            <a:r>
              <a:rPr lang="zh-TW" altLang="en-US" dirty="0"/>
              <a:t>為傳送的，而</a:t>
            </a:r>
            <a:r>
              <a:rPr lang="en-US" altLang="zh-TW" dirty="0"/>
              <a:t>inputGET.txt</a:t>
            </a:r>
            <a:r>
              <a:rPr lang="zh-TW" altLang="en-US" dirty="0"/>
              <a:t>為收到的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CA4D6A5-EC32-4CEF-A7E5-36D77A9651BA}"/>
              </a:ext>
            </a:extLst>
          </p:cNvPr>
          <p:cNvSpPr txBox="1"/>
          <p:nvPr/>
        </p:nvSpPr>
        <p:spPr>
          <a:xfrm>
            <a:off x="706425" y="4926880"/>
            <a:ext cx="420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diff</a:t>
            </a:r>
            <a:r>
              <a:rPr lang="zh-TW" altLang="en-US" dirty="0"/>
              <a:t>過後確認內容一致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4AE23A2-21CE-4BAC-966D-F0831F6E4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53" y="1627497"/>
            <a:ext cx="7773485" cy="1381318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FA550A67-02FD-48F6-A4CF-B4396C6E5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53" y="3528178"/>
            <a:ext cx="6801799" cy="371527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393414F0-05EF-42BC-8715-93025B229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53" y="4399266"/>
            <a:ext cx="5772956" cy="342948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033F3502-72CB-494B-BDE4-A49B8887F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53" y="5345102"/>
            <a:ext cx="542048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1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EEC3FB-87DD-40C7-81DD-5F430748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UDP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CFC203C-9AE3-493F-B449-BC91F45494D8}"/>
              </a:ext>
            </a:extLst>
          </p:cNvPr>
          <p:cNvSpPr txBox="1"/>
          <p:nvPr/>
        </p:nvSpPr>
        <p:spPr>
          <a:xfrm>
            <a:off x="914400" y="1400961"/>
            <a:ext cx="4622334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send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9D793A7-F844-4C98-9EA0-04124F9B4D21}"/>
              </a:ext>
            </a:extLst>
          </p:cNvPr>
          <p:cNvSpPr txBox="1"/>
          <p:nvPr/>
        </p:nvSpPr>
        <p:spPr>
          <a:xfrm>
            <a:off x="914399" y="3254623"/>
            <a:ext cx="552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receive  </a:t>
            </a:r>
            <a:r>
              <a:rPr lang="zh-TW" altLang="en-US" dirty="0"/>
              <a:t>而</a:t>
            </a:r>
            <a:r>
              <a:rPr lang="en-US" altLang="zh-TW" dirty="0"/>
              <a:t>packet loss rate</a:t>
            </a:r>
            <a:r>
              <a:rPr lang="zh-TW" altLang="en-US" dirty="0"/>
              <a:t>為 </a:t>
            </a:r>
            <a:r>
              <a:rPr lang="en-US" altLang="zh-TW" dirty="0"/>
              <a:t>0.889798%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D11988D-2B79-4D89-BD7C-133FD596B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4" y="1778466"/>
            <a:ext cx="7735380" cy="138131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A4038B8-AAFB-4E42-8CBE-7F26D2CD4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24" y="3623955"/>
            <a:ext cx="6820852" cy="52394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6B2A0F9-D41B-427A-9186-C63BB18070A9}"/>
              </a:ext>
            </a:extLst>
          </p:cNvPr>
          <p:cNvSpPr txBox="1"/>
          <p:nvPr/>
        </p:nvSpPr>
        <p:spPr>
          <a:xfrm>
            <a:off x="914399" y="4255156"/>
            <a:ext cx="479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input.txt</a:t>
            </a:r>
            <a:r>
              <a:rPr lang="zh-TW" altLang="en-US" dirty="0"/>
              <a:t>為傳送的，而</a:t>
            </a:r>
            <a:r>
              <a:rPr lang="en-US" altLang="zh-TW" dirty="0"/>
              <a:t>inputGET.txt</a:t>
            </a:r>
            <a:r>
              <a:rPr lang="zh-TW" altLang="en-US" dirty="0"/>
              <a:t>為收到的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E0ECF90-39DB-4AEC-9E02-2BF3CB593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624" y="4581253"/>
            <a:ext cx="5696745" cy="342948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CB2AF6F9-3DA8-4A78-84DA-655D71A2EC9D}"/>
              </a:ext>
            </a:extLst>
          </p:cNvPr>
          <p:cNvSpPr txBox="1"/>
          <p:nvPr/>
        </p:nvSpPr>
        <p:spPr>
          <a:xfrm>
            <a:off x="945160" y="5069719"/>
            <a:ext cx="515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利用</a:t>
            </a:r>
            <a:r>
              <a:rPr lang="en-US" altLang="zh-TW" dirty="0"/>
              <a:t>diff</a:t>
            </a:r>
            <a:r>
              <a:rPr lang="zh-TW" altLang="en-US" dirty="0"/>
              <a:t>比較後確認有</a:t>
            </a:r>
            <a:r>
              <a:rPr lang="en-US" altLang="zh-TW" dirty="0"/>
              <a:t>loss</a:t>
            </a:r>
            <a:r>
              <a:rPr lang="zh-TW" altLang="en-US" dirty="0"/>
              <a:t>掉一些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36E665B3-595B-4B39-A429-B6E16D446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24" y="5457039"/>
            <a:ext cx="933580" cy="733527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686026AA-4CB1-4D95-9974-26ECE787BDD0}"/>
              </a:ext>
            </a:extLst>
          </p:cNvPr>
          <p:cNvSpPr txBox="1"/>
          <p:nvPr/>
        </p:nvSpPr>
        <p:spPr>
          <a:xfrm>
            <a:off x="1284581" y="6241205"/>
            <a:ext cx="461665" cy="5033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418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64</Words>
  <Application>Microsoft Office PowerPoint</Application>
  <PresentationFormat>寬螢幕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電腦通訊網路Lab1</vt:lpstr>
      <vt:lpstr>TCP</vt:lpstr>
      <vt:lpstr>UDP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電腦通訊網路Lab1</dc:title>
  <dc:creator>江羿賢</dc:creator>
  <cp:lastModifiedBy>江羿賢</cp:lastModifiedBy>
  <cp:revision>7</cp:revision>
  <dcterms:created xsi:type="dcterms:W3CDTF">2021-03-28T15:14:30Z</dcterms:created>
  <dcterms:modified xsi:type="dcterms:W3CDTF">2021-03-28T16:07:26Z</dcterms:modified>
</cp:coreProperties>
</file>