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809E3-B0B6-4A51-B7B9-6482F999C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4CBCB4-0249-4882-A0DB-3304247AB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5F1DB9-2801-4BC2-A954-424846E3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50B5-BEB2-4664-8309-4151FFB0607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E047F4-CE39-4EFF-81DD-053FE056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709550-2C64-4C34-B99A-20373A8F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A834-5D05-4C20-8950-FBD44A4CC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73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1C12E-1426-4995-B659-17A8741C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0AA546-D6DE-41E5-A262-8032D5FD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D662C-B68D-41B5-B238-FF2CC9FD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50B5-BEB2-4664-8309-4151FFB0607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51307-1160-47F0-A634-7EDD9773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AF88F3-A412-4AC3-BB20-A94438D8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A834-5D05-4C20-8950-FBD44A4CC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33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DFE60A-D15F-478F-9F98-7317C640D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22728D-11FC-4C6F-B829-1E76FC7A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164D96-E6DF-4F19-AA9E-27FAAE9F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50B5-BEB2-4664-8309-4151FFB0607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53CA6F-F0BA-46DC-87E1-D2BB5B0E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77DF6-51A4-49CF-A1C1-51331BF2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A834-5D05-4C20-8950-FBD44A4CC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5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AA0CA-ABB6-41C0-A48A-943CA7E1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5CE9BE-3878-4BDA-8172-D36A2F8F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DB4A0-A851-4127-A3F8-57B5A2FA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50B5-BEB2-4664-8309-4151FFB0607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47BFA7-C52E-44FD-BE6F-8560632B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BD2241-1730-4C3D-BE0E-F420BE13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A834-5D05-4C20-8950-FBD44A4CC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18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3A9C5-3886-4E29-B6CF-D81F5919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435FA5-4E9E-4240-869C-94E8128C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FA5104-03EC-4E9F-B981-2AF3141C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50B5-BEB2-4664-8309-4151FFB0607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AE177-8AA3-404F-8A02-C5B1CECE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99D29C-DABF-40B5-9CDB-FB749095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A834-5D05-4C20-8950-FBD44A4CC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26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4ABB3-B39D-4A9B-93F9-F351DFAF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0FA944-7114-4578-98F1-4CAC1B42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F81700-08F2-470A-A22D-8DA2A2D74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62D402-3532-4E07-89FD-648C653A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50B5-BEB2-4664-8309-4151FFB0607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75D8C4-B5B8-4DEF-9605-2B31B493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B02BF8-6296-4671-8920-6BA412C9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A834-5D05-4C20-8950-FBD44A4CC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69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044D6-F1D5-4315-9CDC-C2B276EE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45ABF5-2725-4D19-A81E-6B7674F5C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D93DC7-DBAD-423B-B78A-801F8AE07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936420-D254-4742-ACC8-F5656717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265D3B-5E80-4834-92DB-95DD27BFF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FB06CE-0A56-4859-BA47-D1CBDBD8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50B5-BEB2-4664-8309-4151FFB0607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3D778F-8065-4B8A-81A3-8AB4232B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D72A08-C485-4EE4-880F-1E4F7AD8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A834-5D05-4C20-8950-FBD44A4CC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8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04D2A-BA92-40AC-9A5D-5E631E77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9F5D62-4BBA-462E-A1C7-78D1A851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50B5-BEB2-4664-8309-4151FFB0607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6859CC-4ECE-4818-92E9-8F53FB61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344445-DD70-4663-A30C-2C9AEAA3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A834-5D05-4C20-8950-FBD44A4CC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8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844B6E-BDC1-47CC-A37E-002E4715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50B5-BEB2-4664-8309-4151FFB0607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EC8936-06B6-4247-A593-FCD2A1BF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BE80C-5D29-4485-8B47-0EE6A38F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A834-5D05-4C20-8950-FBD44A4CC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0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EA20E-55C9-42A6-A6B5-BCEC7ABB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37FA0-8156-471B-B37E-29863191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5FFFBA-F252-47C4-891A-6F7FA17EA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44B00-80B4-44A7-AD12-C01CE6A8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50B5-BEB2-4664-8309-4151FFB0607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D40F03-EA6E-4D72-AC2C-473CF14B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2B842A-4736-44CB-9242-F71150E4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A834-5D05-4C20-8950-FBD44A4CC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4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4B165-DF09-46FD-82C2-1040DD8A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7CD6B8-07E0-4FA3-A99F-B393A667F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9702CF-31DE-48D6-9E45-64AD9591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6DB337-1076-43E0-A538-7CAFB875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50B5-BEB2-4664-8309-4151FFB0607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2BD399-5AA5-4F50-86DC-1BFC4C1F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00D63-6FAD-4A10-875C-E773F6C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A834-5D05-4C20-8950-FBD44A4CC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99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36A3A0-E95D-4388-874A-5C38A712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86D7E4-8358-4D54-B2F3-4723CBEC2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52B1DE-0C80-4FDB-B9C9-103D552AB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C50B5-BEB2-4664-8309-4151FFB06071}" type="datetimeFigureOut">
              <a:rPr lang="zh-TW" altLang="en-US" smtClean="0"/>
              <a:t>2021/4/29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9CC2C-6318-4B34-94F6-A375138B9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5718CA-C76D-4ACC-8F19-B21693AEB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A834-5D05-4C20-8950-FBD44A4CC3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3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61D97-F358-4BCD-B236-4F46B95A1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電腦通訊網路</a:t>
            </a:r>
            <a:r>
              <a:rPr lang="en-US" altLang="zh-TW" dirty="0"/>
              <a:t>Lab2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E63591-A986-4DC8-BA3C-680756B72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E94074029</a:t>
            </a:r>
            <a:r>
              <a:rPr lang="zh-TW" altLang="en-US" dirty="0"/>
              <a:t>江羿賢</a:t>
            </a:r>
          </a:p>
        </p:txBody>
      </p:sp>
    </p:spTree>
    <p:extLst>
      <p:ext uri="{BB962C8B-B14F-4D97-AF65-F5344CB8AC3E}">
        <p14:creationId xmlns:p14="http://schemas.microsoft.com/office/powerpoint/2010/main" val="364316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3FAE62-2CE3-403B-A838-63BD6DBD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8" y="424664"/>
            <a:ext cx="10515600" cy="5553442"/>
          </a:xfrm>
        </p:spPr>
        <p:txBody>
          <a:bodyPr>
            <a:normAutofit/>
          </a:bodyPr>
          <a:lstStyle/>
          <a:p>
            <a:r>
              <a:rPr lang="zh-TW" altLang="en-US" sz="1400" dirty="0"/>
              <a:t>給定</a:t>
            </a:r>
            <a:r>
              <a:rPr lang="en-US" altLang="zh-TW" sz="1400" dirty="0"/>
              <a:t>input.txt</a:t>
            </a:r>
            <a:r>
              <a:rPr lang="zh-TW" altLang="en-US" sz="1400" dirty="0"/>
              <a:t>為</a:t>
            </a:r>
            <a:r>
              <a:rPr lang="en-US" altLang="zh-TW" sz="1400" dirty="0"/>
              <a:t>11.390KB</a:t>
            </a:r>
          </a:p>
          <a:p>
            <a:r>
              <a:rPr lang="zh-TW" altLang="en-US" sz="1400" dirty="0"/>
              <a:t>傳輸畫面</a:t>
            </a:r>
            <a:r>
              <a:rPr lang="en-US" altLang="zh-TW" sz="1400" dirty="0"/>
              <a:t>(server 1</a:t>
            </a:r>
            <a:r>
              <a:rPr lang="zh-TW" altLang="en-US" sz="1400" dirty="0"/>
              <a:t>個</a:t>
            </a:r>
            <a:r>
              <a:rPr lang="en-US" altLang="zh-TW" sz="1400" dirty="0" err="1"/>
              <a:t>cmd</a:t>
            </a:r>
            <a:r>
              <a:rPr lang="en-US" altLang="zh-TW" sz="1400" dirty="0"/>
              <a:t>)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zh-TW" altLang="en-US" sz="1400" dirty="0"/>
              <a:t>接收畫面</a:t>
            </a:r>
            <a:r>
              <a:rPr lang="en-US" altLang="zh-TW" sz="1400" dirty="0"/>
              <a:t>(client 3</a:t>
            </a:r>
            <a:r>
              <a:rPr lang="zh-TW" altLang="en-US" sz="1400" dirty="0"/>
              <a:t>個</a:t>
            </a:r>
            <a:r>
              <a:rPr lang="en-US" altLang="zh-TW" sz="1400" dirty="0" err="1"/>
              <a:t>cmd</a:t>
            </a:r>
            <a:r>
              <a:rPr lang="en-US" altLang="zh-TW" sz="1400" dirty="0"/>
              <a:t>)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zh-TW" altLang="en-US" sz="1400" dirty="0"/>
              <a:t>驗證結果</a:t>
            </a:r>
            <a:r>
              <a:rPr lang="en-US" altLang="zh-TW" sz="1400" dirty="0"/>
              <a:t>(</a:t>
            </a:r>
            <a:r>
              <a:rPr lang="zh-TW" altLang="en-US" sz="1400" dirty="0"/>
              <a:t>利用</a:t>
            </a:r>
            <a:r>
              <a:rPr lang="en-US" altLang="zh-TW" sz="1400" dirty="0"/>
              <a:t>diff</a:t>
            </a:r>
            <a:r>
              <a:rPr lang="zh-TW" altLang="en-US" sz="1400" dirty="0"/>
              <a:t>來驗證檔案正確性，發現無不同之處</a:t>
            </a:r>
            <a:r>
              <a:rPr lang="en-US" altLang="zh-TW" sz="1400" dirty="0"/>
              <a:t>)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endParaRPr lang="en-US" altLang="zh-TW" sz="1400" dirty="0"/>
          </a:p>
          <a:p>
            <a:endParaRPr lang="en-US" altLang="zh-TW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B467D1-CFCF-45D8-BA1D-0D2E2B7D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51" y="466674"/>
            <a:ext cx="5125165" cy="181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364B22F-E1BF-457A-8E50-23C7CBB77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02" y="1067377"/>
            <a:ext cx="5325218" cy="8573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711755-BFD0-4DED-86C1-2EB9FBE38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98" y="2434950"/>
            <a:ext cx="11425806" cy="17453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04E4D8B-874A-4360-92A0-1E8BADC12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202" y="4690481"/>
            <a:ext cx="5591955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9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</Words>
  <Application>Microsoft Office PowerPoint</Application>
  <PresentationFormat>寬螢幕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電腦通訊網路Lab2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電腦通訊網路Lab2</dc:title>
  <dc:creator>江羿賢</dc:creator>
  <cp:lastModifiedBy>江羿賢</cp:lastModifiedBy>
  <cp:revision>6</cp:revision>
  <dcterms:created xsi:type="dcterms:W3CDTF">2021-04-28T16:03:16Z</dcterms:created>
  <dcterms:modified xsi:type="dcterms:W3CDTF">2021-04-28T16:15:27Z</dcterms:modified>
</cp:coreProperties>
</file>