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E6FA-61B4-45F8-84D6-F3D50DFF0C52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C56CD8C-6779-48FC-8E17-A4E873D6C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4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E6FA-61B4-45F8-84D6-F3D50DFF0C52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56CD8C-6779-48FC-8E17-A4E873D6C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7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E6FA-61B4-45F8-84D6-F3D50DFF0C52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56CD8C-6779-48FC-8E17-A4E873D6C9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944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E6FA-61B4-45F8-84D6-F3D50DFF0C52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56CD8C-6779-48FC-8E17-A4E873D6C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799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E6FA-61B4-45F8-84D6-F3D50DFF0C52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56CD8C-6779-48FC-8E17-A4E873D6C9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8855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E6FA-61B4-45F8-84D6-F3D50DFF0C52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56CD8C-6779-48FC-8E17-A4E873D6C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071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E6FA-61B4-45F8-84D6-F3D50DFF0C52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D8C-6779-48FC-8E17-A4E873D6C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194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E6FA-61B4-45F8-84D6-F3D50DFF0C52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D8C-6779-48FC-8E17-A4E873D6C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29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E6FA-61B4-45F8-84D6-F3D50DFF0C52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D8C-6779-48FC-8E17-A4E873D6C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7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E6FA-61B4-45F8-84D6-F3D50DFF0C52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56CD8C-6779-48FC-8E17-A4E873D6C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72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E6FA-61B4-45F8-84D6-F3D50DFF0C52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56CD8C-6779-48FC-8E17-A4E873D6C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32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E6FA-61B4-45F8-84D6-F3D50DFF0C52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56CD8C-6779-48FC-8E17-A4E873D6C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82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E6FA-61B4-45F8-84D6-F3D50DFF0C52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D8C-6779-48FC-8E17-A4E873D6C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63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E6FA-61B4-45F8-84D6-F3D50DFF0C52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D8C-6779-48FC-8E17-A4E873D6C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65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E6FA-61B4-45F8-84D6-F3D50DFF0C52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D8C-6779-48FC-8E17-A4E873D6C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22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E6FA-61B4-45F8-84D6-F3D50DFF0C52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56CD8C-6779-48FC-8E17-A4E873D6C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39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1E6FA-61B4-45F8-84D6-F3D50DFF0C52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C56CD8C-6779-48FC-8E17-A4E873D6C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68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tMOgvPq0xo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EB1CA-6872-249F-277B-29FC4A621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電腦視覺深度學習實作與應用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Final Project Report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ADD4A3-C9BE-228F-F465-B04F248A4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資訊系 </a:t>
            </a:r>
            <a:r>
              <a:rPr lang="en-US" altLang="zh-TW" dirty="0"/>
              <a:t>111</a:t>
            </a:r>
            <a:r>
              <a:rPr lang="zh-TW" altLang="en-US" dirty="0"/>
              <a:t>級 </a:t>
            </a:r>
            <a:r>
              <a:rPr lang="en-US" altLang="zh-TW" dirty="0"/>
              <a:t>E94074029 </a:t>
            </a:r>
            <a:r>
              <a:rPr lang="zh-TW" altLang="en-US" dirty="0"/>
              <a:t>江羿賢</a:t>
            </a:r>
            <a:endParaRPr lang="en-US" altLang="zh-TW" dirty="0"/>
          </a:p>
          <a:p>
            <a:r>
              <a:rPr lang="zh-TW" altLang="en-US" dirty="0"/>
              <a:t>連結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https://youtu.be/tMOgvPq0xow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1871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E38E1-99F5-3880-9749-EBD8AEC5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Training</a:t>
            </a:r>
            <a:r>
              <a:rPr lang="zh-TW" altLang="en-US" dirty="0"/>
              <a:t>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18ADB7-4D96-3480-3853-0E7882C3A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Optimzers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Adam, Learning rate  1e-4, Epoch  9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6805CA2-2777-3F71-73BC-57971D7D9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65" y="2695992"/>
            <a:ext cx="10739081" cy="26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2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3FFE5-B352-7DAC-6E23-476E0638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Training</a:t>
            </a:r>
            <a:r>
              <a:rPr lang="zh-TW" altLang="en-US" dirty="0"/>
              <a:t>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CEADCC-BE47-C48D-9043-917F1C97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過程實際耗時將近</a:t>
            </a:r>
            <a:r>
              <a:rPr lang="en-US" altLang="zh-TW" dirty="0"/>
              <a:t>2</a:t>
            </a:r>
            <a:r>
              <a:rPr lang="zh-TW" altLang="en-US" dirty="0"/>
              <a:t>小時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D53D18-5249-A9A4-7F5D-A4C40FF95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1606"/>
            <a:ext cx="12192000" cy="265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3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82C3E-E4AF-D7FA-4EE5-0C3148BB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846DDD-83E1-A767-D041-98429E34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Top1 acc </a:t>
            </a:r>
            <a:r>
              <a:rPr lang="en-US" altLang="zh-TW" dirty="0">
                <a:sym typeface="Wingdings" panose="05000000000000000000" pitchFamily="2" charset="2"/>
              </a:rPr>
              <a:t> 0.7048, Top5 acc  0.9505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5AFDCBD-AB54-3C4A-2ED9-821BE31EB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71" y="2568360"/>
            <a:ext cx="3696216" cy="25435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B8F9F6B-4A71-6A99-51DF-568D50C80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791" y="2568360"/>
            <a:ext cx="3734321" cy="258163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AFAEFB1-67CF-1F62-3452-64E248D6A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320" y="2517005"/>
            <a:ext cx="3705742" cy="264832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6043C50-26C3-0FB2-F4A6-161E682F8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4627" y="2179535"/>
            <a:ext cx="4096322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8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154D8B-FAFF-BD14-74F3-BD2212F2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1A9977-A39C-7798-37F5-5CE31601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Confusion Matrix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先大概看趨勢，匯出成</a:t>
            </a:r>
            <a:r>
              <a:rPr lang="en-US" altLang="zh-TW" dirty="0">
                <a:sym typeface="Wingdings" panose="05000000000000000000" pitchFamily="2" charset="2"/>
              </a:rPr>
              <a:t>.csv</a:t>
            </a:r>
            <a:r>
              <a:rPr lang="zh-TW" altLang="en-US" dirty="0">
                <a:sym typeface="Wingdings" panose="05000000000000000000" pitchFamily="2" charset="2"/>
              </a:rPr>
              <a:t>檔後再細看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1BCF63-81B3-AA06-466D-70579B597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75779"/>
            <a:ext cx="4439270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2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D17F0A-30FC-E52F-E085-685CFB37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795625-7B33-6734-38D9-2AAE523D1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r>
              <a:rPr lang="en-US" altLang="zh-TW" dirty="0"/>
              <a:t>Classification Report(</a:t>
            </a:r>
            <a:r>
              <a:rPr lang="zh-TW" altLang="en-US" dirty="0"/>
              <a:t>分兩段截圖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再依照這個結果去判讀</a:t>
            </a:r>
            <a:r>
              <a:rPr lang="en-US" altLang="zh-TW" dirty="0">
                <a:sym typeface="Wingdings" panose="05000000000000000000" pitchFamily="2" charset="2"/>
              </a:rPr>
              <a:t>confusion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matrix</a:t>
            </a: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1AA0AB7-7754-7ABD-89F7-4616AEEC5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612525"/>
            <a:ext cx="4467849" cy="494416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B622F7A-6919-355E-8FA4-C714A1E69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1612525"/>
            <a:ext cx="4315427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77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6D9900-B2B6-10A3-F105-84AA743A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B63325-E0EB-5953-907D-DA1F15792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先挑出</a:t>
            </a:r>
            <a:r>
              <a:rPr lang="en-US" altLang="zh-TW" dirty="0"/>
              <a:t>Classification</a:t>
            </a:r>
            <a:r>
              <a:rPr lang="zh-TW" altLang="en-US" dirty="0"/>
              <a:t>中較低的</a:t>
            </a:r>
            <a:r>
              <a:rPr lang="en-US" altLang="zh-TW" dirty="0"/>
              <a:t>precision</a:t>
            </a:r>
            <a:r>
              <a:rPr lang="zh-TW" altLang="en-US" dirty="0"/>
              <a:t>項目，再來看</a:t>
            </a:r>
            <a:r>
              <a:rPr lang="en-US" altLang="zh-TW" dirty="0"/>
              <a:t>confusion matrix</a:t>
            </a:r>
          </a:p>
          <a:p>
            <a:r>
              <a:rPr lang="zh-TW" altLang="en-US" dirty="0"/>
              <a:t>咖哩雞</a:t>
            </a:r>
            <a:r>
              <a:rPr lang="en-US" altLang="zh-TW" dirty="0"/>
              <a:t>0.42, </a:t>
            </a:r>
            <a:r>
              <a:rPr lang="zh-TW" altLang="en-US" dirty="0"/>
              <a:t>大陸妹</a:t>
            </a:r>
            <a:r>
              <a:rPr lang="en-US" altLang="zh-TW" dirty="0"/>
              <a:t>0.44, </a:t>
            </a:r>
            <a:r>
              <a:rPr lang="zh-TW" altLang="en-US" dirty="0"/>
              <a:t>有機小松菜</a:t>
            </a:r>
            <a:r>
              <a:rPr lang="en-US" altLang="zh-TW" dirty="0"/>
              <a:t>0.33, </a:t>
            </a:r>
            <a:r>
              <a:rPr lang="zh-TW" altLang="en-US" dirty="0"/>
              <a:t>沙茶肉片</a:t>
            </a:r>
            <a:r>
              <a:rPr lang="en-US" altLang="zh-TW" dirty="0"/>
              <a:t>0.38, </a:t>
            </a:r>
            <a:r>
              <a:rPr lang="zh-TW" altLang="en-US" dirty="0"/>
              <a:t>福山萵苣</a:t>
            </a:r>
            <a:r>
              <a:rPr lang="en-US" altLang="zh-TW" dirty="0"/>
              <a:t>0.00, </a:t>
            </a:r>
            <a:r>
              <a:rPr lang="zh-TW" altLang="en-US" dirty="0"/>
              <a:t>糖醋雞丁</a:t>
            </a:r>
            <a:r>
              <a:rPr lang="en-US" altLang="zh-TW" dirty="0"/>
              <a:t>0.43, </a:t>
            </a:r>
            <a:r>
              <a:rPr lang="zh-TW" altLang="en-US" dirty="0"/>
              <a:t>芥藍菜</a:t>
            </a:r>
            <a:r>
              <a:rPr lang="en-US" altLang="zh-TW" dirty="0"/>
              <a:t>0.47, </a:t>
            </a:r>
            <a:r>
              <a:rPr lang="zh-TW" altLang="en-US" dirty="0"/>
              <a:t>菠菜</a:t>
            </a:r>
            <a:r>
              <a:rPr lang="en-US" altLang="zh-TW" dirty="0"/>
              <a:t>0.48, </a:t>
            </a:r>
            <a:r>
              <a:rPr lang="zh-TW" altLang="en-US" dirty="0"/>
              <a:t>青江菜</a:t>
            </a:r>
            <a:r>
              <a:rPr lang="en-US" altLang="zh-TW" dirty="0"/>
              <a:t>0.45, </a:t>
            </a:r>
            <a:r>
              <a:rPr lang="zh-TW" altLang="en-US" dirty="0"/>
              <a:t>麻油雞</a:t>
            </a:r>
            <a:r>
              <a:rPr lang="en-US" altLang="zh-TW" dirty="0"/>
              <a:t>0.46</a:t>
            </a:r>
          </a:p>
          <a:p>
            <a:r>
              <a:rPr lang="zh-TW" altLang="en-US" dirty="0"/>
              <a:t>以上都是辨識率低於</a:t>
            </a:r>
            <a:r>
              <a:rPr lang="en-US" altLang="zh-TW" dirty="0"/>
              <a:t>5</a:t>
            </a:r>
            <a:r>
              <a:rPr lang="zh-TW" altLang="en-US" dirty="0"/>
              <a:t>成的，再來檢查</a:t>
            </a:r>
            <a:r>
              <a:rPr lang="en-US" altLang="zh-TW" dirty="0"/>
              <a:t>confusion</a:t>
            </a:r>
            <a:r>
              <a:rPr lang="zh-TW" altLang="en-US" dirty="0"/>
              <a:t> </a:t>
            </a:r>
            <a:r>
              <a:rPr lang="en-US" altLang="zh-TW" dirty="0"/>
              <a:t>matrix</a:t>
            </a:r>
            <a:r>
              <a:rPr lang="zh-TW" altLang="en-US" dirty="0"/>
              <a:t>中有沒有比較容易特別辨認成其他項目的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其中有幾項是容易被辨認錯成其他的</a:t>
            </a:r>
            <a:endParaRPr lang="en-US" altLang="zh-TW" dirty="0"/>
          </a:p>
          <a:p>
            <a:r>
              <a:rPr lang="zh-TW" altLang="en-US" dirty="0"/>
              <a:t>先來看當圖片是有機小松菜時</a:t>
            </a:r>
            <a:endParaRPr lang="en-US" altLang="zh-TW" dirty="0"/>
          </a:p>
          <a:p>
            <a:r>
              <a:rPr lang="zh-TW" altLang="en-US" dirty="0"/>
              <a:t>會被辨識錯誤的前三名 紅蘿波炒蛋 義大利麵 青江菜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A4461F-2D63-3E75-5F5C-B79E976C0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517" y="3624943"/>
            <a:ext cx="1324129" cy="142579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052AF57-A59D-2A1C-FB82-353681CE8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010" y="5434747"/>
            <a:ext cx="1867990" cy="141014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7DDF7B8-1786-994D-5570-4F2608C78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434747"/>
            <a:ext cx="1458774" cy="141014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F00B1DA-2F60-8EB0-7A05-1266815C5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4774" y="5434747"/>
            <a:ext cx="1319389" cy="142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32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B1473D-A070-F5D7-2550-AF29561F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結果討論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1896A-AC55-C6B5-18EE-84CFB4415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應該是有機小松菜的線條會讓</a:t>
            </a:r>
            <a:r>
              <a:rPr lang="en-US" altLang="zh-TW" dirty="0"/>
              <a:t>model</a:t>
            </a:r>
            <a:r>
              <a:rPr lang="zh-TW" altLang="en-US" dirty="0"/>
              <a:t>在特徵提取的時候提取出類似麵條的結果，然後看到了有機青松菜的</a:t>
            </a:r>
            <a:r>
              <a:rPr lang="en-US" altLang="zh-TW" dirty="0"/>
              <a:t>recall</a:t>
            </a:r>
            <a:r>
              <a:rPr lang="zh-TW" altLang="en-US" dirty="0"/>
              <a:t>值後也去查看了</a:t>
            </a:r>
            <a:r>
              <a:rPr lang="en-US" altLang="zh-TW" dirty="0"/>
              <a:t>confusion matrix</a:t>
            </a:r>
          </a:p>
          <a:p>
            <a:r>
              <a:rPr lang="zh-TW" altLang="en-US" dirty="0"/>
              <a:t>當圖片為有機青松菜的時候會有較多的判斷錯誤於 大陸妹 及 有機小松菜 及 青江菜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由這些數據可以知道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有機小松菜、有機青松菜、青江菜 這三個比較難區分出來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青江菜的</a:t>
            </a:r>
            <a:r>
              <a:rPr lang="en-US" altLang="zh-TW" dirty="0">
                <a:sym typeface="Wingdings" panose="05000000000000000000" pitchFamily="2" charset="2"/>
              </a:rPr>
              <a:t>recall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 0.73</a:t>
            </a:r>
            <a:r>
              <a:rPr lang="zh-TW" altLang="en-US" dirty="0">
                <a:sym typeface="Wingdings" panose="05000000000000000000" pitchFamily="2" charset="2"/>
              </a:rPr>
              <a:t>較高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BAD1C5-A2E6-5F88-CF31-D96D337FF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993" y="3195418"/>
            <a:ext cx="1173947" cy="126407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C1E600A-86B8-FFAC-C443-6BB5B01FD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817" y="3195418"/>
            <a:ext cx="1185301" cy="12808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17952CA-7555-116A-5CA9-5ED8A4464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386" y="3178607"/>
            <a:ext cx="1430730" cy="12808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DB0E1BC-49D9-6551-753E-0EF66CA72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3398" y="3178607"/>
            <a:ext cx="1614434" cy="18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A2D-1AA4-4A4D-AC7C-D79D53F8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9B962E-EDBD-378F-6D16-C8173843C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當圖片為沙茶肉片時，比較容易被辨識成 蒜泥白肉 麻油雞 黑胡椒豬柳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892541-A9A9-8F29-0344-5B3790A38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969" y="2607935"/>
            <a:ext cx="2381582" cy="20862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47593B3-FDAA-AF20-2CE3-06F474F9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200" y="2598769"/>
            <a:ext cx="1491434" cy="142364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4328008-2C92-6DDB-3E44-9338CF128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634" y="2598769"/>
            <a:ext cx="1398400" cy="142364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869BF0D-B868-C338-2726-424EBD614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6034" y="2598769"/>
            <a:ext cx="1837126" cy="142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30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A25BC-4D17-9639-F53D-ED35F591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7F942-90DB-AE57-F976-E4105EFF2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再來看當圖片為麻油雞的時候，容易被辨識成三杯雞 咖哩雞 滷雞腿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可知沙茶肉片跟麻油雞並不是分不開的，但是麻油雞會較容易被辨識成其他的雞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咖哩雞容易被辨認成馬鈴薯燉肉，且咖哩雞的</a:t>
            </a:r>
            <a:r>
              <a:rPr lang="en-US" altLang="zh-TW" dirty="0"/>
              <a:t>recall</a:t>
            </a:r>
            <a:r>
              <a:rPr lang="zh-TW" altLang="en-US" dirty="0"/>
              <a:t>也較高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873CD5-C414-E7A0-2121-D63513529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789" y="2598769"/>
            <a:ext cx="1398400" cy="142364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48DCBBA-19E3-BCDD-422C-287B9F899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371" y="2480688"/>
            <a:ext cx="1398400" cy="128501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20BAC10-BDFF-650B-8AC3-0B6CCB161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771" y="2480688"/>
            <a:ext cx="1301596" cy="128501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36C82C3-4C68-0653-B189-B98F9D3A8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5367" y="2480688"/>
            <a:ext cx="1634456" cy="12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21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DB532-BBEE-816A-6EC2-5F3A1CD4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5A0D8F-2508-6BF5-DDEA-D2827DAD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當圖片為芥藍菜時，比較容易被辨識成 有機小松菜 菠菜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當圖片為菠菜時，比較容易被辨識成 有機小松菜  大陸妹 芥藍菜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但芥藍菜與菠菜相對少被互相認錯，並不會有嚴重的分不開情形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31B8FF-3664-763B-6CFB-6B08D36F8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80" y="2476960"/>
            <a:ext cx="1173947" cy="126407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ED872C1-1BAF-887C-982D-80CA03F77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374" y="2476960"/>
            <a:ext cx="1600487" cy="126407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CC0F44A-FAA4-A21E-CB46-18E4A3322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301" y="2476960"/>
            <a:ext cx="1296493" cy="12640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1148009-E4F9-668D-76E4-D3650E5C6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374" y="4084399"/>
            <a:ext cx="1296493" cy="126408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181BED7-ADE4-5312-C8BC-827BD675A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614" y="4084400"/>
            <a:ext cx="1173947" cy="12640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7C4F2E5-617C-45BB-5377-B9F879AB1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561" y="4079037"/>
            <a:ext cx="1417943" cy="126944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B493387-BF77-AC8D-9AEB-1185CDEFA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504" y="4084400"/>
            <a:ext cx="1600487" cy="12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5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21E70-9528-757D-1138-985A44A3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資料處理與分析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9E6544-47DD-9DAE-D6C0-19C78F65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資料集主要問題分析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有些資料量較少</a:t>
            </a:r>
            <a:r>
              <a:rPr lang="en-US" altLang="zh-TW" dirty="0"/>
              <a:t>:</a:t>
            </a:r>
            <a:r>
              <a:rPr lang="zh-TW" altLang="en-US" dirty="0"/>
              <a:t> 福山萵苣、芥藍菜、有機青松菜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背景問題</a:t>
            </a:r>
            <a:r>
              <a:rPr lang="en-US" altLang="zh-TW" dirty="0"/>
              <a:t>:</a:t>
            </a:r>
            <a:r>
              <a:rPr lang="zh-TW" altLang="en-US" dirty="0"/>
              <a:t> 如碗盤、鐵盤為常見背景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食物烹調問題</a:t>
            </a:r>
            <a:r>
              <a:rPr lang="en-US" altLang="zh-TW" dirty="0"/>
              <a:t>:</a:t>
            </a:r>
            <a:r>
              <a:rPr lang="zh-TW" altLang="en-US" dirty="0"/>
              <a:t> 食物烹調後色澤跟調味會影響辨識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82093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A11B3-FA4B-B033-6D99-C1B2CC4B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886369-2F9C-CFF6-383C-F6EF2B7E7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福山萵苣的辨識率及</a:t>
            </a:r>
            <a:r>
              <a:rPr lang="en-US" altLang="zh-TW" dirty="0"/>
              <a:t>recall</a:t>
            </a:r>
            <a:r>
              <a:rPr lang="zh-TW" altLang="en-US" dirty="0"/>
              <a:t>相當的低，因為測資相對少造成幾乎算是被忽略，且青菜類的在這邊非常多，很容易</a:t>
            </a:r>
            <a:r>
              <a:rPr lang="en-US" altLang="zh-TW" dirty="0"/>
              <a:t>model</a:t>
            </a:r>
            <a:r>
              <a:rPr lang="zh-TW" altLang="en-US" dirty="0"/>
              <a:t>會猜測其他的菜品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解決方法</a:t>
            </a:r>
            <a:r>
              <a:rPr lang="en-US" altLang="zh-TW" dirty="0"/>
              <a:t>:</a:t>
            </a:r>
            <a:r>
              <a:rPr lang="zh-TW" altLang="en-US" dirty="0"/>
              <a:t> 選用其他容易辨識出福山萵苣的</a:t>
            </a:r>
            <a:r>
              <a:rPr lang="en-US" altLang="zh-TW" dirty="0"/>
              <a:t>model</a:t>
            </a:r>
            <a:r>
              <a:rPr lang="zh-TW" altLang="en-US" dirty="0"/>
              <a:t>來做為辨識的輔助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dirty="0"/>
              <a:t>:</a:t>
            </a:r>
            <a:r>
              <a:rPr lang="zh-TW" altLang="en-US" dirty="0"/>
              <a:t>福山萵苣的輔助</a:t>
            </a:r>
            <a:r>
              <a:rPr lang="en-US" altLang="zh-TW" dirty="0"/>
              <a:t>model</a:t>
            </a:r>
            <a:r>
              <a:rPr lang="zh-TW" altLang="en-US" dirty="0"/>
              <a:t>預測有</a:t>
            </a:r>
            <a:r>
              <a:rPr lang="en-US" altLang="zh-TW" dirty="0"/>
              <a:t>80%</a:t>
            </a:r>
            <a:r>
              <a:rPr lang="zh-TW" altLang="en-US" dirty="0"/>
              <a:t>以上為福山萵苣，就</a:t>
            </a:r>
            <a:r>
              <a:rPr lang="en-US" altLang="zh-TW" dirty="0"/>
              <a:t>predict</a:t>
            </a:r>
            <a:r>
              <a:rPr lang="zh-TW" altLang="en-US" dirty="0"/>
              <a:t>該圖為福山萵苣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360DEE-DA04-F6BA-5BFB-CA4AAB882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93" y="2927091"/>
            <a:ext cx="1952898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82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AE787-FCDB-A0EC-EDFF-7CA01683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76CCE7-11AB-9241-9FFB-CAF068014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其他的</a:t>
            </a:r>
            <a:r>
              <a:rPr lang="en-US" altLang="zh-TW" dirty="0"/>
              <a:t>model</a:t>
            </a:r>
            <a:r>
              <a:rPr lang="zh-TW" altLang="en-US" dirty="0"/>
              <a:t>成果 </a:t>
            </a:r>
            <a:r>
              <a:rPr lang="en-US" altLang="zh-TW" dirty="0"/>
              <a:t>– InceptionResnetV2</a:t>
            </a:r>
          </a:p>
          <a:p>
            <a:pPr marL="0" indent="0">
              <a:buNone/>
            </a:pPr>
            <a:r>
              <a:rPr lang="zh-TW" altLang="en-US" dirty="0"/>
              <a:t>辨識率為</a:t>
            </a:r>
            <a:r>
              <a:rPr lang="en-US" altLang="zh-TW" dirty="0"/>
              <a:t>0.68</a:t>
            </a:r>
          </a:p>
          <a:p>
            <a:pPr marL="0" indent="0">
              <a:buNone/>
            </a:pPr>
            <a:r>
              <a:rPr lang="zh-TW" altLang="en-US" dirty="0"/>
              <a:t>但是辨識率</a:t>
            </a:r>
            <a:r>
              <a:rPr lang="en-US" altLang="zh-TW" dirty="0"/>
              <a:t>&lt;0.5</a:t>
            </a:r>
            <a:r>
              <a:rPr lang="zh-TW" altLang="en-US" dirty="0"/>
              <a:t>的品項較少，但是一旦低就是很低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如有機小松菜</a:t>
            </a:r>
            <a:r>
              <a:rPr lang="en-US" altLang="zh-TW" dirty="0"/>
              <a:t>0.28, </a:t>
            </a:r>
            <a:r>
              <a:rPr lang="zh-TW" altLang="en-US" dirty="0"/>
              <a:t>沙茶肉片</a:t>
            </a:r>
            <a:r>
              <a:rPr lang="en-US" altLang="zh-TW" dirty="0"/>
              <a:t>0.23, </a:t>
            </a:r>
            <a:r>
              <a:rPr lang="zh-TW" altLang="en-US" dirty="0"/>
              <a:t>油菜</a:t>
            </a:r>
            <a:r>
              <a:rPr lang="en-US" altLang="zh-TW" dirty="0"/>
              <a:t>0.26, </a:t>
            </a:r>
            <a:r>
              <a:rPr lang="zh-TW" altLang="en-US" dirty="0"/>
              <a:t>福山萵苣</a:t>
            </a:r>
            <a:r>
              <a:rPr lang="en-US" altLang="zh-TW" dirty="0"/>
              <a:t>0.00</a:t>
            </a:r>
          </a:p>
          <a:p>
            <a:pPr marL="0" indent="0">
              <a:buNone/>
            </a:pPr>
            <a:r>
              <a:rPr lang="zh-TW" altLang="en-US" dirty="0"/>
              <a:t>相對於</a:t>
            </a:r>
            <a:r>
              <a:rPr lang="en-US" altLang="zh-TW" dirty="0"/>
              <a:t>InceptionV3</a:t>
            </a:r>
            <a:r>
              <a:rPr lang="zh-TW" altLang="en-US" dirty="0"/>
              <a:t>對於雞的辨識程度較高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945A07D0-F264-888C-4268-999498803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707" y="0"/>
            <a:ext cx="3280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24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076AE-AD81-87BF-6409-83C14234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2DBEB2-F233-6A59-FD2A-68CF4EB7C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其他的</a:t>
            </a:r>
            <a:r>
              <a:rPr lang="en-US" altLang="zh-TW" dirty="0"/>
              <a:t>model</a:t>
            </a:r>
            <a:r>
              <a:rPr lang="zh-TW" altLang="en-US" dirty="0"/>
              <a:t>成果 </a:t>
            </a:r>
            <a:r>
              <a:rPr lang="en-US" altLang="zh-TW" dirty="0"/>
              <a:t>– Resnet50V2</a:t>
            </a:r>
          </a:p>
          <a:p>
            <a:pPr marL="0" indent="0">
              <a:buNone/>
            </a:pPr>
            <a:r>
              <a:rPr lang="zh-TW" altLang="en-US" dirty="0"/>
              <a:t>辨識率為</a:t>
            </a:r>
            <a:r>
              <a:rPr lang="en-US" altLang="zh-TW" dirty="0"/>
              <a:t>0.64</a:t>
            </a:r>
            <a:r>
              <a:rPr lang="zh-TW" altLang="en-US" dirty="0"/>
              <a:t>，相對於</a:t>
            </a:r>
            <a:r>
              <a:rPr lang="en-US" altLang="zh-TW" dirty="0"/>
              <a:t>Inception</a:t>
            </a:r>
            <a:r>
              <a:rPr lang="zh-TW" altLang="en-US" dirty="0"/>
              <a:t>系列的較低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跟</a:t>
            </a:r>
            <a:r>
              <a:rPr lang="en-US" altLang="zh-TW" dirty="0"/>
              <a:t>InceptionResnetV2</a:t>
            </a:r>
            <a:r>
              <a:rPr lang="zh-TW" altLang="en-US" dirty="0"/>
              <a:t>一樣</a:t>
            </a:r>
            <a:r>
              <a:rPr lang="en-US" altLang="zh-TW" dirty="0"/>
              <a:t>&lt;0.5</a:t>
            </a:r>
            <a:r>
              <a:rPr lang="zh-TW" altLang="en-US" dirty="0"/>
              <a:t>的較少但低的就是很低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但是福山萵苣的部分表現相對於</a:t>
            </a:r>
            <a:r>
              <a:rPr lang="en-US" altLang="zh-TW" dirty="0"/>
              <a:t>Inception</a:t>
            </a:r>
            <a:r>
              <a:rPr lang="zh-TW" altLang="en-US" dirty="0"/>
              <a:t>系列的好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有</a:t>
            </a:r>
            <a:r>
              <a:rPr lang="en-US" altLang="zh-TW" dirty="0"/>
              <a:t>0.2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C9449C4C-6F71-0850-BCE0-A91FD5CFE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317" y="0"/>
            <a:ext cx="3288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5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EB1CA-6872-249F-277B-29FC4A621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1363" y="1815861"/>
            <a:ext cx="4838131" cy="2262781"/>
          </a:xfrm>
        </p:spPr>
        <p:txBody>
          <a:bodyPr/>
          <a:lstStyle/>
          <a:p>
            <a:r>
              <a:rPr lang="zh-TW" altLang="en-US" dirty="0"/>
              <a:t>報告結束</a:t>
            </a:r>
            <a:br>
              <a:rPr lang="en-US" altLang="zh-TW" dirty="0"/>
            </a:br>
            <a:r>
              <a:rPr lang="zh-TW" altLang="en-US" dirty="0"/>
              <a:t>謝謝</a:t>
            </a:r>
            <a:r>
              <a:rPr lang="en-US" altLang="zh-TW" dirty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27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1FBF1-F0F4-A150-956A-89789CD7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資料處理與分析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399F4-C861-93D8-6F35-E5ABB9DF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解決方法探討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補齊資料方式</a:t>
            </a:r>
            <a:r>
              <a:rPr lang="en-US" altLang="zh-TW" dirty="0"/>
              <a:t>:</a:t>
            </a:r>
            <a:r>
              <a:rPr lang="zh-TW" altLang="en-US" dirty="0"/>
              <a:t> 至網路上找學福山萵苣等圖片來自行充實資料集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但我個人無法準確看出是否為福山萵苣將會造成資料問題 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不採用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以現有圖片增加資料</a:t>
            </a:r>
            <a:r>
              <a:rPr lang="en-US" altLang="zh-TW" dirty="0"/>
              <a:t>:</a:t>
            </a:r>
            <a:r>
              <a:rPr lang="zh-TW" altLang="en-US" dirty="0"/>
              <a:t> 使用內建套件</a:t>
            </a:r>
            <a:r>
              <a:rPr lang="en-US" altLang="zh-TW" dirty="0"/>
              <a:t>(</a:t>
            </a:r>
            <a:r>
              <a:rPr lang="en-US" altLang="zh-TW" dirty="0" err="1"/>
              <a:t>ImageDataGenerator</a:t>
            </a:r>
            <a:r>
              <a:rPr lang="en-US" altLang="zh-TW" dirty="0"/>
              <a:t>)</a:t>
            </a:r>
            <a:r>
              <a:rPr lang="zh-TW" altLang="en-US" dirty="0"/>
              <a:t>來將原本的圖片做變形增加資料量 </a:t>
            </a:r>
            <a:r>
              <a:rPr lang="en-US" altLang="zh-TW" dirty="0"/>
              <a:t>(</a:t>
            </a:r>
            <a:r>
              <a:rPr lang="zh-TW" altLang="en-US" dirty="0"/>
              <a:t>採用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訓練辨識碗盤特徵</a:t>
            </a:r>
            <a:r>
              <a:rPr lang="en-US" altLang="zh-TW" dirty="0"/>
              <a:t>:</a:t>
            </a:r>
            <a:r>
              <a:rPr lang="zh-TW" altLang="en-US" dirty="0"/>
              <a:t> 把圖片的碗盤特徵先忽略掉，再來進行辨識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特別訓練少量資料的模型</a:t>
            </a:r>
            <a:r>
              <a:rPr lang="en-US" altLang="zh-TW" dirty="0"/>
              <a:t>:</a:t>
            </a:r>
            <a:r>
              <a:rPr lang="zh-TW" altLang="en-US" dirty="0"/>
              <a:t> 福山萵苣等資料太少，再額外單獨訓練模型來做辨識，來補足無法使用單一模型來做好分類的缺點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3436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95424A-EA70-E0E4-D273-6A8A2BFA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資料處理與分析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實務操作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4659F2-4B09-AE56-0C4E-BFABD7591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處理透明通道跟不是圖片的問題，會發現有機小松菜跟有機青松菜有其他檔案並手動移除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E0268C-8D9A-E230-83E3-46BFB41AF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1" y="2773439"/>
            <a:ext cx="7441479" cy="336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1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76AD1-4AB6-AD3C-4939-96E2768A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資料處理與分析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實務操作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837439-2FE3-F9DE-3710-4F716C673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處理圖片重複問題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7590BE-78AA-86E2-B0E8-6BA39628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01642"/>
            <a:ext cx="5465310" cy="13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6CFCD0-1C4F-F607-F9BA-B309B61C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資料處理與分析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實務操作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10FD74-A4EC-59EE-EB3C-ED31A86D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將資料放入</a:t>
            </a:r>
            <a:r>
              <a:rPr lang="en-US" altLang="zh-TW" dirty="0" err="1"/>
              <a:t>ImageDataGenerator</a:t>
            </a:r>
            <a:r>
              <a:rPr lang="zh-TW" altLang="en-US" dirty="0"/>
              <a:t>做處理，以增加多樣性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07419FF-CB25-9008-5BF3-F48EB5101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09735"/>
            <a:ext cx="7408598" cy="204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9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901A8-2210-0753-FC60-AFF7E351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r>
              <a:rPr lang="zh-TW" altLang="en-US" dirty="0"/>
              <a:t>架構探討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05FB73-EFCC-C6D1-F74F-2F334ACB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經過測試後使用</a:t>
            </a:r>
            <a:r>
              <a:rPr lang="en-US" altLang="zh-TW" dirty="0"/>
              <a:t>InceptionV3</a:t>
            </a:r>
            <a:r>
              <a:rPr lang="zh-TW" altLang="en-US" dirty="0"/>
              <a:t>來做</a:t>
            </a:r>
            <a:r>
              <a:rPr lang="en-US" altLang="zh-TW" dirty="0"/>
              <a:t>Transfer learning</a:t>
            </a:r>
            <a:r>
              <a:rPr lang="zh-TW" altLang="en-US" dirty="0"/>
              <a:t>是最適合的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88B5FE-2F30-E3CA-4BA0-054D62515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2563370"/>
            <a:ext cx="6701437" cy="40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9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517C4-9B6A-213B-28F3-5E0B34C8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r>
              <a:rPr lang="zh-TW" altLang="en-US" dirty="0"/>
              <a:t>架構探討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927F6B-13F6-5178-0205-3C1919121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模型參數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849525-7AB3-05FE-45AB-688EBEB37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15" y="2723134"/>
            <a:ext cx="5855771" cy="392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2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6EDE9-9126-50FC-FC89-1E5A6D7E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r>
              <a:rPr lang="zh-TW" altLang="en-US" dirty="0"/>
              <a:t>架構探討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E38203-9773-7810-CB96-0560260A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InceptionV3</a:t>
            </a:r>
            <a:r>
              <a:rPr lang="zh-TW" altLang="en-US" dirty="0"/>
              <a:t>架構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來源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(https://medium.com/image-processing-and-ml-note/inception-v3-1a5f153e95d9)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FEE7C3D-0EF3-F15B-67BD-817DBD54B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561" y="2133600"/>
            <a:ext cx="6563641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60327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274</TotalTime>
  <Words>942</Words>
  <Application>Microsoft Office PowerPoint</Application>
  <PresentationFormat>寬螢幕</PresentationFormat>
  <Paragraphs>114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絲縷</vt:lpstr>
      <vt:lpstr>電腦視覺深度學習實作與應用 - Final Project Report</vt:lpstr>
      <vt:lpstr>資料處理與分析</vt:lpstr>
      <vt:lpstr>資料處理與分析</vt:lpstr>
      <vt:lpstr>資料處理與分析 (實務操作)</vt:lpstr>
      <vt:lpstr>資料處理與分析 (實務操作)</vt:lpstr>
      <vt:lpstr>資料處理與分析 (實務操作)</vt:lpstr>
      <vt:lpstr>Model架構探討</vt:lpstr>
      <vt:lpstr>Model架構探討</vt:lpstr>
      <vt:lpstr>Model架構探討</vt:lpstr>
      <vt:lpstr>Model Training過程</vt:lpstr>
      <vt:lpstr>Model Training過程</vt:lpstr>
      <vt:lpstr>結果</vt:lpstr>
      <vt:lpstr>結果</vt:lpstr>
      <vt:lpstr>結果</vt:lpstr>
      <vt:lpstr>結果討論</vt:lpstr>
      <vt:lpstr>結果討論</vt:lpstr>
      <vt:lpstr>結果討論</vt:lpstr>
      <vt:lpstr>結果討論</vt:lpstr>
      <vt:lpstr>結果討論</vt:lpstr>
      <vt:lpstr>結果討論</vt:lpstr>
      <vt:lpstr>結果討論</vt:lpstr>
      <vt:lpstr>結果討論</vt:lpstr>
      <vt:lpstr>報告結束 謝謝!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江羿賢 CHIANG , YI-HSIEN</dc:creator>
  <cp:lastModifiedBy>江羿賢 CHIANG , YI-HSIEN</cp:lastModifiedBy>
  <cp:revision>159</cp:revision>
  <dcterms:created xsi:type="dcterms:W3CDTF">2022-06-15T08:50:16Z</dcterms:created>
  <dcterms:modified xsi:type="dcterms:W3CDTF">2022-06-16T13:44:38Z</dcterms:modified>
</cp:coreProperties>
</file>