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70" r:id="rId15"/>
    <p:sldId id="268" r:id="rId16"/>
    <p:sldId id="269" r:id="rId17"/>
    <p:sldId id="271" r:id="rId18"/>
    <p:sldId id="281" r:id="rId19"/>
    <p:sldId id="272" r:id="rId20"/>
    <p:sldId id="274" r:id="rId21"/>
    <p:sldId id="273" r:id="rId22"/>
    <p:sldId id="275" r:id="rId23"/>
    <p:sldId id="277" r:id="rId24"/>
    <p:sldId id="276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591" autoAdjust="0"/>
  </p:normalViewPr>
  <p:slideViewPr>
    <p:cSldViewPr snapToGrid="0" snapToObjects="1">
      <p:cViewPr varScale="1">
        <p:scale>
          <a:sx n="102" d="100"/>
          <a:sy n="102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uchbase.com/downloads/couchbase-server/communit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ADB	</a:t>
            </a:r>
            <a:br>
              <a:rPr lang="en-US" sz="6000" dirty="0" smtClean="0"/>
            </a:br>
            <a:r>
              <a:rPr lang="en-US" dirty="0" smtClean="0"/>
              <a:t>Day 1 -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Indexes &amp; Constraints</a:t>
            </a:r>
          </a:p>
          <a:p>
            <a:r>
              <a:rPr lang="en-US" smtClean="0"/>
              <a:t>Unique</a:t>
            </a:r>
          </a:p>
          <a:p>
            <a:r>
              <a:rPr lang="en-US" smtClean="0"/>
              <a:t>Non-Unique</a:t>
            </a:r>
          </a:p>
          <a:p>
            <a:endParaRPr lang="en-US" smtClean="0"/>
          </a:p>
          <a:p>
            <a:r>
              <a:rPr lang="en-US" smtClean="0"/>
              <a:t>Order of Operations</a:t>
            </a:r>
          </a:p>
          <a:p>
            <a:r>
              <a:rPr lang="en-US" smtClean="0"/>
              <a:t>Views</a:t>
            </a:r>
          </a:p>
          <a:p>
            <a:r>
              <a:rPr lang="en-US" smtClean="0"/>
              <a:t>Normal Form (1-3)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6600" y="1600200"/>
            <a:ext cx="41402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Select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Aggregates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Group by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Count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Having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Unions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CouchDB is a JSON document-oriented database written in Erlang. </a:t>
            </a:r>
          </a:p>
          <a:p>
            <a:r>
              <a:rPr lang="en-US" dirty="0" smtClean="0"/>
              <a:t>It is a highly concurrent database designed to be easily replicable, horizontally, across numerous devices and be fault tolerant. </a:t>
            </a:r>
          </a:p>
          <a:p>
            <a:r>
              <a:rPr lang="en-US" dirty="0" smtClean="0"/>
              <a:t>It is part of the </a:t>
            </a:r>
            <a:r>
              <a:rPr lang="en-US" dirty="0" err="1" smtClean="0"/>
              <a:t>NoSQL</a:t>
            </a:r>
            <a:r>
              <a:rPr lang="en-US" dirty="0" smtClean="0"/>
              <a:t> generation of databases. </a:t>
            </a:r>
          </a:p>
          <a:p>
            <a:r>
              <a:rPr lang="en-US" dirty="0" smtClean="0"/>
              <a:t>It is an open source Apache foundation project. </a:t>
            </a:r>
          </a:p>
          <a:p>
            <a:r>
              <a:rPr lang="en-US" dirty="0" smtClean="0"/>
              <a:t>It allows applications to store JSON documents via its </a:t>
            </a:r>
            <a:r>
              <a:rPr lang="en-US" dirty="0" err="1" smtClean="0"/>
              <a:t>RESTful</a:t>
            </a:r>
            <a:r>
              <a:rPr lang="en-US" dirty="0" smtClean="0"/>
              <a:t> interface. </a:t>
            </a:r>
          </a:p>
          <a:p>
            <a:r>
              <a:rPr lang="en-US" dirty="0" smtClean="0"/>
              <a:t>It makes use of map/reduce to index and query the database.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www.couchone.com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Couchbase</a:t>
            </a:r>
            <a:r>
              <a:rPr lang="en-US" dirty="0" smtClean="0"/>
              <a:t> Server - Community Edition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Download: </a:t>
            </a:r>
            <a:r>
              <a:rPr lang="en-US" dirty="0" smtClean="0">
                <a:hlinkClick r:id="rId2"/>
              </a:rPr>
              <a:t>http://www.couchbase.com/downloads/couchbase-server/</a:t>
            </a:r>
            <a:r>
              <a:rPr lang="en-US" dirty="0" smtClean="0">
                <a:hlinkClick r:id="rId2"/>
              </a:rPr>
              <a:t>community</a:t>
            </a:r>
            <a:endParaRPr lang="en-US" dirty="0" smtClean="0"/>
          </a:p>
          <a:p>
            <a:pPr>
              <a:buNone/>
            </a:pPr>
            <a:r>
              <a:rPr lang="en-US" smtClean="0"/>
              <a:t>	(1.1.3)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Files: user/library/application support/</a:t>
            </a:r>
            <a:r>
              <a:rPr lang="en-US" dirty="0" err="1" smtClean="0"/>
              <a:t>CouchbaseServer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Installation:	http://127.0.0.1:5984/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Admin Interface:    </a:t>
            </a:r>
          </a:p>
          <a:p>
            <a:pPr>
              <a:buNone/>
            </a:pPr>
            <a:r>
              <a:rPr lang="en-US" dirty="0" smtClean="0"/>
              <a:t>			http://localhost:5984/_utils/ 	</a:t>
            </a:r>
          </a:p>
          <a:p>
            <a:endParaRPr lang="en-US" dirty="0" smtClean="0"/>
          </a:p>
          <a:p>
            <a:r>
              <a:rPr lang="en-US" dirty="0" smtClean="0"/>
              <a:t>Configuration - </a:t>
            </a:r>
            <a:r>
              <a:rPr lang="en-US" dirty="0" err="1" smtClean="0"/>
              <a:t>bind_address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Set to 0.0.0.0 to allow access by anyone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used rows to store a single collection of data.</a:t>
            </a:r>
          </a:p>
          <a:p>
            <a:r>
              <a:rPr lang="en-US" dirty="0" smtClean="0"/>
              <a:t>Couch used documents.</a:t>
            </a:r>
          </a:p>
          <a:p>
            <a:endParaRPr lang="en-US" dirty="0" smtClean="0"/>
          </a:p>
          <a:p>
            <a:r>
              <a:rPr lang="en-US" dirty="0" smtClean="0"/>
              <a:t>Create a database called “twitter1111”</a:t>
            </a:r>
          </a:p>
          <a:p>
            <a:r>
              <a:rPr lang="en-US" dirty="0" smtClean="0"/>
              <a:t>How would you model Twitter in a relational database?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document with:</a:t>
            </a:r>
          </a:p>
          <a:p>
            <a:pPr>
              <a:buNone/>
            </a:pPr>
            <a:r>
              <a:rPr lang="en-US" dirty="0" smtClean="0"/>
              <a:t>	_id: </a:t>
            </a:r>
            <a:r>
              <a:rPr lang="en-US" dirty="0" err="1" smtClean="0"/>
              <a:t>user:FIRST</a:t>
            </a:r>
            <a:r>
              <a:rPr lang="en-US" dirty="0" smtClean="0"/>
              <a:t> INITIAL LAST NAME</a:t>
            </a:r>
          </a:p>
          <a:p>
            <a:pPr>
              <a:buNone/>
            </a:pPr>
            <a:r>
              <a:rPr lang="en-US" dirty="0" smtClean="0"/>
              <a:t>	email: YOUR EMAIL</a:t>
            </a:r>
          </a:p>
          <a:p>
            <a:pPr>
              <a:buNone/>
            </a:pPr>
            <a:r>
              <a:rPr lang="en-US" dirty="0" smtClean="0"/>
              <a:t>	name: YOUR NAME</a:t>
            </a:r>
          </a:p>
          <a:p>
            <a:pPr>
              <a:buNone/>
            </a:pPr>
            <a:r>
              <a:rPr lang="en-US" dirty="0" smtClean="0"/>
              <a:t>	type: user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Save your document.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_rev – This is the revision number. Update the document and his number will increment.</a:t>
            </a:r>
          </a:p>
          <a:p>
            <a:r>
              <a:rPr lang="en-US" dirty="0" smtClean="0"/>
              <a:t>All documents have: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_id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_rev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document:</a:t>
            </a:r>
          </a:p>
          <a:p>
            <a:pPr>
              <a:buNone/>
            </a:pPr>
            <a:r>
              <a:rPr lang="en-US" dirty="0" smtClean="0"/>
              <a:t>	_id: LEAVE BLANK</a:t>
            </a:r>
          </a:p>
          <a:p>
            <a:pPr>
              <a:buNone/>
            </a:pPr>
            <a:r>
              <a:rPr lang="en-US" dirty="0" smtClean="0"/>
              <a:t>	sender: </a:t>
            </a:r>
            <a:r>
              <a:rPr lang="en-US" dirty="0" err="1" smtClean="0"/>
              <a:t>user:FIRST</a:t>
            </a:r>
            <a:r>
              <a:rPr lang="en-US" dirty="0" smtClean="0"/>
              <a:t> INITIAL LAST NAME</a:t>
            </a:r>
          </a:p>
          <a:p>
            <a:pPr>
              <a:buNone/>
            </a:pPr>
            <a:r>
              <a:rPr lang="en-US" dirty="0" smtClean="0"/>
              <a:t>	tweet: SOMETHING TO SAY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3 user</a:t>
            </a:r>
          </a:p>
          <a:p>
            <a:r>
              <a:rPr lang="en-US" dirty="0" smtClean="0"/>
              <a:t>Create 2 tweets for each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 all doc:</a:t>
            </a:r>
            <a:br>
              <a:rPr lang="en-US" dirty="0" smtClean="0"/>
            </a:br>
            <a:r>
              <a:rPr lang="en-US" dirty="0" smtClean="0"/>
              <a:t>http://127.0.0.1:5984/twitter1111/_all_docs</a:t>
            </a:r>
          </a:p>
          <a:p>
            <a:endParaRPr lang="en-US" dirty="0" smtClean="0"/>
          </a:p>
          <a:p>
            <a:r>
              <a:rPr lang="en-US" dirty="0" smtClean="0"/>
              <a:t>Return Entire doc:</a:t>
            </a:r>
            <a:br>
              <a:rPr lang="en-US" dirty="0" smtClean="0"/>
            </a:br>
            <a:r>
              <a:rPr lang="en-US" dirty="0" smtClean="0"/>
              <a:t>http://127.0.0.1:5984/twitter1111/_all_docs?include_docs=true</a:t>
            </a:r>
          </a:p>
          <a:p>
            <a:endParaRPr lang="en-US" dirty="0" smtClean="0"/>
          </a:p>
          <a:p>
            <a:r>
              <a:rPr lang="en-US" dirty="0" smtClean="0"/>
              <a:t>View doc by _id:</a:t>
            </a:r>
          </a:p>
          <a:p>
            <a:pPr>
              <a:buNone/>
            </a:pPr>
            <a:r>
              <a:rPr lang="en-US" dirty="0" smtClean="0"/>
              <a:t>	http://127.0.0.1:5984/twitter1111/user:FIRST INITIAL LAST NAME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know already?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OOP</a:t>
            </a:r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SQL (MySQL)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doc by range:</a:t>
            </a:r>
          </a:p>
          <a:p>
            <a:pPr>
              <a:buNone/>
            </a:pPr>
            <a:r>
              <a:rPr lang="en-US" dirty="0" smtClean="0"/>
              <a:t>	http://127.0.0.1:5984/twitter1111/</a:t>
            </a:r>
          </a:p>
          <a:p>
            <a:pPr>
              <a:buNone/>
            </a:pPr>
            <a:r>
              <a:rPr lang="en-US" dirty="0" smtClean="0"/>
              <a:t>	_all_docs?include_docs=true</a:t>
            </a:r>
          </a:p>
          <a:p>
            <a:pPr>
              <a:buNone/>
            </a:pPr>
            <a:r>
              <a:rPr lang="en-US" dirty="0" smtClean="0"/>
              <a:t>	&amp;</a:t>
            </a:r>
            <a:r>
              <a:rPr lang="en-US" dirty="0" err="1" smtClean="0"/>
              <a:t>startkey</a:t>
            </a:r>
            <a:r>
              <a:rPr lang="en-US" dirty="0" smtClean="0"/>
              <a:t>=“</a:t>
            </a:r>
            <a:r>
              <a:rPr lang="en-US" dirty="0" err="1" smtClean="0"/>
              <a:t>user:a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&amp;</a:t>
            </a:r>
            <a:r>
              <a:rPr lang="en-US" dirty="0" err="1" smtClean="0"/>
              <a:t>endkey</a:t>
            </a:r>
            <a:r>
              <a:rPr lang="en-US" dirty="0" smtClean="0"/>
              <a:t>=“</a:t>
            </a:r>
            <a:r>
              <a:rPr lang="en-US" dirty="0" err="1" smtClean="0"/>
              <a:t>user:i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query by doc id! (_id)</a:t>
            </a:r>
          </a:p>
          <a:p>
            <a:r>
              <a:rPr lang="en-US" dirty="0" smtClean="0"/>
              <a:t>Doc Id must be unique across the database.</a:t>
            </a:r>
          </a:p>
          <a:p>
            <a:r>
              <a:rPr lang="en-US" dirty="0" smtClean="0"/>
              <a:t>Data is returned in a </a:t>
            </a:r>
            <a:r>
              <a:rPr lang="en-US" dirty="0" err="1" smtClean="0"/>
              <a:t>Json</a:t>
            </a:r>
            <a:r>
              <a:rPr lang="en-US" dirty="0" smtClean="0"/>
              <a:t> format.</a:t>
            </a:r>
          </a:p>
          <a:p>
            <a:pPr lvl="1">
              <a:buNone/>
            </a:pPr>
            <a:r>
              <a:rPr lang="en-US" dirty="0" smtClean="0"/>
              <a:t>Why? How is this useful? </a:t>
            </a:r>
          </a:p>
          <a:p>
            <a:r>
              <a:rPr lang="en-US" dirty="0" smtClean="0"/>
              <a:t>Results are sorted by the key.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- 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I wanted the users and no tweets?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Create a new document</a:t>
            </a:r>
          </a:p>
          <a:p>
            <a:pPr>
              <a:buNone/>
            </a:pPr>
            <a:r>
              <a:rPr lang="en-US" dirty="0" smtClean="0"/>
              <a:t>{   </a:t>
            </a:r>
          </a:p>
          <a:p>
            <a:pPr>
              <a:buNone/>
            </a:pPr>
            <a:r>
              <a:rPr lang="en-US" dirty="0" smtClean="0"/>
              <a:t>"_id": "_design/users”,</a:t>
            </a:r>
          </a:p>
          <a:p>
            <a:pPr>
              <a:buNone/>
            </a:pPr>
            <a:r>
              <a:rPr lang="en-US" dirty="0" smtClean="0"/>
              <a:t>"views": {</a:t>
            </a:r>
          </a:p>
          <a:p>
            <a:pPr>
              <a:buNone/>
            </a:pPr>
            <a:r>
              <a:rPr lang="en-US" dirty="0" smtClean="0"/>
              <a:t>	"all1": {</a:t>
            </a:r>
            <a:br>
              <a:rPr lang="en-US" dirty="0" smtClean="0"/>
            </a:br>
            <a:r>
              <a:rPr lang="en-US" dirty="0" smtClean="0"/>
              <a:t>           "map": "</a:t>
            </a:r>
            <a:r>
              <a:rPr lang="en-US" dirty="0" err="1" smtClean="0"/>
              <a:t>function(doc</a:t>
            </a:r>
            <a:r>
              <a:rPr lang="en-US" dirty="0" smtClean="0"/>
              <a:t>) { if (</a:t>
            </a:r>
            <a:r>
              <a:rPr lang="en-US" dirty="0" err="1" smtClean="0"/>
              <a:t>doc.type</a:t>
            </a:r>
            <a:r>
              <a:rPr lang="en-US" dirty="0" smtClean="0"/>
              <a:t> === 'artist') </a:t>
            </a:r>
            <a:r>
              <a:rPr lang="en-US" dirty="0" err="1" smtClean="0"/>
              <a:t>emit(null</a:t>
            </a:r>
            <a:r>
              <a:rPr lang="en-US" dirty="0" smtClean="0"/>
              <a:t>, doc); }”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- 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http://127.0.0.1:5984/twitter1111/_design/users/_view/all1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- 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following to the document: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"all2": {</a:t>
            </a:r>
            <a:br>
              <a:rPr lang="en-US" dirty="0" smtClean="0"/>
            </a:br>
            <a:r>
              <a:rPr lang="en-US" dirty="0" smtClean="0"/>
              <a:t>           "map": "</a:t>
            </a:r>
            <a:r>
              <a:rPr lang="en-US" dirty="0" err="1" smtClean="0"/>
              <a:t>function(doc</a:t>
            </a:r>
            <a:r>
              <a:rPr lang="en-US" dirty="0" smtClean="0"/>
              <a:t>) { if (</a:t>
            </a:r>
            <a:r>
              <a:rPr lang="en-US" dirty="0" err="1" smtClean="0"/>
              <a:t>doc.type</a:t>
            </a:r>
            <a:r>
              <a:rPr lang="en-US" dirty="0" smtClean="0"/>
              <a:t> === 'artist') </a:t>
            </a:r>
            <a:r>
              <a:rPr lang="en-US" dirty="0" err="1" smtClean="0"/>
              <a:t>emit(doc.name</a:t>
            </a:r>
            <a:r>
              <a:rPr lang="en-US" dirty="0" smtClean="0"/>
              <a:t>, doc); }”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replicator on the right menu.</a:t>
            </a:r>
          </a:p>
          <a:p>
            <a:pPr>
              <a:buNone/>
            </a:pPr>
            <a:r>
              <a:rPr lang="en-US" dirty="0" smtClean="0"/>
              <a:t>	Everyone must replicate to another’s database.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Share IP addresses.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http://www.youtube.com/watch?v=ESDBM9-U804</a:t>
            </a:r>
          </a:p>
          <a:p>
            <a:endParaRPr lang="en-US" dirty="0" smtClean="0"/>
          </a:p>
          <a:p>
            <a:r>
              <a:rPr lang="en-US" dirty="0" smtClean="0"/>
              <a:t>http://www.youtube.com/watch?v=-9C2x54Of-M</a:t>
            </a:r>
          </a:p>
          <a:p>
            <a:endParaRPr lang="en-US" dirty="0" smtClean="0"/>
          </a:p>
          <a:p>
            <a:r>
              <a:rPr lang="en-US" dirty="0" smtClean="0"/>
              <a:t>http://net.tutsplus.com/tutorials/getting-started-with-couchdb/</a:t>
            </a:r>
          </a:p>
          <a:p>
            <a:endParaRPr lang="en-US" dirty="0" smtClean="0"/>
          </a:p>
          <a:p>
            <a:r>
              <a:rPr lang="en-US" dirty="0" smtClean="0"/>
              <a:t>http://guide.couchdb.org/draft/design.html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www.youtube.com/watch?v</a:t>
            </a:r>
            <a:r>
              <a:rPr lang="en-US" dirty="0" smtClean="0"/>
              <a:t>=7Gbg_wM7X8w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Relational Databases</a:t>
            </a:r>
          </a:p>
          <a:p>
            <a:r>
              <a:rPr lang="en-US" dirty="0" smtClean="0"/>
              <a:t>CouchDB &amp; Mongo</a:t>
            </a:r>
          </a:p>
          <a:p>
            <a:r>
              <a:rPr lang="en-US" dirty="0" smtClean="0"/>
              <a:t>CRUD </a:t>
            </a:r>
          </a:p>
          <a:p>
            <a:r>
              <a:rPr lang="en-US" dirty="0" smtClean="0"/>
              <a:t>Web site integration with </a:t>
            </a:r>
            <a:r>
              <a:rPr lang="en-US" dirty="0" err="1" smtClean="0"/>
              <a:t>Jquery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 Labs (40% total)</a:t>
            </a:r>
          </a:p>
          <a:p>
            <a:r>
              <a:rPr lang="en-US" dirty="0" smtClean="0"/>
              <a:t>2 Practical (Total: 40%)</a:t>
            </a:r>
          </a:p>
          <a:p>
            <a:r>
              <a:rPr lang="en-US" dirty="0" smtClean="0"/>
              <a:t>Screen captures are due every day (2-6). These should include a summary of what you learned the previous class. Day 7 will be a student lecture. (10%)  At least 3 screen captures &amp; the student lecture must be submitted to pass this course.</a:t>
            </a:r>
          </a:p>
          <a:p>
            <a:r>
              <a:rPr lang="en-US" dirty="0" smtClean="0"/>
              <a:t>GPS (10%)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	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14918" cy="268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59"/>
                <a:gridCol w="1907459"/>
              </a:tblGrid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6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2 Practical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Screen Captures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Appointment</a:t>
            </a:r>
          </a:p>
          <a:p>
            <a:r>
              <a:rPr lang="en-US" dirty="0" smtClean="0"/>
              <a:t>AIM or Email</a:t>
            </a:r>
          </a:p>
          <a:p>
            <a:r>
              <a:rPr lang="en-US" dirty="0" smtClean="0"/>
              <a:t>My Calendar: </a:t>
            </a:r>
          </a:p>
          <a:p>
            <a:pPr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www.google.com/calendar/embed?src</a:t>
            </a:r>
            <a:r>
              <a:rPr lang="en-US" dirty="0" smtClean="0"/>
              <a:t>=11ricrk7e4m7fuo8pqs8mng6pk%40group.calendar.google.com&amp;ctz=America/</a:t>
            </a:r>
            <a:r>
              <a:rPr lang="en-US" dirty="0" err="1" smtClean="0"/>
              <a:t>New_York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Sail Class Policies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 cell phones to silent</a:t>
            </a:r>
          </a:p>
          <a:p>
            <a:r>
              <a:rPr lang="en-US" smtClean="0"/>
              <a:t>Attendance</a:t>
            </a:r>
          </a:p>
          <a:p>
            <a:pPr lvl="1"/>
            <a:r>
              <a:rPr lang="en-US" smtClean="0"/>
              <a:t>Tardy after: 15</a:t>
            </a:r>
          </a:p>
          <a:p>
            <a:pPr lvl="1"/>
            <a:r>
              <a:rPr lang="en-US" smtClean="0"/>
              <a:t>1 hour after: 30</a:t>
            </a:r>
          </a:p>
          <a:p>
            <a:pPr lvl="1"/>
            <a:r>
              <a:rPr lang="en-US" smtClean="0"/>
              <a:t>Excused absences require documentation</a:t>
            </a:r>
          </a:p>
          <a:p>
            <a:r>
              <a:rPr lang="en-US" smtClean="0"/>
              <a:t>Late assignments will not be accepted</a:t>
            </a:r>
          </a:p>
          <a:p>
            <a:r>
              <a:rPr lang="en-US" smtClean="0"/>
              <a:t>See the student manual regarding  behavior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Grades &amp; SQL </a:t>
            </a:r>
          </a:p>
          <a:p>
            <a:r>
              <a:rPr lang="en-US" dirty="0" smtClean="0"/>
              <a:t>Install CouchDB</a:t>
            </a:r>
          </a:p>
          <a:p>
            <a:r>
              <a:rPr lang="en-US" dirty="0" smtClean="0"/>
              <a:t>Explore Tools and Interface</a:t>
            </a:r>
          </a:p>
          <a:p>
            <a:r>
              <a:rPr lang="en-US" dirty="0" smtClean="0"/>
              <a:t>Explain Documents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021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CRUD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Primary Keys</a:t>
            </a:r>
          </a:p>
          <a:p>
            <a:pPr>
              <a:buNone/>
            </a:pPr>
            <a:r>
              <a:rPr lang="en-US" dirty="0" smtClean="0"/>
              <a:t>Foreign Keys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1417638"/>
            <a:ext cx="4953000" cy="381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r>
              <a:rPr lang="en-US" sz="3200" dirty="0" smtClean="0"/>
              <a:t>Natural </a:t>
            </a:r>
            <a:r>
              <a:rPr lang="en-US" sz="3200" dirty="0" err="1" smtClean="0"/>
              <a:t>vs</a:t>
            </a:r>
            <a:r>
              <a:rPr lang="en-US" sz="3200" dirty="0" smtClean="0"/>
              <a:t> Surrogate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endParaRPr lang="en-US" sz="3200" dirty="0" smtClean="0"/>
          </a:p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r>
              <a:rPr lang="en-US" sz="3200" dirty="0" smtClean="0"/>
              <a:t>Joins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Inner 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Outer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Cross – Cartesian Product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959</Words>
  <Application>Microsoft Macintosh PowerPoint</Application>
  <PresentationFormat>On-screen Show (4:3)</PresentationFormat>
  <Paragraphs>187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ADB  Day 1 - Introduction</vt:lpstr>
      <vt:lpstr>What should you know already?</vt:lpstr>
      <vt:lpstr>What will you learn?</vt:lpstr>
      <vt:lpstr>Structure </vt:lpstr>
      <vt:lpstr>Grading </vt:lpstr>
      <vt:lpstr>Office Hours </vt:lpstr>
      <vt:lpstr>Full Sail Class Policies</vt:lpstr>
      <vt:lpstr>Day 1 Agenda</vt:lpstr>
      <vt:lpstr>Review SQL</vt:lpstr>
      <vt:lpstr>Review SQL</vt:lpstr>
      <vt:lpstr>CouchDB</vt:lpstr>
      <vt:lpstr>Install CouchDB</vt:lpstr>
      <vt:lpstr>CouchDB</vt:lpstr>
      <vt:lpstr>CouchDB</vt:lpstr>
      <vt:lpstr>CouchDB</vt:lpstr>
      <vt:lpstr>CouchDB</vt:lpstr>
      <vt:lpstr>CouchDB</vt:lpstr>
      <vt:lpstr>CouchDB</vt:lpstr>
      <vt:lpstr>Viewing Documents</vt:lpstr>
      <vt:lpstr>Viewing Documents</vt:lpstr>
      <vt:lpstr>Document Rules</vt:lpstr>
      <vt:lpstr>Map - Filtering Documents</vt:lpstr>
      <vt:lpstr>Map - Filtering Documents</vt:lpstr>
      <vt:lpstr>Map - Filtering Documents</vt:lpstr>
      <vt:lpstr>Replication</vt:lpstr>
      <vt:lpstr>Useful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110</cp:revision>
  <dcterms:created xsi:type="dcterms:W3CDTF">2011-10-26T12:48:28Z</dcterms:created>
  <dcterms:modified xsi:type="dcterms:W3CDTF">2011-10-26T12:51:09Z</dcterms:modified>
</cp:coreProperties>
</file>