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D24848"/>
    <a:srgbClr val="3A3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6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5F95-1A33-B44B-9A78-96A5FC657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C529B-F9C9-3140-ABC8-901585565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86A9-8BAD-4548-A5AE-F01E81F0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A3DA-2674-E345-A85E-E4CF6CF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FCBC-35A8-7C41-AC11-54CE023C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730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8CB-5707-8948-A2AB-85232AB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ED36E-DB25-6344-8719-1A8BF163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23FF-160C-3147-91A9-D2B335CD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363F-E2B4-BD45-8164-9617809A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FCE9-3619-EE48-B6E6-106E3CB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533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AEF8B-8E7B-CC40-B460-C6C672914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CCB69-960F-214B-BFE4-476A3B319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44A5-F16A-5A48-B713-3F9B66F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0B87-49A0-0546-9127-DA6DC2E6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723A-3C80-204B-9CF8-8B593000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2778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2238-652E-CD46-B51D-0EBD52F1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A7C6-4D8F-5241-809A-147B15CA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480E-9AD6-2C49-A14B-DB567EFC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CE4A-7E7B-EB48-8345-414C93D7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B3D9-C4CD-644B-80AD-722E2FA3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9457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74AA-CEB6-3444-B77E-E830A623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2303-21A5-F749-8007-4B40880C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A98C-65D7-9D4E-AE8C-5BAB0ECA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C7E-45F4-3E48-BA9C-02C0022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67C1-2B4B-E145-B891-C4F19580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2682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2714-108A-794E-8438-E505ED2A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BCC6-FDCB-464A-A5E3-AA156B7F6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1D00C-F344-4E46-B893-CACE2CDB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FE4F-0D73-734F-9782-A7CA4311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B1C8E-1A56-B74B-92AB-5DCD3D93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FB250-84BB-104D-825F-8A6C2E32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9733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C877-6DEB-984F-B269-1F9120AD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746F-8516-C04C-B0E4-32606083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7BBD9-631B-CA42-B459-E7F2600CC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B969-E5B3-F941-8D54-CB423D66E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E9AD5-2EB7-E348-9297-DBFF43B52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F56AA-2FE1-B840-9776-1CFBEEFD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666F4-3A46-C045-AA13-92EDDE28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876CA-0090-D349-B9D2-E61DA2D6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278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7228-773D-824A-89F1-421D04D0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84495-3814-2849-9086-87FA8B43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DFBB0-8036-B44B-A633-F36A9635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6826D-AC21-F241-91CC-DB12BE68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425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3F2C8-4099-DD42-B531-C674606B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BC017-58E7-D945-AA43-2B920A97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2AE6F-5515-9A4E-9543-94A75AAB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2929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D13E-71C1-D74B-846C-2C49125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5304-F89D-7748-A3AC-29A1C19A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4CB6-4762-654F-B20F-8D7F0D367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25849-A528-CF43-941E-B16753C0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7258F-61C3-1C41-93E8-7D845752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089A-3D80-164D-8D47-B369B30B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770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57B4-C934-2743-9E76-3E69F993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733FF-4D02-254B-8CB7-E94DF7C9B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5F183-E2FA-404A-BE1F-DC5BD8E9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31988-B83A-B743-BFA1-7D1AE641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BB82-EB72-4D41-BEBC-B777266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AD0D-D261-424D-A29B-066A67C5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523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00032-B94E-7E43-9AA5-47C397D1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B040-83A4-E84E-BC4F-F080334AD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E584-18A8-D14C-AF35-A53BFD7B5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2EF3-106F-3443-9D02-DC3943033747}" type="datetimeFigureOut">
              <a:rPr lang="en-AT" smtClean="0"/>
              <a:t>14.04.21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15F2-7E40-864A-8B4A-0BF381198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D828-0E7A-E64A-8EE2-9912C0D6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2291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67FE21FC-02F7-0E4E-BA59-E433DB564155}"/>
              </a:ext>
            </a:extLst>
          </p:cNvPr>
          <p:cNvSpPr/>
          <p:nvPr/>
        </p:nvSpPr>
        <p:spPr>
          <a:xfrm>
            <a:off x="4848447" y="1636295"/>
            <a:ext cx="1850065" cy="1170700"/>
          </a:xfrm>
          <a:prstGeom prst="wedgeRectCallout">
            <a:avLst>
              <a:gd name="adj1" fmla="val -33477"/>
              <a:gd name="adj2" fmla="val 75344"/>
            </a:avLst>
          </a:prstGeom>
          <a:solidFill>
            <a:srgbClr val="D2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3800" dirty="0"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Aharon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0B3EB-B153-5846-B0A0-42EC2ECC5E0D}"/>
              </a:ext>
            </a:extLst>
          </p:cNvPr>
          <p:cNvSpPr txBox="1"/>
          <p:nvPr/>
        </p:nvSpPr>
        <p:spPr>
          <a:xfrm>
            <a:off x="5329284" y="1765864"/>
            <a:ext cx="8883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9600" dirty="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Aharoni" panose="020F0502020204030204" pitchFamily="34" charset="0"/>
              </a:rPr>
              <a:t>”</a:t>
            </a:r>
            <a:endParaRPr lang="en-AT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8D774-2455-2D43-A694-FC5935DF6F3B}"/>
              </a:ext>
            </a:extLst>
          </p:cNvPr>
          <p:cNvSpPr txBox="1"/>
          <p:nvPr/>
        </p:nvSpPr>
        <p:spPr>
          <a:xfrm>
            <a:off x="4021233" y="2936564"/>
            <a:ext cx="3504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9600" dirty="0">
                <a:solidFill>
                  <a:srgbClr val="3A3B6B"/>
                </a:solidFill>
                <a:latin typeface="Montserrat" panose="02000505000000020004" pitchFamily="2" charset="77"/>
                <a:ea typeface="Heiti SC Medium" pitchFamily="2" charset="-128"/>
                <a:cs typeface="Mangal" panose="02040503050203030202" pitchFamily="18" charset="0"/>
              </a:rPr>
              <a:t>TBSG</a:t>
            </a:r>
            <a:endParaRPr lang="en-AT" dirty="0">
              <a:solidFill>
                <a:srgbClr val="3A3B6B"/>
              </a:solidFill>
              <a:latin typeface="Montserrat" panose="02000505000000020004" pitchFamily="2" charset="77"/>
              <a:ea typeface="Heiti SC Medium" pitchFamily="2" charset="-128"/>
              <a:cs typeface="Mangal" panose="02040503050203030202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4D9CB-7231-284B-AE4E-79A7FE02C666}"/>
              </a:ext>
            </a:extLst>
          </p:cNvPr>
          <p:cNvSpPr txBox="1"/>
          <p:nvPr/>
        </p:nvSpPr>
        <p:spPr>
          <a:xfrm>
            <a:off x="3380834" y="4229225"/>
            <a:ext cx="4785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1200" spc="300" dirty="0">
                <a:solidFill>
                  <a:srgbClr val="D24848"/>
                </a:solidFill>
                <a:latin typeface="Montserrat" panose="02000505000000020004" pitchFamily="2" charset="77"/>
              </a:rPr>
              <a:t>the management communication advisor</a:t>
            </a:r>
          </a:p>
        </p:txBody>
      </p:sp>
    </p:spTree>
    <p:extLst>
      <p:ext uri="{BB962C8B-B14F-4D97-AF65-F5344CB8AC3E}">
        <p14:creationId xmlns:p14="http://schemas.microsoft.com/office/powerpoint/2010/main" val="808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Hiragino Kaku Gothic Std W8</vt:lpstr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Zsuzsanna Petovari</dc:creator>
  <cp:lastModifiedBy>Zsuzsanna Petovari</cp:lastModifiedBy>
  <cp:revision>5</cp:revision>
  <dcterms:created xsi:type="dcterms:W3CDTF">2021-04-14T17:37:14Z</dcterms:created>
  <dcterms:modified xsi:type="dcterms:W3CDTF">2021-04-14T18:07:58Z</dcterms:modified>
</cp:coreProperties>
</file>