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5"/>
  </p:notesMasterIdLst>
  <p:sldIdLst>
    <p:sldId id="337" r:id="rId3"/>
    <p:sldId id="338" r:id="rId4"/>
    <p:sldId id="339" r:id="rId5"/>
    <p:sldId id="340" r:id="rId6"/>
    <p:sldId id="321" r:id="rId7"/>
    <p:sldId id="317" r:id="rId8"/>
    <p:sldId id="322" r:id="rId9"/>
    <p:sldId id="324" r:id="rId10"/>
    <p:sldId id="341" r:id="rId11"/>
    <p:sldId id="342" r:id="rId12"/>
    <p:sldId id="343" r:id="rId13"/>
    <p:sldId id="327" r:id="rId14"/>
  </p:sldIdLst>
  <p:sldSz cx="9144000" cy="6858000" type="screen4x3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8680-A258-42FE-B1FF-0A470C26CE14}" type="datetimeFigureOut">
              <a:rPr lang="es-EC" smtClean="0"/>
              <a:t>19/05/2020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ABEF9-A812-4487-9AE7-3472870C97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90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71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71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71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71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47D4D7-1EEB-46EE-B942-87EB2D3E2484}" type="slidenum">
              <a:rPr lang="fr-FR" altLang="es-EC">
                <a:latin typeface="Arial" panose="020B0604020202020204" pitchFamily="34" charset="0"/>
              </a:rPr>
              <a:pPr eaLnBrk="1" hangingPunct="1"/>
              <a:t>11</a:t>
            </a:fld>
            <a:endParaRPr lang="fr-FR" altLang="es-EC">
              <a:latin typeface="Arial" panose="020B0604020202020204" pitchFamily="3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0563"/>
            <a:ext cx="4621213" cy="3465512"/>
          </a:xfrm>
          <a:ln/>
          <a:extLst>
            <a:ext uri="{FAA26D3D-D897-4be2-8F04-BA451C77F1D7}"/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387850"/>
            <a:ext cx="5583238" cy="4157663"/>
          </a:xfrm>
        </p:spPr>
        <p:txBody>
          <a:bodyPr/>
          <a:lstStyle/>
          <a:p>
            <a:pPr eaLnBrk="1" hangingPunct="1">
              <a:defRPr/>
            </a:pPr>
            <a:endParaRPr lang="es-CO" dirty="0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0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1690" y="2481452"/>
            <a:ext cx="24206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0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9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0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6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2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43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976385"/>
            <a:ext cx="6926996" cy="1051854"/>
          </a:xfrm>
        </p:spPr>
        <p:txBody>
          <a:bodyPr anchor="t">
            <a:normAutofit/>
          </a:bodyPr>
          <a:lstStyle>
            <a:lvl1pPr algn="l">
              <a:defRPr sz="2475" b="1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56608"/>
            <a:ext cx="7772400" cy="3545455"/>
          </a:xfrm>
        </p:spPr>
        <p:txBody>
          <a:bodyPr anchor="b">
            <a:normAutofit/>
          </a:bodyPr>
          <a:lstStyle>
            <a:lvl1pPr marL="0" indent="0" algn="just">
              <a:buNone/>
              <a:defRPr sz="1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modificar: Haga Clic para modificar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9892-5601-8D4C-8F78-40F418310E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A3B3-E53B-904C-B0D5-96F0434D40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976385"/>
            <a:ext cx="6926996" cy="1051854"/>
          </a:xfrm>
        </p:spPr>
        <p:txBody>
          <a:bodyPr anchor="t">
            <a:normAutofit/>
          </a:bodyPr>
          <a:lstStyle>
            <a:lvl1pPr algn="l">
              <a:defRPr sz="3300" b="1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56606"/>
            <a:ext cx="7772400" cy="3545455"/>
          </a:xfrm>
        </p:spPr>
        <p:txBody>
          <a:bodyPr anchor="b">
            <a:normAutofit/>
          </a:bodyPr>
          <a:lstStyle>
            <a:lvl1pPr marL="0" indent="0" algn="just">
              <a:buNone/>
              <a:defRPr sz="24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modificar: Haga Clic para modificar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9892-5601-8D4C-8F78-40F418310E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A3B3-E53B-904C-B0D5-96F0434D40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5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598" y="191846"/>
            <a:ext cx="759480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09166"/>
            <a:ext cx="8072120" cy="395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FD0B-D0C6-A141-A389-6FC0F48FDB35}" type="datetimeFigureOut">
              <a:rPr lang="es-ES_tradnl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/>
              <a:t>19/05/2020</a:t>
            </a:fld>
            <a:endParaRPr lang="es-ES_tradnl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F4A1-6FCF-424F-834B-0EF796C4D923}" type="slidenum">
              <a:rPr lang="es-ES_tradnl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Rectángulo 6"/>
          <p:cNvSpPr/>
          <p:nvPr userDrawn="1"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pH9Yl1duEE" TargetMode="Externa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://www.oecd.org/" TargetMode="External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elitosinformaticos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C" sz="1350">
              <a:solidFill>
                <a:prstClr val="white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618910"/>
            <a:ext cx="5657850" cy="316388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735796" y="1760001"/>
            <a:ext cx="3624099" cy="514350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 smtClean="0">
                <a:solidFill>
                  <a:prstClr val="black"/>
                </a:solidFill>
              </a:rPr>
              <a:t>DERECHO INFORMATICO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321842" y="4945409"/>
            <a:ext cx="3618187" cy="29264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350" b="1" dirty="0" err="1">
                <a:solidFill>
                  <a:prstClr val="black"/>
                </a:solidFill>
              </a:rPr>
              <a:t>Msc</a:t>
            </a:r>
            <a:r>
              <a:rPr lang="es-EC" sz="1350" b="1" dirty="0">
                <a:solidFill>
                  <a:prstClr val="black"/>
                </a:solidFill>
              </a:rPr>
              <a:t>. Abdón Cabrera Torres</a:t>
            </a:r>
            <a:endParaRPr lang="en-US" sz="135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34830" y="1750517"/>
            <a:ext cx="6415530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sz="3300" dirty="0">
                <a:solidFill>
                  <a:prstClr val="black"/>
                </a:solidFill>
              </a:rPr>
              <a:t>CIERRE</a:t>
            </a:r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103776" y="2412263"/>
            <a:ext cx="6400801" cy="139552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MX" sz="2700" dirty="0">
                <a:solidFill>
                  <a:srgbClr val="A5A5A5">
                    <a:lumMod val="50000"/>
                  </a:srgbClr>
                </a:solidFill>
              </a:rPr>
              <a:t>Inducción a la revisión de material de aula virtual Y presentación de próximas actividades de aprendizaje</a:t>
            </a:r>
            <a:endParaRPr lang="en-US" sz="2700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2063948"/>
            <a:ext cx="8683625" cy="429240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endParaRPr lang="es-ES" b="1" dirty="0" smtClean="0"/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sz="3200" b="1" dirty="0" smtClean="0"/>
              <a:t>FIN DE TEMATICA</a:t>
            </a:r>
            <a:endParaRPr lang="es-ES" sz="2800" dirty="0" smtClean="0"/>
          </a:p>
        </p:txBody>
      </p:sp>
      <p:sp>
        <p:nvSpPr>
          <p:cNvPr id="45059" name="Marcador de número de diapositiva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90DD18D-4603-433B-BA07-3B77E2D39F95}" type="slidenum">
              <a:rPr lang="fr-FR" altLang="es-EC">
                <a:solidFill>
                  <a:schemeClr val="bg2"/>
                </a:solidFill>
              </a:rPr>
              <a:pPr eaLnBrk="1" hangingPunct="1"/>
              <a:t>11</a:t>
            </a:fld>
            <a:endParaRPr lang="fr-FR" altLang="es-EC">
              <a:solidFill>
                <a:schemeClr val="bg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28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733" y="1481200"/>
            <a:ext cx="6034659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7845" y="461594"/>
            <a:ext cx="5527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GRACIAS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lang="es-ES" sz="4400" spc="-15" dirty="0" smtClean="0">
                <a:solidFill>
                  <a:srgbClr val="000000"/>
                </a:solidFill>
              </a:rPr>
              <a:t>ESTUDIANTES</a:t>
            </a:r>
            <a:endParaRPr sz="4400" dirty="0"/>
          </a:p>
        </p:txBody>
      </p:sp>
      <p:sp>
        <p:nvSpPr>
          <p:cNvPr id="4" name="Rectángulo 3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A3B3-E53B-904C-B0D5-96F0434D40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2518327" y="1902722"/>
            <a:ext cx="4120391" cy="642938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2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DERECHO INFORMATICO</a:t>
            </a:r>
            <a:endParaRPr lang="es-ES" sz="202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1567901" y="2840681"/>
            <a:ext cx="5884419" cy="1439039"/>
            <a:chOff x="755377" y="2343342"/>
            <a:chExt cx="10461189" cy="2558291"/>
          </a:xfrm>
        </p:grpSpPr>
        <p:grpSp>
          <p:nvGrpSpPr>
            <p:cNvPr id="19" name="Grupo 18"/>
            <p:cNvGrpSpPr/>
            <p:nvPr/>
          </p:nvGrpSpPr>
          <p:grpSpPr>
            <a:xfrm>
              <a:off x="755377" y="2343342"/>
              <a:ext cx="9437075" cy="1557729"/>
              <a:chOff x="755377" y="2343342"/>
              <a:chExt cx="9437075" cy="155772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912188" y="2875150"/>
                <a:ext cx="9280264" cy="10259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s-ES" sz="1575" dirty="0" smtClean="0">
                    <a:solidFill>
                      <a:prstClr val="black"/>
                    </a:solidFill>
                  </a:rPr>
                  <a:t>            Tecnologías de la información al servicio de ciudadanos de un estado</a:t>
                </a:r>
                <a:endParaRPr lang="es-EC" sz="1575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755377" y="2343342"/>
                <a:ext cx="2017641" cy="6259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688" b="1" u="sng" dirty="0">
                    <a:solidFill>
                      <a:srgbClr val="38572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UNIDAD </a:t>
                </a:r>
                <a:r>
                  <a:rPr lang="es-ES" sz="1688" b="1" u="sng" dirty="0" smtClean="0">
                    <a:solidFill>
                      <a:srgbClr val="38572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s-ES" sz="1688" b="1" u="sng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755377" y="3767951"/>
              <a:ext cx="10461189" cy="1133682"/>
              <a:chOff x="755377" y="2343342"/>
              <a:chExt cx="10461189" cy="1133682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912188" y="2875150"/>
                <a:ext cx="10304378" cy="601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EC" sz="1600" dirty="0" smtClean="0">
                    <a:solidFill>
                      <a:prstClr val="black"/>
                    </a:solidFill>
                  </a:rPr>
                  <a:t>             Delitos informáticos</a:t>
                </a:r>
                <a:endParaRPr lang="es-EC" sz="1575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755377" y="2343342"/>
                <a:ext cx="2017641" cy="6259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s-ES" sz="1688" b="1" u="sng" dirty="0">
                    <a:solidFill>
                      <a:srgbClr val="38572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TEMA </a:t>
                </a:r>
                <a:r>
                  <a:rPr lang="es-ES" sz="1688" b="1" u="sng" dirty="0" smtClean="0">
                    <a:solidFill>
                      <a:srgbClr val="38572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es-ES" sz="1688" b="1" u="sng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57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6F84B0D6-26A7-8F4B-9C13-9DD293AA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427" y="2482138"/>
            <a:ext cx="2760648" cy="428258"/>
          </a:xfrm>
        </p:spPr>
        <p:txBody>
          <a:bodyPr>
            <a:normAutofit/>
          </a:bodyPr>
          <a:lstStyle/>
          <a:p>
            <a:r>
              <a:rPr lang="es-EC" sz="2025" dirty="0">
                <a:solidFill>
                  <a:srgbClr val="1E712D"/>
                </a:solidFill>
                <a:latin typeface="+mn-lt"/>
                <a:ea typeface="+mn-ea"/>
                <a:cs typeface="+mn-cs"/>
              </a:rPr>
              <a:t>SUBTEMAS</a:t>
            </a:r>
            <a:endParaRPr lang="es-ES" sz="2025" dirty="0">
              <a:solidFill>
                <a:srgbClr val="1E712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B063DE62-E71C-FA4D-AA8A-EC023218BD1A}"/>
              </a:ext>
            </a:extLst>
          </p:cNvPr>
          <p:cNvSpPr/>
          <p:nvPr/>
        </p:nvSpPr>
        <p:spPr>
          <a:xfrm>
            <a:off x="3203427" y="3181303"/>
            <a:ext cx="4314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350" b="1" dirty="0">
                <a:solidFill>
                  <a:srgbClr val="385723"/>
                </a:solidFill>
                <a:latin typeface="Calibri Light" panose="020F0302020204030204"/>
                <a:ea typeface="MS PGothic" panose="020B0600070205080204" pitchFamily="34" charset="-128"/>
              </a:rPr>
              <a:t>Subtema 1: </a:t>
            </a:r>
            <a:r>
              <a:rPr lang="es-EC" sz="1400" dirty="0">
                <a:solidFill>
                  <a:prstClr val="black"/>
                </a:solidFill>
              </a:rPr>
              <a:t> Delitos informáticos</a:t>
            </a:r>
            <a:endParaRPr lang="es-EC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 txBox="1">
            <a:spLocks/>
          </p:cNvSpPr>
          <p:nvPr/>
        </p:nvSpPr>
        <p:spPr>
          <a:xfrm>
            <a:off x="2946706" y="2186862"/>
            <a:ext cx="3353486" cy="642938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75" dirty="0">
                <a:solidFill>
                  <a:srgbClr val="70AD47">
                    <a:lumMod val="50000"/>
                  </a:srgbClr>
                </a:solidFill>
              </a:rPr>
              <a:t>ACTIVIDAD DE INICIO</a:t>
            </a:r>
            <a:endParaRPr lang="en-US" sz="2475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31640" y="299695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Presentación de un video referente al tema propuesto</a:t>
            </a:r>
          </a:p>
          <a:p>
            <a:endParaRPr lang="es-ES" dirty="0"/>
          </a:p>
          <a:p>
            <a:r>
              <a:rPr lang="es-EC">
                <a:hlinkClick r:id="rId3"/>
              </a:rPr>
              <a:t>https://www.youtube.com/watch?v=zpH9Yl1duEE</a:t>
            </a:r>
            <a:endParaRPr lang="es-ES" dirty="0" smtClean="0"/>
          </a:p>
          <a:p>
            <a:endParaRPr lang="es-E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66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461594"/>
            <a:ext cx="5550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DELITOS</a:t>
            </a:r>
            <a:r>
              <a:rPr sz="4400" spc="-40" dirty="0">
                <a:solidFill>
                  <a:srgbClr val="000000"/>
                </a:solidFill>
              </a:rPr>
              <a:t> INFORMATICOS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95702" y="2132838"/>
            <a:ext cx="5256530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461594"/>
            <a:ext cx="4688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¿Qué </a:t>
            </a:r>
            <a:r>
              <a:rPr sz="4400" dirty="0"/>
              <a:t>es la</a:t>
            </a:r>
            <a:r>
              <a:rPr sz="4400" spc="-35" dirty="0"/>
              <a:t> </a:t>
            </a:r>
            <a:r>
              <a:rPr sz="4400" spc="-20" dirty="0"/>
              <a:t>piratería?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767710"/>
            <a:ext cx="78105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Es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el irrespeto al trabajo de nuestros  creadores, usando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sus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obras sin  autorización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y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obteniendo de ello un 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beneficio</a:t>
            </a:r>
            <a:r>
              <a:rPr sz="360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económico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410" y="461594"/>
            <a:ext cx="4104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CARACTERISTICAS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60604" y="1533144"/>
            <a:ext cx="2351532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0695" y="1530096"/>
            <a:ext cx="6518148" cy="462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20" y="1647444"/>
            <a:ext cx="3448812" cy="629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813" y="5853823"/>
            <a:ext cx="6424295" cy="226695"/>
          </a:xfrm>
          <a:custGeom>
            <a:avLst/>
            <a:gdLst/>
            <a:ahLst/>
            <a:cxnLst/>
            <a:rect l="l" t="t" r="r" b="b"/>
            <a:pathLst>
              <a:path w="6424295" h="226695">
                <a:moveTo>
                  <a:pt x="0" y="226301"/>
                </a:moveTo>
                <a:lnTo>
                  <a:pt x="6423787" y="226301"/>
                </a:lnTo>
                <a:lnTo>
                  <a:pt x="6423787" y="0"/>
                </a:lnTo>
                <a:lnTo>
                  <a:pt x="0" y="0"/>
                </a:lnTo>
                <a:lnTo>
                  <a:pt x="0" y="22630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091" y="2257044"/>
            <a:ext cx="1876044" cy="3663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0695" y="2253995"/>
            <a:ext cx="6518148" cy="3669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9596" y="2371344"/>
            <a:ext cx="1318260" cy="629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7813" y="2278265"/>
            <a:ext cx="6424295" cy="724535"/>
          </a:xfrm>
          <a:custGeom>
            <a:avLst/>
            <a:gdLst/>
            <a:ahLst/>
            <a:cxnLst/>
            <a:rect l="l" t="t" r="r" b="b"/>
            <a:pathLst>
              <a:path w="6424295" h="724535">
                <a:moveTo>
                  <a:pt x="0" y="724166"/>
                </a:moveTo>
                <a:lnTo>
                  <a:pt x="6423787" y="724166"/>
                </a:lnTo>
                <a:lnTo>
                  <a:pt x="6423787" y="0"/>
                </a:lnTo>
                <a:lnTo>
                  <a:pt x="0" y="0"/>
                </a:lnTo>
                <a:lnTo>
                  <a:pt x="0" y="724166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7813" y="5627522"/>
            <a:ext cx="6424295" cy="226695"/>
          </a:xfrm>
          <a:custGeom>
            <a:avLst/>
            <a:gdLst/>
            <a:ahLst/>
            <a:cxnLst/>
            <a:rect l="l" t="t" r="r" b="b"/>
            <a:pathLst>
              <a:path w="6424295" h="226695">
                <a:moveTo>
                  <a:pt x="0" y="226301"/>
                </a:moveTo>
                <a:lnTo>
                  <a:pt x="6423787" y="226301"/>
                </a:lnTo>
                <a:lnTo>
                  <a:pt x="6423787" y="0"/>
                </a:lnTo>
                <a:lnTo>
                  <a:pt x="0" y="0"/>
                </a:lnTo>
                <a:lnTo>
                  <a:pt x="0" y="226301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1580" y="2980944"/>
            <a:ext cx="1400556" cy="2712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695" y="2977895"/>
            <a:ext cx="6518148" cy="2720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0891" y="3095244"/>
            <a:ext cx="1914143" cy="6294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7813" y="3002432"/>
            <a:ext cx="6424295" cy="724535"/>
          </a:xfrm>
          <a:custGeom>
            <a:avLst/>
            <a:gdLst/>
            <a:ahLst/>
            <a:cxnLst/>
            <a:rect l="l" t="t" r="r" b="b"/>
            <a:pathLst>
              <a:path w="6424295" h="724535">
                <a:moveTo>
                  <a:pt x="0" y="724128"/>
                </a:moveTo>
                <a:lnTo>
                  <a:pt x="6423787" y="724128"/>
                </a:lnTo>
                <a:lnTo>
                  <a:pt x="6423787" y="0"/>
                </a:lnTo>
                <a:lnTo>
                  <a:pt x="0" y="0"/>
                </a:lnTo>
                <a:lnTo>
                  <a:pt x="0" y="724128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7813" y="5401183"/>
            <a:ext cx="6424295" cy="226695"/>
          </a:xfrm>
          <a:custGeom>
            <a:avLst/>
            <a:gdLst/>
            <a:ahLst/>
            <a:cxnLst/>
            <a:rect l="l" t="t" r="r" b="b"/>
            <a:pathLst>
              <a:path w="6424295" h="226695">
                <a:moveTo>
                  <a:pt x="0" y="226339"/>
                </a:moveTo>
                <a:lnTo>
                  <a:pt x="6423787" y="226339"/>
                </a:lnTo>
                <a:lnTo>
                  <a:pt x="6423787" y="0"/>
                </a:lnTo>
                <a:lnTo>
                  <a:pt x="0" y="0"/>
                </a:lnTo>
                <a:lnTo>
                  <a:pt x="0" y="22633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7067" y="3706367"/>
            <a:ext cx="925068" cy="1761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20695" y="3701796"/>
            <a:ext cx="6518148" cy="17693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1007" y="3680459"/>
            <a:ext cx="6153912" cy="9098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7813" y="3726560"/>
            <a:ext cx="6424295" cy="724535"/>
          </a:xfrm>
          <a:custGeom>
            <a:avLst/>
            <a:gdLst/>
            <a:ahLst/>
            <a:cxnLst/>
            <a:rect l="l" t="t" r="r" b="b"/>
            <a:pathLst>
              <a:path w="6424295" h="724535">
                <a:moveTo>
                  <a:pt x="0" y="724153"/>
                </a:moveTo>
                <a:lnTo>
                  <a:pt x="6423787" y="724153"/>
                </a:lnTo>
                <a:lnTo>
                  <a:pt x="6423787" y="0"/>
                </a:lnTo>
                <a:lnTo>
                  <a:pt x="0" y="0"/>
                </a:lnTo>
                <a:lnTo>
                  <a:pt x="0" y="724153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7813" y="5174869"/>
            <a:ext cx="6424295" cy="226695"/>
          </a:xfrm>
          <a:custGeom>
            <a:avLst/>
            <a:gdLst/>
            <a:ahLst/>
            <a:cxnLst/>
            <a:rect l="l" t="t" r="r" b="b"/>
            <a:pathLst>
              <a:path w="6424295" h="226695">
                <a:moveTo>
                  <a:pt x="0" y="226313"/>
                </a:moveTo>
                <a:lnTo>
                  <a:pt x="6423787" y="226313"/>
                </a:lnTo>
                <a:lnTo>
                  <a:pt x="6423787" y="0"/>
                </a:lnTo>
                <a:lnTo>
                  <a:pt x="0" y="0"/>
                </a:lnTo>
                <a:lnTo>
                  <a:pt x="0" y="226313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2555" y="4430267"/>
            <a:ext cx="449580" cy="810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0695" y="4425696"/>
            <a:ext cx="6518148" cy="8199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1551" y="4544567"/>
            <a:ext cx="6632448" cy="6294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7813" y="4450715"/>
            <a:ext cx="6424295" cy="724535"/>
          </a:xfrm>
          <a:custGeom>
            <a:avLst/>
            <a:gdLst/>
            <a:ahLst/>
            <a:cxnLst/>
            <a:rect l="l" t="t" r="r" b="b"/>
            <a:pathLst>
              <a:path w="6424295" h="724535">
                <a:moveTo>
                  <a:pt x="0" y="724154"/>
                </a:moveTo>
                <a:lnTo>
                  <a:pt x="6423787" y="724154"/>
                </a:lnTo>
                <a:lnTo>
                  <a:pt x="6423787" y="0"/>
                </a:lnTo>
                <a:lnTo>
                  <a:pt x="0" y="0"/>
                </a:lnTo>
                <a:lnTo>
                  <a:pt x="0" y="724154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563050" y="1549463"/>
          <a:ext cx="6423660" cy="452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3660"/>
              </a:tblGrid>
              <a:tr h="7239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Comportamiento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antijurídico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ético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autorizado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1995805" marR="350520" indent="-1630045">
                        <a:lnSpc>
                          <a:spcPts val="2210"/>
                        </a:lnSpc>
                        <a:spcBef>
                          <a:spcPts val="55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Relacionado con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el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procesado automático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datos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/o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transmisiones de</a:t>
                      </a:r>
                      <a:r>
                        <a:rPr sz="20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datos.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Organización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desarrollo Económico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(OCDE)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  <a:hlinkClick r:id="rId17"/>
                        </a:rPr>
                        <a:t>www.oecd.org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9705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C"/>
                      </a:solidFill>
                      <a:prstDash val="solid"/>
                    </a:lnL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666" y="2481452"/>
            <a:ext cx="3058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INGRESAR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7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2832" y="3894201"/>
            <a:ext cx="4954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  <a:hlinkClick r:id="rId2"/>
              </a:rPr>
              <a:t>www.delitosinformaticos.com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676309" y="1392637"/>
            <a:ext cx="6415530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C" sz="3300" dirty="0">
                <a:solidFill>
                  <a:prstClr val="black"/>
                </a:solidFill>
              </a:rPr>
              <a:t>ACTIVIDAD DE CONSOLIDACIÓN</a:t>
            </a:r>
            <a:endParaRPr lang="en-US" sz="3300" dirty="0">
              <a:solidFill>
                <a:prstClr val="black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62298" y="2898997"/>
            <a:ext cx="6400801" cy="204769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C" sz="2400" dirty="0" smtClean="0">
                <a:solidFill>
                  <a:srgbClr val="A5A5A5">
                    <a:lumMod val="50000"/>
                  </a:srgbClr>
                </a:solidFill>
              </a:rPr>
              <a:t>Mediante ejemplos citar 4 casos que podrían estar dentro de los delitos informáticos.</a:t>
            </a:r>
            <a:endParaRPr lang="es-EC" sz="2400" dirty="0">
              <a:solidFill>
                <a:srgbClr val="A5A5A5">
                  <a:lumMod val="50000"/>
                </a:srgbClr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400" dirty="0">
              <a:solidFill>
                <a:srgbClr val="A5A5A5">
                  <a:lumMod val="50000"/>
                </a:srgbClr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400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6657975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783" y="464569"/>
            <a:ext cx="1188530" cy="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154</Words>
  <Application>Microsoft Office PowerPoint</Application>
  <PresentationFormat>Presentación en pantalla 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Verdana</vt:lpstr>
      <vt:lpstr>Wingdings 2</vt:lpstr>
      <vt:lpstr>Office Theme</vt:lpstr>
      <vt:lpstr>1_Tema de Office</vt:lpstr>
      <vt:lpstr>Presentación de PowerPoint</vt:lpstr>
      <vt:lpstr>Presentación de PowerPoint</vt:lpstr>
      <vt:lpstr>SUBTEMAS</vt:lpstr>
      <vt:lpstr>Presentación de PowerPoint</vt:lpstr>
      <vt:lpstr>DELITOS INFORMATICOS</vt:lpstr>
      <vt:lpstr>¿Qué es la piratería?</vt:lpstr>
      <vt:lpstr>CARACTERISTICAS</vt:lpstr>
      <vt:lpstr>Presentación de PowerPoint</vt:lpstr>
      <vt:lpstr>Presentación de PowerPoint</vt:lpstr>
      <vt:lpstr>Presentación de PowerPoint</vt:lpstr>
      <vt:lpstr>Presentación de PowerPoint</vt:lpstr>
      <vt:lpstr>GRACIAS ESTUDIANTES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LEGALES DE LA TECNOLOGIA</dc:title>
  <dc:creator>Patricio Sanchez</dc:creator>
  <cp:lastModifiedBy>DocenteUNEMI</cp:lastModifiedBy>
  <cp:revision>27</cp:revision>
  <dcterms:created xsi:type="dcterms:W3CDTF">2017-10-02T03:15:05Z</dcterms:created>
  <dcterms:modified xsi:type="dcterms:W3CDTF">2020-05-19T19:55:34Z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2017-10-02T00:00:00Z</vt:filetime>
  </property>
</Properties>
</file>