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9" r:id="rId3"/>
    <p:sldId id="270" r:id="rId4"/>
    <p:sldId id="267" r:id="rId5"/>
    <p:sldId id="258" r:id="rId6"/>
    <p:sldId id="259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47BC0-2E2D-2943-9FD4-A512ACB13FA9}" type="datetimeFigureOut">
              <a:rPr lang="en-US" smtClean="0"/>
              <a:t>10/10/17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B9087-1DF3-8548-9380-9DC7F8D0C4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68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B9087-1DF3-8548-9380-9DC7F8D0C48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97557"/>
            <a:ext cx="8787384" cy="626251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0" y="162423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1707444"/>
            <a:ext cx="8308975" cy="454095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63584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976" y="162423"/>
            <a:ext cx="8308975" cy="9523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326444"/>
            <a:ext cx="8308975" cy="492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E96E7-20EE-2449-87BA-4C855408438E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Ethereum</a:t>
            </a:r>
            <a:r>
              <a:rPr lang="en-AU" dirty="0" smtClean="0"/>
              <a:t> </a:t>
            </a:r>
            <a:r>
              <a:rPr lang="en-AU" dirty="0" err="1" smtClean="0"/>
              <a:t>Blockchain</a:t>
            </a:r>
            <a:r>
              <a:rPr lang="en-AU" dirty="0" smtClean="0"/>
              <a:t> on Azure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4923489"/>
            <a:ext cx="8307387" cy="1113491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sz="2400" dirty="0" smtClean="0"/>
              <a:t>Perth Cloud </a:t>
            </a:r>
            <a:r>
              <a:rPr lang="en-AU" sz="2400" dirty="0" err="1" smtClean="0"/>
              <a:t>Meetup</a:t>
            </a:r>
            <a:r>
              <a:rPr lang="en-AU" sz="2400" dirty="0" smtClean="0"/>
              <a:t> 10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October 2017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216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of </a:t>
            </a:r>
            <a:r>
              <a:rPr lang="en-AU" dirty="0" err="1" smtClean="0"/>
              <a:t>Blockchain</a:t>
            </a:r>
            <a:r>
              <a:rPr lang="en-AU" dirty="0" smtClean="0"/>
              <a:t> Club!</a:t>
            </a:r>
            <a:endParaRPr lang="en-AU" dirty="0"/>
          </a:p>
        </p:txBody>
      </p:sp>
      <p:pic>
        <p:nvPicPr>
          <p:cNvPr id="4" name="Picture 3" descr="Screen Shot 2017-10-09 at 9.0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6" y="1668162"/>
            <a:ext cx="8695808" cy="47371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7043" y="2041882"/>
            <a:ext cx="7608374" cy="66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AU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Rule 1: </a:t>
            </a:r>
            <a:r>
              <a:rPr lang="en-AU" sz="32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Blockchain</a:t>
            </a:r>
            <a:r>
              <a:rPr lang="en-AU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is not </a:t>
            </a:r>
            <a:r>
              <a:rPr lang="en-AU" sz="32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Bitcoin</a:t>
            </a:r>
            <a:r>
              <a:rPr lang="en-AU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043" y="3567485"/>
            <a:ext cx="7628333" cy="66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AU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Rule 2: </a:t>
            </a:r>
            <a:r>
              <a:rPr lang="en-AU" sz="32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Blockchain</a:t>
            </a:r>
            <a:r>
              <a:rPr lang="en-AU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is not </a:t>
            </a:r>
            <a:r>
              <a:rPr lang="en-AU" sz="32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Bitcoin</a:t>
            </a:r>
            <a:r>
              <a:rPr lang="en-AU" sz="3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2" y="4962547"/>
            <a:ext cx="8343460" cy="1060707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en-AU" sz="3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Rule </a:t>
            </a:r>
            <a:r>
              <a:rPr lang="en-AU" sz="3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3: </a:t>
            </a:r>
            <a:r>
              <a:rPr lang="en-AU" sz="34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Blockchain</a:t>
            </a:r>
            <a:r>
              <a:rPr lang="en-AU" sz="3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is all about trust in an untrusted environment</a:t>
            </a:r>
            <a:r>
              <a:rPr lang="en-AU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pPr marL="228600" lvl="1" indent="0">
              <a:buNone/>
            </a:pPr>
            <a:endParaRPr lang="en-AU" sz="3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94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We’ll </a:t>
            </a:r>
            <a:r>
              <a:rPr lang="en-AU" dirty="0"/>
              <a:t>setup Azure</a:t>
            </a:r>
          </a:p>
          <a:p>
            <a:r>
              <a:rPr lang="en-AU" dirty="0"/>
              <a:t>Well talk about how it all works</a:t>
            </a:r>
          </a:p>
          <a:p>
            <a:r>
              <a:rPr lang="en-AU" dirty="0"/>
              <a:t>Discuss Smart Contracts and some real world examples</a:t>
            </a:r>
          </a:p>
          <a:p>
            <a:r>
              <a:rPr lang="en-AU" dirty="0"/>
              <a:t>Demo of setting up account and sending “Eth”</a:t>
            </a:r>
            <a:r>
              <a:rPr lang="en-AU" dirty="0" smtClean="0"/>
              <a:t>.</a:t>
            </a:r>
          </a:p>
          <a:p>
            <a:r>
              <a:rPr lang="en-AU" dirty="0" smtClean="0"/>
              <a:t>If we have time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Deploy a Contract </a:t>
            </a:r>
          </a:p>
          <a:p>
            <a:pPr marL="228600" lvl="1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48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First up is the Azure Setup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Plenty of options in Azure</a:t>
            </a:r>
          </a:p>
          <a:p>
            <a:pPr lvl="1"/>
            <a:r>
              <a:rPr lang="en-AU" dirty="0" err="1"/>
              <a:t>HyperLedger</a:t>
            </a:r>
            <a:endParaRPr lang="en-AU" dirty="0"/>
          </a:p>
          <a:p>
            <a:pPr lvl="1"/>
            <a:r>
              <a:rPr lang="en-AU" dirty="0" err="1" smtClean="0"/>
              <a:t>Etheruem</a:t>
            </a:r>
            <a:endParaRPr lang="en-AU" dirty="0" smtClean="0"/>
          </a:p>
          <a:p>
            <a:pPr lvl="1"/>
            <a:r>
              <a:rPr lang="en-AU" dirty="0" smtClean="0"/>
              <a:t>Quorum</a:t>
            </a:r>
          </a:p>
          <a:p>
            <a:pPr lvl="1"/>
            <a:r>
              <a:rPr lang="en-AU" dirty="0" err="1" smtClean="0"/>
              <a:t>Stratro</a:t>
            </a:r>
            <a:endParaRPr lang="en-AU" dirty="0" smtClean="0"/>
          </a:p>
          <a:p>
            <a:pPr lvl="1"/>
            <a:r>
              <a:rPr lang="en-AU" dirty="0" err="1" smtClean="0"/>
              <a:t>Vizix</a:t>
            </a:r>
            <a:endParaRPr lang="en-AU" dirty="0" smtClean="0"/>
          </a:p>
          <a:p>
            <a:pPr lvl="1"/>
            <a:r>
              <a:rPr lang="en-AU" dirty="0" err="1" smtClean="0"/>
              <a:t>Syscoin</a:t>
            </a:r>
            <a:endParaRPr lang="en-AU" dirty="0" smtClean="0"/>
          </a:p>
          <a:p>
            <a:pPr lvl="1"/>
            <a:r>
              <a:rPr lang="en-AU" dirty="0" err="1" smtClean="0"/>
              <a:t>Emercoin</a:t>
            </a:r>
            <a:endParaRPr lang="en-AU" dirty="0" smtClean="0"/>
          </a:p>
          <a:p>
            <a:r>
              <a:rPr lang="en-AU" dirty="0" smtClean="0"/>
              <a:t>Just search “</a:t>
            </a:r>
            <a:r>
              <a:rPr lang="en-AU" dirty="0" err="1" smtClean="0"/>
              <a:t>Blockchain</a:t>
            </a:r>
            <a:r>
              <a:rPr lang="en-AU" dirty="0" smtClean="0"/>
              <a:t>”</a:t>
            </a:r>
          </a:p>
        </p:txBody>
      </p:sp>
      <p:pic>
        <p:nvPicPr>
          <p:cNvPr id="5" name="Picture 4" descr="Screen Shot 2017-10-02 at 9.4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1907903"/>
            <a:ext cx="5156200" cy="43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 block chain? Some basics.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1707444"/>
            <a:ext cx="8308975" cy="340040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Distributed Database of processing nodes aka “Miners”</a:t>
            </a:r>
          </a:p>
          <a:p>
            <a:r>
              <a:rPr lang="en-AU" dirty="0" smtClean="0"/>
              <a:t>First record is called the “Genesis block”</a:t>
            </a:r>
          </a:p>
          <a:p>
            <a:r>
              <a:rPr lang="en-AU" dirty="0" smtClean="0"/>
              <a:t>Transactions are recorded in ‘Blocks’ by Miners</a:t>
            </a:r>
          </a:p>
          <a:p>
            <a:r>
              <a:rPr lang="en-AU" dirty="0" smtClean="0"/>
              <a:t>Every node (or majority) need to agree</a:t>
            </a:r>
          </a:p>
          <a:p>
            <a:r>
              <a:rPr lang="en-AU" dirty="0" smtClean="0"/>
              <a:t>Blocks are then cryptographically ‘signed’ </a:t>
            </a:r>
          </a:p>
          <a:p>
            <a:r>
              <a:rPr lang="en-AU" dirty="0" smtClean="0"/>
              <a:t>Then it repeats</a:t>
            </a:r>
          </a:p>
          <a:p>
            <a:r>
              <a:rPr lang="en-AU" dirty="0" smtClean="0"/>
              <a:t>Blocks can’t be unchanged and incorruptible</a:t>
            </a:r>
            <a:endParaRPr lang="en-AU" dirty="0"/>
          </a:p>
          <a:p>
            <a:endParaRPr lang="en-AU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2426177" y="520192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 smtClean="0"/>
              <a:t>Block</a:t>
            </a:r>
          </a:p>
          <a:p>
            <a:pPr algn="ctr"/>
            <a:r>
              <a:rPr lang="en-AU" dirty="0" smtClean="0"/>
              <a:t>#2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830426" y="5107847"/>
            <a:ext cx="411480" cy="104647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 smtClean="0"/>
              <a:t>######</a:t>
            </a:r>
            <a:endParaRPr lang="en-AU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869711" y="5201927"/>
            <a:ext cx="822960" cy="822960"/>
          </a:xfrm>
          <a:prstGeom prst="round2Same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AU" sz="1400" dirty="0" smtClean="0"/>
              <a:t>Genesis block</a:t>
            </a:r>
            <a:endParaRPr lang="en-AU" sz="1400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3982128" y="5201013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 smtClean="0"/>
              <a:t>Block</a:t>
            </a:r>
          </a:p>
          <a:p>
            <a:pPr algn="ctr"/>
            <a:r>
              <a:rPr lang="en-AU" dirty="0" smtClean="0"/>
              <a:t>#3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386377" y="5106933"/>
            <a:ext cx="411480" cy="104647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 smtClean="0"/>
              <a:t>######</a:t>
            </a:r>
            <a:endParaRPr lang="en-AU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5538079" y="5190477"/>
            <a:ext cx="822960" cy="822960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 smtClean="0"/>
              <a:t>Block</a:t>
            </a:r>
          </a:p>
          <a:p>
            <a:pPr algn="ctr"/>
            <a:r>
              <a:rPr lang="en-AU" dirty="0" smtClean="0"/>
              <a:t>#4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4942328" y="5096397"/>
            <a:ext cx="411480" cy="104647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 smtClean="0"/>
              <a:t>######</a:t>
            </a:r>
            <a:endParaRPr lang="en-AU" dirty="0"/>
          </a:p>
        </p:txBody>
      </p:sp>
      <p:sp>
        <p:nvSpPr>
          <p:cNvPr id="16" name="Quad Arrow 15"/>
          <p:cNvSpPr/>
          <p:nvPr/>
        </p:nvSpPr>
        <p:spPr>
          <a:xfrm>
            <a:off x="6419595" y="2994862"/>
            <a:ext cx="1184072" cy="1096995"/>
          </a:xfrm>
          <a:prstGeom prst="quadArrow">
            <a:avLst>
              <a:gd name="adj1" fmla="val 8208"/>
              <a:gd name="adj2" fmla="val 15354"/>
              <a:gd name="adj3" fmla="val 225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pSp>
        <p:nvGrpSpPr>
          <p:cNvPr id="35" name="Group 34"/>
          <p:cNvGrpSpPr/>
          <p:nvPr/>
        </p:nvGrpSpPr>
        <p:grpSpPr>
          <a:xfrm>
            <a:off x="5313979" y="2029963"/>
            <a:ext cx="3368328" cy="3092966"/>
            <a:chOff x="5313979" y="2029963"/>
            <a:chExt cx="3368328" cy="3092966"/>
          </a:xfrm>
        </p:grpSpPr>
        <p:sp>
          <p:nvSpPr>
            <p:cNvPr id="13" name="Frame 12"/>
            <p:cNvSpPr/>
            <p:nvPr/>
          </p:nvSpPr>
          <p:spPr>
            <a:xfrm>
              <a:off x="5313979" y="3202029"/>
              <a:ext cx="1015928" cy="822960"/>
            </a:xfrm>
            <a:prstGeom prst="fram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Miner A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Frame 17"/>
            <p:cNvSpPr/>
            <p:nvPr/>
          </p:nvSpPr>
          <p:spPr>
            <a:xfrm>
              <a:off x="6482307" y="4299969"/>
              <a:ext cx="1015928" cy="822960"/>
            </a:xfrm>
            <a:prstGeom prst="fram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Miner D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" name="Frame 18"/>
            <p:cNvSpPr/>
            <p:nvPr/>
          </p:nvSpPr>
          <p:spPr>
            <a:xfrm>
              <a:off x="7666379" y="3142637"/>
              <a:ext cx="1015928" cy="822960"/>
            </a:xfrm>
            <a:prstGeom prst="fram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Miner C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Frame 19"/>
            <p:cNvSpPr/>
            <p:nvPr/>
          </p:nvSpPr>
          <p:spPr>
            <a:xfrm>
              <a:off x="6482307" y="2029963"/>
              <a:ext cx="1015928" cy="822960"/>
            </a:xfrm>
            <a:prstGeom prst="fram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AU" dirty="0" smtClean="0">
                  <a:solidFill>
                    <a:schemeClr val="tx1"/>
                  </a:solidFill>
                </a:rPr>
                <a:t>Miner B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26668" y="2696945"/>
            <a:ext cx="6239711" cy="2410903"/>
            <a:chOff x="1426668" y="2696945"/>
            <a:chExt cx="6239711" cy="2410903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426668" y="3904297"/>
              <a:ext cx="3887311" cy="1203551"/>
            </a:xfrm>
            <a:prstGeom prst="line">
              <a:avLst/>
            </a:prstGeom>
            <a:ln>
              <a:solidFill>
                <a:schemeClr val="bg2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426668" y="4656933"/>
              <a:ext cx="4903238" cy="439465"/>
            </a:xfrm>
            <a:prstGeom prst="line">
              <a:avLst/>
            </a:prstGeom>
            <a:ln>
              <a:solidFill>
                <a:schemeClr val="bg2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426668" y="2696945"/>
              <a:ext cx="4903238" cy="2410903"/>
            </a:xfrm>
            <a:prstGeom prst="line">
              <a:avLst/>
            </a:prstGeom>
            <a:ln>
              <a:solidFill>
                <a:schemeClr val="bg2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426668" y="3778858"/>
              <a:ext cx="6239711" cy="1317540"/>
            </a:xfrm>
            <a:prstGeom prst="line">
              <a:avLst/>
            </a:prstGeom>
            <a:ln>
              <a:solidFill>
                <a:schemeClr val="bg2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759972" y="2587185"/>
            <a:ext cx="4843696" cy="2504982"/>
            <a:chOff x="2069453" y="2696945"/>
            <a:chExt cx="5534214" cy="2242226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2069453" y="4024989"/>
              <a:ext cx="3284355" cy="914182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221854" y="2696945"/>
              <a:ext cx="4108052" cy="224222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221854" y="3904297"/>
              <a:ext cx="5381813" cy="1034874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8" idx="1"/>
            </p:cNvCxnSpPr>
            <p:nvPr/>
          </p:nvCxnSpPr>
          <p:spPr>
            <a:xfrm flipH="1">
              <a:off x="2241906" y="4711449"/>
              <a:ext cx="4240401" cy="227722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6423457" y="5096397"/>
            <a:ext cx="411480" cy="104647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 smtClean="0"/>
              <a:t>######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3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xmlns:p14="http://schemas.microsoft.com/office/powerpoint/2010/main" spd="slow" advClick="0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6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we’re also looking at Smart Contracts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Important </a:t>
            </a:r>
          </a:p>
          <a:p>
            <a:pPr lvl="1"/>
            <a:r>
              <a:rPr lang="en-AU" dirty="0"/>
              <a:t>Your smart contract is NOT smart and NOT a contract!  It’s just code that updates a ledger.</a:t>
            </a:r>
          </a:p>
          <a:p>
            <a:pPr lvl="1"/>
            <a:r>
              <a:rPr lang="en-AU" dirty="0"/>
              <a:t>Your contracts are merciless and programmers make </a:t>
            </a:r>
            <a:r>
              <a:rPr lang="en-AU" dirty="0" smtClean="0"/>
              <a:t>mistakes</a:t>
            </a:r>
          </a:p>
          <a:p>
            <a:pPr lvl="1"/>
            <a:r>
              <a:rPr lang="en-US" dirty="0" smtClean="0"/>
              <a:t>Contracts run on every node in the network</a:t>
            </a:r>
            <a:endParaRPr lang="en-AU" dirty="0" smtClean="0"/>
          </a:p>
          <a:p>
            <a:r>
              <a:rPr lang="en-AU" dirty="0" smtClean="0"/>
              <a:t>Act as </a:t>
            </a:r>
            <a:r>
              <a:rPr lang="en-AU" dirty="0"/>
              <a:t>a automated “trusted” third </a:t>
            </a:r>
            <a:r>
              <a:rPr lang="en-AU" dirty="0" smtClean="0"/>
              <a:t>party</a:t>
            </a:r>
          </a:p>
          <a:p>
            <a:pPr lvl="1"/>
            <a:r>
              <a:rPr lang="en-AU" dirty="0" smtClean="0"/>
              <a:t>Transfer tokens and pay out when a criteria has been reached</a:t>
            </a:r>
            <a:endParaRPr lang="en-AU" dirty="0"/>
          </a:p>
          <a:p>
            <a:pPr lvl="1"/>
            <a:r>
              <a:rPr lang="en-AU" dirty="0" smtClean="0"/>
              <a:t>Trusted as code </a:t>
            </a:r>
            <a:r>
              <a:rPr lang="en-AU" dirty="0"/>
              <a:t>does not lie or </a:t>
            </a:r>
            <a:r>
              <a:rPr lang="en-AU" dirty="0" smtClean="0"/>
              <a:t>cheat</a:t>
            </a:r>
            <a:endParaRPr lang="en-AU" dirty="0"/>
          </a:p>
          <a:p>
            <a:pPr lvl="1"/>
            <a:r>
              <a:rPr lang="en-AU" dirty="0" smtClean="0"/>
              <a:t>Contracts can </a:t>
            </a:r>
            <a:r>
              <a:rPr lang="en-AU" dirty="0"/>
              <a:t>be published, checked and audited also “verified” </a:t>
            </a:r>
            <a:r>
              <a:rPr lang="en-AU" dirty="0" smtClean="0"/>
              <a:t>to </a:t>
            </a:r>
            <a:r>
              <a:rPr lang="en-AU" dirty="0"/>
              <a:t>ensure what is supposed to happen, will happen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78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76" y="272183"/>
            <a:ext cx="8464924" cy="952355"/>
          </a:xfrm>
        </p:spPr>
        <p:txBody>
          <a:bodyPr/>
          <a:lstStyle/>
          <a:p>
            <a:r>
              <a:rPr lang="en-AU" dirty="0" smtClean="0"/>
              <a:t>Some real world examples.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FINANCIAL </a:t>
            </a:r>
            <a:r>
              <a:rPr lang="en-AU" dirty="0" smtClean="0"/>
              <a:t>/ COMMERCIAL SERVICES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endParaRPr lang="en-AU" dirty="0"/>
          </a:p>
          <a:p>
            <a:r>
              <a:rPr lang="en-AU" dirty="0" smtClean="0"/>
              <a:t>GOVERNMENT / CIVIL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5" name="Picture 4" descr="Screen Shot 2017-03-18 at 10.29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90" y="2354574"/>
            <a:ext cx="2195127" cy="531632"/>
          </a:xfrm>
          <a:prstGeom prst="rect">
            <a:avLst/>
          </a:prstGeom>
        </p:spPr>
      </p:pic>
      <p:pic>
        <p:nvPicPr>
          <p:cNvPr id="8" name="Picture 7" descr="Screen Shot 2017-03-18 at 10.38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03" y="2306988"/>
            <a:ext cx="737999" cy="7144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58140" y="2373055"/>
            <a:ext cx="169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DAO</a:t>
            </a:r>
          </a:p>
          <a:p>
            <a:r>
              <a:rPr lang="en-AU" dirty="0" smtClean="0"/>
              <a:t>Various services</a:t>
            </a:r>
            <a:endParaRPr lang="en-AU" dirty="0"/>
          </a:p>
        </p:txBody>
      </p:sp>
      <p:pic>
        <p:nvPicPr>
          <p:cNvPr id="10" name="Picture 9" descr="Screen Shot 2017-03-18 at 10.41.0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28" y="2306988"/>
            <a:ext cx="1173521" cy="549148"/>
          </a:xfrm>
          <a:prstGeom prst="rect">
            <a:avLst/>
          </a:prstGeom>
        </p:spPr>
      </p:pic>
      <p:pic>
        <p:nvPicPr>
          <p:cNvPr id="12" name="Picture 11" descr="Screen Shot 2017-03-18 at 10.47.4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90" y="4453018"/>
            <a:ext cx="1125921" cy="11065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41532" y="4612992"/>
            <a:ext cx="165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Autonomous </a:t>
            </a:r>
          </a:p>
          <a:p>
            <a:r>
              <a:rPr lang="en-AU" dirty="0" smtClean="0"/>
              <a:t>Record Keeping</a:t>
            </a:r>
            <a:endParaRPr lang="en-AU" dirty="0"/>
          </a:p>
        </p:txBody>
      </p:sp>
      <p:pic>
        <p:nvPicPr>
          <p:cNvPr id="16" name="Picture 15" descr="Screen Shot 2017-03-18 at 10.56.45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5" y="3253707"/>
            <a:ext cx="2480991" cy="4549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32234" y="3293294"/>
            <a:ext cx="137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Bill-of-lading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3215676" y="5861066"/>
            <a:ext cx="226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Swedish </a:t>
            </a:r>
            <a:r>
              <a:rPr lang="en-AU" dirty="0" smtClean="0"/>
              <a:t>Land Registry</a:t>
            </a:r>
            <a:endParaRPr lang="en-AU" dirty="0"/>
          </a:p>
        </p:txBody>
      </p:sp>
      <p:pic>
        <p:nvPicPr>
          <p:cNvPr id="19" name="Picture 18" descr="Screen Shot 2017-03-18 at 10.59.34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8" y="5861066"/>
            <a:ext cx="2036828" cy="435051"/>
          </a:xfrm>
          <a:prstGeom prst="rect">
            <a:avLst/>
          </a:prstGeom>
        </p:spPr>
      </p:pic>
      <p:pic>
        <p:nvPicPr>
          <p:cNvPr id="4" name="Picture 3" descr="Screen Shot 2017-03-28 at 10.55.3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20" y="4495218"/>
            <a:ext cx="930076" cy="8980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55376" y="4535373"/>
            <a:ext cx="179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Food distribution</a:t>
            </a:r>
          </a:p>
          <a:p>
            <a:r>
              <a:rPr lang="en-AU" dirty="0" smtClean="0"/>
              <a:t>and Supply chain</a:t>
            </a:r>
            <a:endParaRPr lang="en-AU" dirty="0"/>
          </a:p>
        </p:txBody>
      </p:sp>
      <p:pic>
        <p:nvPicPr>
          <p:cNvPr id="6" name="Picture 5" descr="Screen Shot 2017-10-02 at 9.54.5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88" y="3099098"/>
            <a:ext cx="2730500" cy="609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815817" y="3119331"/>
            <a:ext cx="103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Diamond</a:t>
            </a:r>
          </a:p>
          <a:p>
            <a:r>
              <a:rPr lang="en-AU" dirty="0" smtClean="0"/>
              <a:t> tracking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7911857" y="23730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Shares</a:t>
            </a:r>
          </a:p>
        </p:txBody>
      </p:sp>
    </p:spTree>
    <p:extLst>
      <p:ext uri="{BB962C8B-B14F-4D97-AF65-F5344CB8AC3E}">
        <p14:creationId xmlns:p14="http://schemas.microsoft.com/office/powerpoint/2010/main" val="33361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pic>
        <p:nvPicPr>
          <p:cNvPr id="4" name="Picture 3" descr="Screen Shot 2017-10-09 at 9.1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6" y="1567743"/>
            <a:ext cx="8820524" cy="51534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783644"/>
            <a:ext cx="8308975" cy="4540955"/>
          </a:xfrm>
        </p:spPr>
        <p:txBody>
          <a:bodyPr/>
          <a:lstStyle/>
          <a:p>
            <a:r>
              <a:rPr lang="en-AU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Lets start with 1 trillion Eth. !!!</a:t>
            </a:r>
          </a:p>
          <a:p>
            <a:r>
              <a:rPr lang="en-AU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Create a few accounts</a:t>
            </a:r>
          </a:p>
          <a:p>
            <a:r>
              <a:rPr lang="en-AU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Transfer Eth between accounts</a:t>
            </a:r>
          </a:p>
          <a:p>
            <a:r>
              <a:rPr lang="en-AU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Deploy a simple Contract</a:t>
            </a:r>
          </a:p>
          <a:p>
            <a:r>
              <a:rPr lang="en-AU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Interact with the contract</a:t>
            </a:r>
          </a:p>
          <a:p>
            <a:endParaRPr lang="en-AU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endParaRPr lang="en-AU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61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976</TotalTime>
  <Words>367</Words>
  <Application>Microsoft Macintosh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Expo</vt:lpstr>
      <vt:lpstr>Ethereum Blockchain on Azure</vt:lpstr>
      <vt:lpstr>Rules of Blockchain Club!</vt:lpstr>
      <vt:lpstr>Agenda</vt:lpstr>
      <vt:lpstr>First up is the Azure Setup</vt:lpstr>
      <vt:lpstr>What is a block chain? Some basics.</vt:lpstr>
      <vt:lpstr>But we’re also looking at Smart Contracts</vt:lpstr>
      <vt:lpstr>Some real world examples.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Smart Contracts</dc:title>
  <dc:creator>Richard</dc:creator>
  <cp:lastModifiedBy>Richard</cp:lastModifiedBy>
  <cp:revision>47</cp:revision>
  <dcterms:created xsi:type="dcterms:W3CDTF">2017-03-15T01:03:17Z</dcterms:created>
  <dcterms:modified xsi:type="dcterms:W3CDTF">2017-10-10T10:52:12Z</dcterms:modified>
</cp:coreProperties>
</file>