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5 October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5 October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5 October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arthengine.google.com/timelap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code.earthengine.googl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earth-engin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na/ee-run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Google Earth Engine</a:t>
            </a:r>
            <a:br>
              <a:rPr lang="en-AU" dirty="0" smtClean="0"/>
            </a:br>
            <a:r>
              <a:rPr lang="en-AU" dirty="0" smtClean="0"/>
              <a:t>Perth Cloud </a:t>
            </a:r>
            <a:r>
              <a:rPr lang="en-AU" dirty="0" err="1" smtClean="0"/>
              <a:t>Meetup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1167339"/>
          </a:xfrm>
        </p:spPr>
        <p:txBody>
          <a:bodyPr>
            <a:normAutofit/>
          </a:bodyPr>
          <a:lstStyle/>
          <a:p>
            <a:r>
              <a:rPr lang="en-AU" dirty="0" smtClean="0"/>
              <a:t>October 2017</a:t>
            </a:r>
          </a:p>
          <a:p>
            <a:r>
              <a:rPr lang="en-AU" dirty="0" smtClean="0"/>
              <a:t>Richard Greene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7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190999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First off, Earth Engine is not </a:t>
            </a:r>
            <a:r>
              <a:rPr lang="en-AU" dirty="0" smtClean="0"/>
              <a:t>Google/Bing </a:t>
            </a:r>
            <a:r>
              <a:rPr lang="en-AU" dirty="0" smtClean="0"/>
              <a:t>Maps, but they are similar</a:t>
            </a:r>
            <a:r>
              <a:rPr lang="en-AU" dirty="0" smtClean="0"/>
              <a:t>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Marketing call it “A </a:t>
            </a:r>
            <a:r>
              <a:rPr lang="en-AU" dirty="0"/>
              <a:t>planetary-scale platform for Earth science data &amp; </a:t>
            </a:r>
            <a:r>
              <a:rPr lang="en-AU" dirty="0" smtClean="0"/>
              <a:t>analysis” but in another way it’s just a “Very, very large datasets” running on Cloud servers</a:t>
            </a:r>
          </a:p>
          <a:p>
            <a:pPr marL="18288" indent="0">
              <a:buNone/>
            </a:pPr>
            <a:r>
              <a:rPr lang="en-AU" dirty="0" smtClean="0"/>
              <a:t> </a:t>
            </a:r>
          </a:p>
          <a:p>
            <a:r>
              <a:rPr lang="en-AU" dirty="0" smtClean="0"/>
              <a:t>Has both free public and paid datasets</a:t>
            </a:r>
          </a:p>
          <a:p>
            <a:pPr lvl="1"/>
            <a:r>
              <a:rPr lang="en-AU" dirty="0" smtClean="0"/>
              <a:t>Main use is research</a:t>
            </a:r>
          </a:p>
          <a:p>
            <a:pPr lvl="1"/>
            <a:r>
              <a:rPr lang="en-AU" dirty="0" smtClean="0"/>
              <a:t>Show impact on the environment</a:t>
            </a:r>
          </a:p>
          <a:p>
            <a:pPr lvl="1"/>
            <a:r>
              <a:rPr lang="en-AU" dirty="0" smtClean="0"/>
              <a:t>But there is so much more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 what is Earth Engine?</a:t>
            </a:r>
            <a:endParaRPr lang="en-AU" dirty="0"/>
          </a:p>
        </p:txBody>
      </p:sp>
      <p:sp>
        <p:nvSpPr>
          <p:cNvPr id="12" name="Action Button: Document 11">
            <a:hlinkClick r:id="rId2" highlightClick="1"/>
          </p:cNvPr>
          <p:cNvSpPr/>
          <p:nvPr/>
        </p:nvSpPr>
        <p:spPr>
          <a:xfrm>
            <a:off x="7391400" y="5943600"/>
            <a:ext cx="1181100" cy="7239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3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30500" y="685801"/>
            <a:ext cx="4368800" cy="3657599"/>
          </a:xfrm>
        </p:spPr>
        <p:txBody>
          <a:bodyPr>
            <a:normAutofit fontScale="92500"/>
          </a:bodyPr>
          <a:lstStyle/>
          <a:p>
            <a:pPr marL="475488" indent="-457200">
              <a:buFont typeface="+mj-lt"/>
              <a:buAutoNum type="arabicPeriod"/>
            </a:pPr>
            <a:endParaRPr lang="en-AU" dirty="0" smtClean="0"/>
          </a:p>
          <a:p>
            <a:pPr marL="475488" indent="-457200">
              <a:buFont typeface="+mj-lt"/>
              <a:buAutoNum type="arabicPeriod"/>
            </a:pPr>
            <a:r>
              <a:rPr lang="en-AU" dirty="0" smtClean="0"/>
              <a:t>Started with big boys toys</a:t>
            </a:r>
          </a:p>
          <a:p>
            <a:pPr marL="475488" indent="-457200">
              <a:buFont typeface="+mj-lt"/>
              <a:buAutoNum type="arabicPeriod"/>
            </a:pPr>
            <a:r>
              <a:rPr lang="en-AU" dirty="0" smtClean="0"/>
              <a:t>Australia launched a satellite for the UK in 1971.</a:t>
            </a:r>
          </a:p>
          <a:p>
            <a:pPr marL="475488" indent="-457200">
              <a:buFont typeface="+mj-lt"/>
              <a:buAutoNum type="arabicPeriod"/>
            </a:pPr>
            <a:r>
              <a:rPr lang="en-AU" dirty="0" smtClean="0"/>
              <a:t>Capture data “on demand”</a:t>
            </a:r>
          </a:p>
          <a:p>
            <a:pPr marL="18288" indent="0">
              <a:buNone/>
            </a:pPr>
            <a:endParaRPr lang="en-AU" dirty="0"/>
          </a:p>
          <a:p>
            <a:pPr marL="475488" indent="-457200">
              <a:buFont typeface="+mj-lt"/>
              <a:buAutoNum type="arabicPeriod"/>
            </a:pPr>
            <a:r>
              <a:rPr lang="en-AU" dirty="0" smtClean="0"/>
              <a:t>Moving to </a:t>
            </a:r>
            <a:r>
              <a:rPr lang="en-AU" smtClean="0"/>
              <a:t>small cheap Nano</a:t>
            </a:r>
            <a:r>
              <a:rPr lang="en-AU" dirty="0" smtClean="0"/>
              <a:t>-sat</a:t>
            </a:r>
          </a:p>
          <a:p>
            <a:pPr marL="475488" indent="-457200">
              <a:buFont typeface="+mj-lt"/>
              <a:buAutoNum type="arabicPeriod"/>
            </a:pPr>
            <a:r>
              <a:rPr lang="en-AU" dirty="0" smtClean="0"/>
              <a:t>Capture data “continually”</a:t>
            </a:r>
          </a:p>
          <a:p>
            <a:pPr marL="475488" indent="-457200">
              <a:buFont typeface="+mj-lt"/>
              <a:buAutoNum type="arabicPeriod"/>
            </a:pPr>
            <a:r>
              <a:rPr lang="en-AU" dirty="0" smtClean="0"/>
              <a:t>2017 Australia announced it was creating a space agency</a:t>
            </a:r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Lets looks at the satellite business </a:t>
            </a:r>
            <a:endParaRPr lang="en-AU" dirty="0"/>
          </a:p>
        </p:txBody>
      </p:sp>
      <p:pic>
        <p:nvPicPr>
          <p:cNvPr id="4" name="Picture 3" descr="Screen Shot 2017-09-15 at 10.4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5601"/>
            <a:ext cx="2142021" cy="749300"/>
          </a:xfrm>
          <a:prstGeom prst="rect">
            <a:avLst/>
          </a:prstGeom>
        </p:spPr>
      </p:pic>
      <p:pic>
        <p:nvPicPr>
          <p:cNvPr id="5" name="Picture 4" descr="Screen Shot 2017-09-15 at 10.52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0" y="305618"/>
            <a:ext cx="3362960" cy="760366"/>
          </a:xfrm>
          <a:prstGeom prst="rect">
            <a:avLst/>
          </a:prstGeom>
        </p:spPr>
      </p:pic>
      <p:pic>
        <p:nvPicPr>
          <p:cNvPr id="6" name="Picture 5" descr="Screen Shot 2017-09-15 at 10.53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1270001"/>
            <a:ext cx="1816100" cy="1280316"/>
          </a:xfrm>
          <a:prstGeom prst="rect">
            <a:avLst/>
          </a:prstGeom>
        </p:spPr>
      </p:pic>
      <p:pic>
        <p:nvPicPr>
          <p:cNvPr id="7" name="Picture 6" descr="Screen Shot 2017-09-15 at 10.54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78150"/>
            <a:ext cx="2235200" cy="1144369"/>
          </a:xfrm>
          <a:prstGeom prst="rect">
            <a:avLst/>
          </a:prstGeom>
        </p:spPr>
      </p:pic>
      <p:pic>
        <p:nvPicPr>
          <p:cNvPr id="8" name="Picture 7" descr="Screen Shot 2017-09-15 at 10.55.3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333501"/>
            <a:ext cx="1600395" cy="1280316"/>
          </a:xfrm>
          <a:prstGeom prst="rect">
            <a:avLst/>
          </a:prstGeom>
        </p:spPr>
      </p:pic>
      <p:pic>
        <p:nvPicPr>
          <p:cNvPr id="9" name="Picture 8" descr="Screen Shot 2017-09-15 at 10.56.3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5295900"/>
            <a:ext cx="2832100" cy="134658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434187" y="1600203"/>
            <a:ext cx="5985914" cy="3889129"/>
            <a:chOff x="2434187" y="1600203"/>
            <a:chExt cx="5985914" cy="3889129"/>
          </a:xfrm>
        </p:grpSpPr>
        <p:sp>
          <p:nvSpPr>
            <p:cNvPr id="10" name="Striped Right Arrow 9"/>
            <p:cNvSpPr/>
            <p:nvPr/>
          </p:nvSpPr>
          <p:spPr>
            <a:xfrm rot="5954471">
              <a:off x="7189972" y="3473247"/>
              <a:ext cx="1672857" cy="787400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triped Right Arrow 10"/>
            <p:cNvSpPr/>
            <p:nvPr/>
          </p:nvSpPr>
          <p:spPr>
            <a:xfrm rot="2169663">
              <a:off x="2434187" y="4483099"/>
              <a:ext cx="2719282" cy="787400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Striped Right Arrow 11"/>
            <p:cNvSpPr/>
            <p:nvPr/>
          </p:nvSpPr>
          <p:spPr>
            <a:xfrm rot="5400000">
              <a:off x="4665064" y="2942240"/>
              <a:ext cx="3471473" cy="787400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riped Right Arrow 12"/>
            <p:cNvSpPr/>
            <p:nvPr/>
          </p:nvSpPr>
          <p:spPr>
            <a:xfrm rot="2795765">
              <a:off x="2694025" y="3301445"/>
              <a:ext cx="3588375" cy="787400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42358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Code Playground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 you use it?</a:t>
            </a:r>
            <a:endParaRPr lang="en-AU" dirty="0"/>
          </a:p>
        </p:txBody>
      </p:sp>
      <p:pic>
        <p:nvPicPr>
          <p:cNvPr id="4" name="Picture 3" descr="Screen Shot 2017-09-15 at 11.05.4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4" y="226572"/>
            <a:ext cx="7762171" cy="4871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004" y="5825495"/>
            <a:ext cx="375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Option 1: Online Code playground</a:t>
            </a:r>
          </a:p>
          <a:p>
            <a:r>
              <a:rPr lang="en-AU" dirty="0"/>
              <a:t> </a:t>
            </a:r>
          </a:p>
        </p:txBody>
      </p:sp>
      <p:sp>
        <p:nvSpPr>
          <p:cNvPr id="6" name="Action Button: Document 5">
            <a:hlinkClick r:id="rId3" highlightClick="1"/>
          </p:cNvPr>
          <p:cNvSpPr/>
          <p:nvPr/>
        </p:nvSpPr>
        <p:spPr>
          <a:xfrm>
            <a:off x="7829765" y="6010161"/>
            <a:ext cx="1021273" cy="749059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1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316120"/>
          </a:xfrm>
        </p:spPr>
        <p:txBody>
          <a:bodyPr/>
          <a:lstStyle/>
          <a:p>
            <a:r>
              <a:rPr lang="en-AU" dirty="0" smtClean="0"/>
              <a:t>Two basic options open for developers</a:t>
            </a:r>
          </a:p>
          <a:p>
            <a:pPr lvl="1"/>
            <a:r>
              <a:rPr lang="en-AU" dirty="0" err="1" smtClean="0"/>
              <a:t>Javascript</a:t>
            </a:r>
            <a:endParaRPr lang="en-AU" dirty="0" smtClean="0"/>
          </a:p>
          <a:p>
            <a:pPr lvl="1"/>
            <a:r>
              <a:rPr lang="en-AU" dirty="0" smtClean="0"/>
              <a:t>Python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Both can be downloaded </a:t>
            </a:r>
            <a:r>
              <a:rPr lang="en-AU" dirty="0"/>
              <a:t>from </a:t>
            </a:r>
            <a:endParaRPr lang="en-AU" dirty="0" smtClean="0"/>
          </a:p>
          <a:p>
            <a:pPr lvl="1"/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://developers.google.com/earth-engine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 dirty="0" smtClean="0"/>
              <a:t>Also Docker images available</a:t>
            </a:r>
            <a:endParaRPr lang="en-AU" dirty="0"/>
          </a:p>
          <a:p>
            <a:r>
              <a:rPr lang="en-AU" dirty="0" smtClean="0"/>
              <a:t>Note: These are client side, not server side!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API Code</a:t>
            </a:r>
            <a:endParaRPr lang="en-AU" dirty="0"/>
          </a:p>
        </p:txBody>
      </p:sp>
      <p:sp>
        <p:nvSpPr>
          <p:cNvPr id="4" name="Action Button: Document 3">
            <a:hlinkClick r:id="rId2" highlightClick="1"/>
          </p:cNvPr>
          <p:cNvSpPr/>
          <p:nvPr/>
        </p:nvSpPr>
        <p:spPr>
          <a:xfrm>
            <a:off x="7489340" y="5997067"/>
            <a:ext cx="1139113" cy="720172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Screen Shot 2017-09-15 at 11.30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94" y="2002068"/>
            <a:ext cx="1167641" cy="1086804"/>
          </a:xfrm>
          <a:prstGeom prst="rect">
            <a:avLst/>
          </a:prstGeom>
        </p:spPr>
      </p:pic>
      <p:pic>
        <p:nvPicPr>
          <p:cNvPr id="6" name="Picture 5" descr="Screen Shot 2017-09-15 at 11.31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02" y="2002068"/>
            <a:ext cx="1231900" cy="118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5004" y="5825495"/>
            <a:ext cx="242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Option 2: Native APIs</a:t>
            </a:r>
          </a:p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843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get things running Server Side </a:t>
            </a:r>
          </a:p>
          <a:p>
            <a:pPr lvl="1"/>
            <a:r>
              <a:rPr lang="en-AU" dirty="0" smtClean="0"/>
              <a:t>Download from </a:t>
            </a:r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://github.com/gena/ee-</a:t>
            </a:r>
            <a:r>
              <a:rPr lang="en-AU" dirty="0" smtClean="0">
                <a:hlinkClick r:id="rId2"/>
              </a:rPr>
              <a:t>runner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Your biggest issue will be registration and dealing with security.</a:t>
            </a:r>
          </a:p>
          <a:p>
            <a:pPr lvl="1"/>
            <a:r>
              <a:rPr lang="en-AU" dirty="0" smtClean="0"/>
              <a:t>Download </a:t>
            </a:r>
            <a:r>
              <a:rPr lang="en-AU" dirty="0" err="1" smtClean="0"/>
              <a:t>Json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Download p12 certificate </a:t>
            </a:r>
          </a:p>
          <a:p>
            <a:pPr lvl="1"/>
            <a:endParaRPr lang="en-AU" dirty="0"/>
          </a:p>
          <a:p>
            <a:r>
              <a:rPr lang="en-AU" b="1" dirty="0" smtClean="0"/>
              <a:t>Lets run a demo </a:t>
            </a:r>
            <a:endParaRPr lang="en-A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Server Side Operation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45004" y="5791200"/>
            <a:ext cx="596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Option </a:t>
            </a:r>
            <a:r>
              <a:rPr lang="en-AU" dirty="0"/>
              <a:t>3</a:t>
            </a:r>
            <a:r>
              <a:rPr lang="en-AU" dirty="0" smtClean="0"/>
              <a:t>: EE Runner </a:t>
            </a:r>
            <a:r>
              <a:rPr lang="mr-IN" dirty="0" smtClean="0"/>
              <a:t>…</a:t>
            </a:r>
            <a:r>
              <a:rPr lang="en-US" dirty="0" smtClean="0"/>
              <a:t> Open Source comes to the rescue</a:t>
            </a:r>
            <a:endParaRPr lang="en-AU" dirty="0" smtClean="0"/>
          </a:p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8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76</TotalTime>
  <Words>254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Google Earth Engine Perth Cloud Meetup</vt:lpstr>
      <vt:lpstr>So what is Earth Engine?</vt:lpstr>
      <vt:lpstr>Lets looks at the satellite business </vt:lpstr>
      <vt:lpstr>How do you use it?</vt:lpstr>
      <vt:lpstr>API Code</vt:lpstr>
      <vt:lpstr>Server Side Operation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Earth Engine Perth Meetup</dc:title>
  <dc:creator>Richard</dc:creator>
  <cp:lastModifiedBy>Richard</cp:lastModifiedBy>
  <cp:revision>10</cp:revision>
  <dcterms:created xsi:type="dcterms:W3CDTF">2017-09-15T14:27:37Z</dcterms:created>
  <dcterms:modified xsi:type="dcterms:W3CDTF">2017-10-05T13:39:50Z</dcterms:modified>
</cp:coreProperties>
</file>