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4EA8C-AF6A-47D5-A762-7FC88CB995AE}" v="17" dt="2023-06-16T14:21:37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5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Barad" userId="def9108e-32e7-49f7-abb0-360e4d5b23b4" providerId="ADAL" clId="{F494EA8C-AF6A-47D5-A762-7FC88CB995AE}"/>
    <pc:docChg chg="custSel addSld delSld modSld sldOrd">
      <pc:chgData name="Richard Barad" userId="def9108e-32e7-49f7-abb0-360e4d5b23b4" providerId="ADAL" clId="{F494EA8C-AF6A-47D5-A762-7FC88CB995AE}" dt="2023-06-16T14:23:10.893" v="815" actId="14100"/>
      <pc:docMkLst>
        <pc:docMk/>
      </pc:docMkLst>
      <pc:sldChg chg="del">
        <pc:chgData name="Richard Barad" userId="def9108e-32e7-49f7-abb0-360e4d5b23b4" providerId="ADAL" clId="{F494EA8C-AF6A-47D5-A762-7FC88CB995AE}" dt="2023-06-16T13:47:36.434" v="0" actId="47"/>
        <pc:sldMkLst>
          <pc:docMk/>
          <pc:sldMk cId="525051156" sldId="256"/>
        </pc:sldMkLst>
      </pc:sldChg>
      <pc:sldChg chg="ord">
        <pc:chgData name="Richard Barad" userId="def9108e-32e7-49f7-abb0-360e4d5b23b4" providerId="ADAL" clId="{F494EA8C-AF6A-47D5-A762-7FC88CB995AE}" dt="2023-06-16T13:56:05.854" v="305"/>
        <pc:sldMkLst>
          <pc:docMk/>
          <pc:sldMk cId="3645342694" sldId="257"/>
        </pc:sldMkLst>
      </pc:sldChg>
      <pc:sldChg chg="addSp delSp modSp new mod ord">
        <pc:chgData name="Richard Barad" userId="def9108e-32e7-49f7-abb0-360e4d5b23b4" providerId="ADAL" clId="{F494EA8C-AF6A-47D5-A762-7FC88CB995AE}" dt="2023-06-16T13:58:53.533" v="356" actId="14100"/>
        <pc:sldMkLst>
          <pc:docMk/>
          <pc:sldMk cId="3925634881" sldId="258"/>
        </pc:sldMkLst>
        <pc:spChg chg="mod">
          <ac:chgData name="Richard Barad" userId="def9108e-32e7-49f7-abb0-360e4d5b23b4" providerId="ADAL" clId="{F494EA8C-AF6A-47D5-A762-7FC88CB995AE}" dt="2023-06-16T13:49:18.278" v="113" actId="1076"/>
          <ac:spMkLst>
            <pc:docMk/>
            <pc:sldMk cId="3925634881" sldId="258"/>
            <ac:spMk id="2" creationId="{5062C873-012E-0634-43CE-7976A7EA2083}"/>
          </ac:spMkLst>
        </pc:spChg>
        <pc:spChg chg="add mod">
          <ac:chgData name="Richard Barad" userId="def9108e-32e7-49f7-abb0-360e4d5b23b4" providerId="ADAL" clId="{F494EA8C-AF6A-47D5-A762-7FC88CB995AE}" dt="2023-06-16T13:53:02.910" v="246" actId="1076"/>
          <ac:spMkLst>
            <pc:docMk/>
            <pc:sldMk cId="3925634881" sldId="258"/>
            <ac:spMk id="3" creationId="{2EED136D-2D74-FFBF-3657-A08BD010F9AA}"/>
          </ac:spMkLst>
        </pc:spChg>
        <pc:spChg chg="add mod">
          <ac:chgData name="Richard Barad" userId="def9108e-32e7-49f7-abb0-360e4d5b23b4" providerId="ADAL" clId="{F494EA8C-AF6A-47D5-A762-7FC88CB995AE}" dt="2023-06-16T13:48:23.767" v="25" actId="1076"/>
          <ac:spMkLst>
            <pc:docMk/>
            <pc:sldMk cId="3925634881" sldId="258"/>
            <ac:spMk id="4" creationId="{2BEC6957-86FB-41B6-5C69-165B17875CEE}"/>
          </ac:spMkLst>
        </pc:spChg>
        <pc:spChg chg="add mod">
          <ac:chgData name="Richard Barad" userId="def9108e-32e7-49f7-abb0-360e4d5b23b4" providerId="ADAL" clId="{F494EA8C-AF6A-47D5-A762-7FC88CB995AE}" dt="2023-06-16T13:53:02.910" v="246" actId="1076"/>
          <ac:spMkLst>
            <pc:docMk/>
            <pc:sldMk cId="3925634881" sldId="258"/>
            <ac:spMk id="5" creationId="{B7DA80DF-5B8D-0BCB-30F8-94A93423BD4F}"/>
          </ac:spMkLst>
        </pc:spChg>
        <pc:spChg chg="add mod">
          <ac:chgData name="Richard Barad" userId="def9108e-32e7-49f7-abb0-360e4d5b23b4" providerId="ADAL" clId="{F494EA8C-AF6A-47D5-A762-7FC88CB995AE}" dt="2023-06-16T13:49:14.189" v="111" actId="1076"/>
          <ac:spMkLst>
            <pc:docMk/>
            <pc:sldMk cId="3925634881" sldId="258"/>
            <ac:spMk id="6" creationId="{F78F2453-BA4D-63F1-9C00-4D94441133BD}"/>
          </ac:spMkLst>
        </pc:spChg>
        <pc:spChg chg="add mod">
          <ac:chgData name="Richard Barad" userId="def9108e-32e7-49f7-abb0-360e4d5b23b4" providerId="ADAL" clId="{F494EA8C-AF6A-47D5-A762-7FC88CB995AE}" dt="2023-06-16T13:51:25.845" v="198" actId="1076"/>
          <ac:spMkLst>
            <pc:docMk/>
            <pc:sldMk cId="3925634881" sldId="258"/>
            <ac:spMk id="7" creationId="{91CAD562-2216-F86A-A309-C4F3DA184F9A}"/>
          </ac:spMkLst>
        </pc:spChg>
        <pc:spChg chg="add mod">
          <ac:chgData name="Richard Barad" userId="def9108e-32e7-49f7-abb0-360e4d5b23b4" providerId="ADAL" clId="{F494EA8C-AF6A-47D5-A762-7FC88CB995AE}" dt="2023-06-16T13:51:23.205" v="197" actId="1076"/>
          <ac:spMkLst>
            <pc:docMk/>
            <pc:sldMk cId="3925634881" sldId="258"/>
            <ac:spMk id="8" creationId="{DF62B039-0DF0-30B9-3D77-87F2D7DA0FC8}"/>
          </ac:spMkLst>
        </pc:spChg>
        <pc:spChg chg="add del mod">
          <ac:chgData name="Richard Barad" userId="def9108e-32e7-49f7-abb0-360e4d5b23b4" providerId="ADAL" clId="{F494EA8C-AF6A-47D5-A762-7FC88CB995AE}" dt="2023-06-16T13:50:24.017" v="151"/>
          <ac:spMkLst>
            <pc:docMk/>
            <pc:sldMk cId="3925634881" sldId="258"/>
            <ac:spMk id="9" creationId="{9E1C3E73-BDBE-08AE-CE43-5646598828FB}"/>
          </ac:spMkLst>
        </pc:spChg>
        <pc:spChg chg="add del mod">
          <ac:chgData name="Richard Barad" userId="def9108e-32e7-49f7-abb0-360e4d5b23b4" providerId="ADAL" clId="{F494EA8C-AF6A-47D5-A762-7FC88CB995AE}" dt="2023-06-16T13:51:58.039" v="209" actId="478"/>
          <ac:spMkLst>
            <pc:docMk/>
            <pc:sldMk cId="3925634881" sldId="258"/>
            <ac:spMk id="20" creationId="{EC631A96-1A12-39FB-ADD0-276884E8D330}"/>
          </ac:spMkLst>
        </pc:spChg>
        <pc:spChg chg="add mod">
          <ac:chgData name="Richard Barad" userId="def9108e-32e7-49f7-abb0-360e4d5b23b4" providerId="ADAL" clId="{F494EA8C-AF6A-47D5-A762-7FC88CB995AE}" dt="2023-06-16T13:52:49.679" v="243" actId="207"/>
          <ac:spMkLst>
            <pc:docMk/>
            <pc:sldMk cId="3925634881" sldId="258"/>
            <ac:spMk id="21" creationId="{0A33E583-1D18-98FA-94FF-48B9DA092230}"/>
          </ac:spMkLst>
        </pc:spChg>
        <pc:spChg chg="add mod">
          <ac:chgData name="Richard Barad" userId="def9108e-32e7-49f7-abb0-360e4d5b23b4" providerId="ADAL" clId="{F494EA8C-AF6A-47D5-A762-7FC88CB995AE}" dt="2023-06-16T13:53:34.950" v="269" actId="1076"/>
          <ac:spMkLst>
            <pc:docMk/>
            <pc:sldMk cId="3925634881" sldId="258"/>
            <ac:spMk id="27" creationId="{E72B4F54-B3F3-52F5-A6FB-D6F8BFB79FBE}"/>
          </ac:spMkLst>
        </pc:spChg>
        <pc:spChg chg="add mod">
          <ac:chgData name="Richard Barad" userId="def9108e-32e7-49f7-abb0-360e4d5b23b4" providerId="ADAL" clId="{F494EA8C-AF6A-47D5-A762-7FC88CB995AE}" dt="2023-06-16T13:55:11.543" v="303" actId="20577"/>
          <ac:spMkLst>
            <pc:docMk/>
            <pc:sldMk cId="3925634881" sldId="258"/>
            <ac:spMk id="28" creationId="{CA74FB4D-BC83-8944-4817-B3FF42D40503}"/>
          </ac:spMkLst>
        </pc:spChg>
        <pc:spChg chg="add mod">
          <ac:chgData name="Richard Barad" userId="def9108e-32e7-49f7-abb0-360e4d5b23b4" providerId="ADAL" clId="{F494EA8C-AF6A-47D5-A762-7FC88CB995AE}" dt="2023-06-16T13:57:52.893" v="352" actId="1076"/>
          <ac:spMkLst>
            <pc:docMk/>
            <pc:sldMk cId="3925634881" sldId="258"/>
            <ac:spMk id="31" creationId="{BBCA5C5B-DE56-513F-D881-6C01778F3D9E}"/>
          </ac:spMkLst>
        </pc:spChg>
        <pc:spChg chg="add mod">
          <ac:chgData name="Richard Barad" userId="def9108e-32e7-49f7-abb0-360e4d5b23b4" providerId="ADAL" clId="{F494EA8C-AF6A-47D5-A762-7FC88CB995AE}" dt="2023-06-16T13:57:47.981" v="351" actId="1076"/>
          <ac:spMkLst>
            <pc:docMk/>
            <pc:sldMk cId="3925634881" sldId="258"/>
            <ac:spMk id="32" creationId="{467D9748-6E2B-4876-DF52-2D4175EF6E4B}"/>
          </ac:spMkLst>
        </pc:spChg>
        <pc:cxnChg chg="add mod">
          <ac:chgData name="Richard Barad" userId="def9108e-32e7-49f7-abb0-360e4d5b23b4" providerId="ADAL" clId="{F494EA8C-AF6A-47D5-A762-7FC88CB995AE}" dt="2023-06-16T13:53:02.910" v="246" actId="1076"/>
          <ac:cxnSpMkLst>
            <pc:docMk/>
            <pc:sldMk cId="3925634881" sldId="258"/>
            <ac:cxnSpMk id="11" creationId="{47435F91-3DEE-8818-FCBD-0DB7FD901038}"/>
          </ac:cxnSpMkLst>
        </pc:cxnChg>
        <pc:cxnChg chg="add mod">
          <ac:chgData name="Richard Barad" userId="def9108e-32e7-49f7-abb0-360e4d5b23b4" providerId="ADAL" clId="{F494EA8C-AF6A-47D5-A762-7FC88CB995AE}" dt="2023-06-16T13:52:54.158" v="244" actId="14100"/>
          <ac:cxnSpMkLst>
            <pc:docMk/>
            <pc:sldMk cId="3925634881" sldId="258"/>
            <ac:cxnSpMk id="12" creationId="{94AB4832-23B6-3CD8-095E-C997E6F946BF}"/>
          </ac:cxnSpMkLst>
        </pc:cxnChg>
        <pc:cxnChg chg="add mod">
          <ac:chgData name="Richard Barad" userId="def9108e-32e7-49f7-abb0-360e4d5b23b4" providerId="ADAL" clId="{F494EA8C-AF6A-47D5-A762-7FC88CB995AE}" dt="2023-06-16T13:58:10.813" v="354" actId="14100"/>
          <ac:cxnSpMkLst>
            <pc:docMk/>
            <pc:sldMk cId="3925634881" sldId="258"/>
            <ac:cxnSpMk id="13" creationId="{CB17B183-28B5-7C87-5582-28DBEFE8E9CF}"/>
          </ac:cxnSpMkLst>
        </pc:cxnChg>
        <pc:cxnChg chg="add mod">
          <ac:chgData name="Richard Barad" userId="def9108e-32e7-49f7-abb0-360e4d5b23b4" providerId="ADAL" clId="{F494EA8C-AF6A-47D5-A762-7FC88CB995AE}" dt="2023-06-16T13:58:07.582" v="353" actId="14100"/>
          <ac:cxnSpMkLst>
            <pc:docMk/>
            <pc:sldMk cId="3925634881" sldId="258"/>
            <ac:cxnSpMk id="15" creationId="{E6A45DD2-312E-8100-B7F9-1CDEEB5715C1}"/>
          </ac:cxnSpMkLst>
        </pc:cxnChg>
        <pc:cxnChg chg="add mod">
          <ac:chgData name="Richard Barad" userId="def9108e-32e7-49f7-abb0-360e4d5b23b4" providerId="ADAL" clId="{F494EA8C-AF6A-47D5-A762-7FC88CB995AE}" dt="2023-06-16T13:53:31.621" v="268" actId="14100"/>
          <ac:cxnSpMkLst>
            <pc:docMk/>
            <pc:sldMk cId="3925634881" sldId="258"/>
            <ac:cxnSpMk id="25" creationId="{A6072E45-7BA6-746C-ABC7-90E15805943F}"/>
          </ac:cxnSpMkLst>
        </pc:cxnChg>
        <pc:cxnChg chg="add mod">
          <ac:chgData name="Richard Barad" userId="def9108e-32e7-49f7-abb0-360e4d5b23b4" providerId="ADAL" clId="{F494EA8C-AF6A-47D5-A762-7FC88CB995AE}" dt="2023-06-16T13:58:53.533" v="356" actId="14100"/>
          <ac:cxnSpMkLst>
            <pc:docMk/>
            <pc:sldMk cId="3925634881" sldId="258"/>
            <ac:cxnSpMk id="30" creationId="{72AEA8CF-4C1B-28B0-251B-8AF9FD242127}"/>
          </ac:cxnSpMkLst>
        </pc:cxnChg>
      </pc:sldChg>
      <pc:sldChg chg="addSp modSp new mod">
        <pc:chgData name="Richard Barad" userId="def9108e-32e7-49f7-abb0-360e4d5b23b4" providerId="ADAL" clId="{F494EA8C-AF6A-47D5-A762-7FC88CB995AE}" dt="2023-06-16T14:23:10.893" v="815" actId="14100"/>
        <pc:sldMkLst>
          <pc:docMk/>
          <pc:sldMk cId="4256320517" sldId="259"/>
        </pc:sldMkLst>
        <pc:spChg chg="mod">
          <ac:chgData name="Richard Barad" userId="def9108e-32e7-49f7-abb0-360e4d5b23b4" providerId="ADAL" clId="{F494EA8C-AF6A-47D5-A762-7FC88CB995AE}" dt="2023-06-16T14:21:33.151" v="394" actId="20577"/>
          <ac:spMkLst>
            <pc:docMk/>
            <pc:sldMk cId="4256320517" sldId="259"/>
            <ac:spMk id="2" creationId="{5FF8D79B-839F-0B35-52CF-CCB58AF3B3CC}"/>
          </ac:spMkLst>
        </pc:spChg>
        <pc:spChg chg="add mod">
          <ac:chgData name="Richard Barad" userId="def9108e-32e7-49f7-abb0-360e4d5b23b4" providerId="ADAL" clId="{F494EA8C-AF6A-47D5-A762-7FC88CB995AE}" dt="2023-06-16T14:23:10.893" v="815" actId="14100"/>
          <ac:spMkLst>
            <pc:docMk/>
            <pc:sldMk cId="4256320517" sldId="259"/>
            <ac:spMk id="3" creationId="{BB54DECD-9F14-3AD9-073A-495EAC1671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FC8B-B521-45FD-BE62-C7E0BC894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72894-BE27-A066-8FCF-A5973C355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61853-7A82-72E7-6B70-44BD3528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524-9505-4817-A211-2BB4F6D486C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289A1-82F2-D860-5138-956F8447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5614D-4282-022F-2C8B-178D6107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979A-1336-438E-B787-571756C7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5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7CCF-4A7D-5285-1531-D60EA7EF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5D7D2-8D90-3EEC-AD3E-C6BFAEB3F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AA9D-BEC7-6543-CC2F-D16E3F70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524-9505-4817-A211-2BB4F6D486C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032A-7ED5-2117-B40E-A22E3D36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D897E-A4CA-BE19-9B63-0E50EBFB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979A-1336-438E-B787-571756C7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9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74D16-0364-D9F5-33F0-FBCD0528B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24526-BC3A-8C5E-C79A-7F874A86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124C7-43C0-9E3F-9946-FBDBF7C6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524-9505-4817-A211-2BB4F6D486C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6FEE3-B074-C09F-00B3-195C8F0C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7F04B-A5E8-62A2-AB8C-16C96C51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979A-1336-438E-B787-571756C7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5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3700-768D-5DFB-EFB6-366AD6F0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7CC3B-B415-4FDC-A772-8D758AEA1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DD07A-FDD5-7C54-7CF2-E83D5908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524-9505-4817-A211-2BB4F6D486C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F37FF-99BF-DFFA-24C6-B63B5721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5388-B9BD-5543-0CFF-10544FBA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979A-1336-438E-B787-571756C7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6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F8CE-A17F-8FA6-63A4-DF358910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77CC7-DAAE-0F85-6DAE-FCEB9D350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DA5B5-488E-4A86-7B2C-69F970A2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524-9505-4817-A211-2BB4F6D486C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BD0A7-F2B9-8C07-86E2-6FB81AB6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491EF-6E27-AB30-8E1F-EDA16CAE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979A-1336-438E-B787-571756C7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8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75FF-DE08-1AAC-93FB-C52E0C43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2C49-8287-9769-36CF-409680031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F078D-315F-52C5-3C71-5CD5F9E6C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272B3-EBFF-E0CA-E935-60026A23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524-9505-4817-A211-2BB4F6D486C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1F41E-0399-C506-3D54-2A6C4E67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CF458-DA3A-5609-6314-1E374EFC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979A-1336-438E-B787-571756C7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1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393C-7591-20D4-9C14-53A1DBB7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FAE8-C282-3D26-5C4D-D301761CE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3A1AE-3D03-BB2E-F659-21B0A1C98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48B18-ADBC-5783-9C9A-58248D08F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37374-001F-2AAD-C136-40858589E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0DD84-C232-583F-B235-DD373E23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524-9505-4817-A211-2BB4F6D486C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95F6D-D972-10E8-86E4-71789B88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47DA4-9012-DA82-659D-B614EF1D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979A-1336-438E-B787-571756C7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5779-4410-0406-C8E1-AE269BDA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4F4BC-EBFC-F5F4-C679-33EE72D65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524-9505-4817-A211-2BB4F6D486C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EEFD0-6185-258F-A333-30914500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9B25B-8CB1-13A5-2EE7-0EA7B2BC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979A-1336-438E-B787-571756C7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1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9ACEA-F298-E807-EAD5-517F6730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524-9505-4817-A211-2BB4F6D486C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818FD-4F4C-8A25-83DE-E865B90C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BB0F7-14D3-30C0-DE9D-E51B9424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979A-1336-438E-B787-571756C7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9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0CCB-C9FE-C0B2-CEB0-67189191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390F-5B23-54F6-FDF8-6C45439F0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B89F6-C8A0-D2E5-4B5E-AAF3C65E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C0409-50ED-078A-3764-1E41C90B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524-9505-4817-A211-2BB4F6D486C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51382-18A8-E22B-26B4-BFD3E4BA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946BA-E779-A1FE-4D72-0FBF6BB7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979A-1336-438E-B787-571756C7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4C47-6D59-D28B-8331-AC128A40C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47872-6BFA-7D0E-4970-407BEBC3A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9CD8C-0782-8663-8C06-39824FE3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BB219-606D-EED2-D342-08F30FF8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524-9505-4817-A211-2BB4F6D486C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20657-D04D-F47C-2B9C-33D36612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4D641-3882-AED0-866A-C2F98AB1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979A-1336-438E-B787-571756C7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7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735C9B-E9C0-1A29-1510-F1BB6600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BF679-B082-3489-47A9-4606196F5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DE63C-ED40-7CFA-69E0-4D8500EF1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AF524-9505-4817-A211-2BB4F6D486C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5115-D19C-C04F-38CB-1EE079037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64773-5257-A014-D6AA-709A80119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0979A-1336-438E-B787-571756C7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1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C873-012E-0634-43CE-7976A7EA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95"/>
            <a:ext cx="10515600" cy="4578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Overview</a:t>
            </a:r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2EED136D-2D74-FFBF-3657-A08BD010F9AA}"/>
              </a:ext>
            </a:extLst>
          </p:cNvPr>
          <p:cNvSpPr/>
          <p:nvPr/>
        </p:nvSpPr>
        <p:spPr>
          <a:xfrm>
            <a:off x="926849" y="822960"/>
            <a:ext cx="1310640" cy="109728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BEC6957-86FB-41B6-5C69-165B17875CEE}"/>
              </a:ext>
            </a:extLst>
          </p:cNvPr>
          <p:cNvSpPr/>
          <p:nvPr/>
        </p:nvSpPr>
        <p:spPr>
          <a:xfrm>
            <a:off x="4584192" y="822960"/>
            <a:ext cx="1310640" cy="109728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A80DF-5B8D-0BCB-30F8-94A93423BD4F}"/>
              </a:ext>
            </a:extLst>
          </p:cNvPr>
          <p:cNvSpPr txBox="1"/>
          <p:nvPr/>
        </p:nvSpPr>
        <p:spPr>
          <a:xfrm>
            <a:off x="990857" y="1109990"/>
            <a:ext cx="1014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Country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Raster 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F2453-BA4D-63F1-9C00-4D94441133BD}"/>
              </a:ext>
            </a:extLst>
          </p:cNvPr>
          <p:cNvSpPr txBox="1"/>
          <p:nvPr/>
        </p:nvSpPr>
        <p:spPr>
          <a:xfrm>
            <a:off x="4672841" y="1002268"/>
            <a:ext cx="9284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Website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Regional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Shapefiles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1CAD562-2216-F86A-A309-C4F3DA184F9A}"/>
              </a:ext>
            </a:extLst>
          </p:cNvPr>
          <p:cNvSpPr/>
          <p:nvPr/>
        </p:nvSpPr>
        <p:spPr>
          <a:xfrm>
            <a:off x="679704" y="2688336"/>
            <a:ext cx="1627632" cy="9144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Merge_country_rasters.py</a:t>
            </a:r>
          </a:p>
          <a:p>
            <a:pPr algn="ctr"/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F62B039-0DF0-30B9-3D77-87F2D7DA0FC8}"/>
              </a:ext>
            </a:extLst>
          </p:cNvPr>
          <p:cNvSpPr/>
          <p:nvPr/>
        </p:nvSpPr>
        <p:spPr>
          <a:xfrm>
            <a:off x="4377221" y="2606040"/>
            <a:ext cx="1772745" cy="9144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Download_website_shapefiles.py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435F91-3DEE-8818-FCBD-0DB7FD901038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1491031" y="1878686"/>
            <a:ext cx="2489" cy="80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AB4832-23B6-3CD8-095E-C997E6F946B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239512" y="1781674"/>
            <a:ext cx="24082" cy="82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17B183-28B5-7C87-5582-28DBEFE8E9CF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>
            <a:off x="1493520" y="3602736"/>
            <a:ext cx="1762506" cy="1444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A45DD2-312E-8100-B7F9-1CDEEB5715C1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flipH="1">
            <a:off x="3256026" y="3520440"/>
            <a:ext cx="2007568" cy="152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0A33E583-1D18-98FA-94FF-48B9DA092230}"/>
              </a:ext>
            </a:extLst>
          </p:cNvPr>
          <p:cNvSpPr/>
          <p:nvPr/>
        </p:nvSpPr>
        <p:spPr>
          <a:xfrm>
            <a:off x="2058924" y="5047488"/>
            <a:ext cx="2394204" cy="923544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Global </a:t>
            </a:r>
            <a:r>
              <a:rPr lang="en-US" dirty="0" err="1">
                <a:solidFill>
                  <a:sysClr val="windowText" lastClr="000000"/>
                </a:solidFill>
              </a:rPr>
              <a:t>Rasters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072E45-7BA6-746C-ABC7-90E15805943F}"/>
              </a:ext>
            </a:extLst>
          </p:cNvPr>
          <p:cNvCxnSpPr>
            <a:cxnSpLocks/>
          </p:cNvCxnSpPr>
          <p:nvPr/>
        </p:nvCxnSpPr>
        <p:spPr>
          <a:xfrm flipV="1">
            <a:off x="4453128" y="5464623"/>
            <a:ext cx="1051560" cy="1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E72B4F54-B3F3-52F5-A6FB-D6F8BFB79FBE}"/>
              </a:ext>
            </a:extLst>
          </p:cNvPr>
          <p:cNvSpPr/>
          <p:nvPr/>
        </p:nvSpPr>
        <p:spPr>
          <a:xfrm>
            <a:off x="5504688" y="5002851"/>
            <a:ext cx="1772745" cy="9144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Zonal_stats.py</a:t>
            </a:r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CA74FB4D-BC83-8944-4817-B3FF42D40503}"/>
              </a:ext>
            </a:extLst>
          </p:cNvPr>
          <p:cNvSpPr/>
          <p:nvPr/>
        </p:nvSpPr>
        <p:spPr>
          <a:xfrm>
            <a:off x="8407605" y="5002851"/>
            <a:ext cx="2394204" cy="923544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Zonal Stats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AEA8CF-4C1B-28B0-251B-8AF9FD242127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7277433" y="5460051"/>
            <a:ext cx="1130172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CA5C5B-DE56-513F-D881-6C01778F3D9E}"/>
              </a:ext>
            </a:extLst>
          </p:cNvPr>
          <p:cNvSpPr txBox="1"/>
          <p:nvPr/>
        </p:nvSpPr>
        <p:spPr>
          <a:xfrm>
            <a:off x="6149966" y="2960870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2021 - Present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7D9748-6E2B-4876-DF52-2D4175EF6E4B}"/>
              </a:ext>
            </a:extLst>
          </p:cNvPr>
          <p:cNvSpPr txBox="1"/>
          <p:nvPr/>
        </p:nvSpPr>
        <p:spPr>
          <a:xfrm>
            <a:off x="2434477" y="2960870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2010 - 2020</a:t>
            </a:r>
          </a:p>
        </p:txBody>
      </p:sp>
    </p:spTree>
    <p:extLst>
      <p:ext uri="{BB962C8B-B14F-4D97-AF65-F5344CB8AC3E}">
        <p14:creationId xmlns:p14="http://schemas.microsoft.com/office/powerpoint/2010/main" val="392563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A57A-A860-3792-75F7-A9C507E1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78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Download_website_shapefiles.py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22BDE-8D0E-AE27-564F-CD8BC33F6BD4}"/>
              </a:ext>
            </a:extLst>
          </p:cNvPr>
          <p:cNvSpPr txBox="1"/>
          <p:nvPr/>
        </p:nvSpPr>
        <p:spPr>
          <a:xfrm>
            <a:off x="64009" y="1203588"/>
            <a:ext cx="118341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This script will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Download the regional shapefiles from the website for the selected date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Unzip the shapefiles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Merge the ML1 shapefiles together into a global ML1 shapefile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Add 1 to ML1 value in areas with !s included in the mapping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Remove 99 (No data) and 88 (water) from ML1 shapefile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Convert global ML1 shapefile to global ML1 raster and output raster in selected folder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Steps 3-6 are then repeated for ML2</a:t>
            </a:r>
          </a:p>
          <a:p>
            <a:pPr lvl="1"/>
            <a:endParaRPr lang="en-US" sz="1400" dirty="0"/>
          </a:p>
          <a:p>
            <a:r>
              <a:rPr lang="en-US" sz="1400" b="1" dirty="0"/>
              <a:t>The variables the user edits are shown below: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The directory </a:t>
            </a:r>
            <a:r>
              <a:rPr lang="en-US" sz="1200" dirty="0"/>
              <a:t>is an empty folder where the shapefiles will be saved when downloaded from the website – shapefiles are deleted once script is done running.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Raster_folder</a:t>
            </a:r>
            <a:r>
              <a:rPr lang="en-US" sz="1200" b="1" dirty="0"/>
              <a:t> </a:t>
            </a:r>
            <a:r>
              <a:rPr lang="en-US" sz="1200" dirty="0"/>
              <a:t>is a directory where the global </a:t>
            </a:r>
            <a:r>
              <a:rPr lang="en-US" sz="1200" dirty="0" err="1"/>
              <a:t>rasters</a:t>
            </a:r>
            <a:r>
              <a:rPr lang="en-US" sz="1200" dirty="0"/>
              <a:t> outputted by the script will be saved. If using M-Drive would be: </a:t>
            </a:r>
            <a:r>
              <a:rPr lang="en-US" sz="1200" b="1" i="1" dirty="0"/>
              <a:t>M:\EW Evaluation Maps\</a:t>
            </a:r>
            <a:r>
              <a:rPr lang="en-US" sz="1200" b="1" i="1" dirty="0" err="1"/>
              <a:t>Global_ipc_rasters</a:t>
            </a:r>
            <a:endParaRPr lang="en-US" sz="12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</a:t>
            </a:r>
            <a:r>
              <a:rPr lang="en-US" sz="1200" b="1" dirty="0"/>
              <a:t>date</a:t>
            </a:r>
            <a:r>
              <a:rPr lang="en-US" sz="1200" dirty="0"/>
              <a:t> is the date of the outlook month expressed as YYYY-MM-DD. The DD should always be 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</a:t>
            </a:r>
            <a:r>
              <a:rPr lang="en-US" sz="1200" b="1" dirty="0"/>
              <a:t>downloads</a:t>
            </a:r>
            <a:r>
              <a:rPr lang="en-US" sz="1200" dirty="0"/>
              <a:t> is a python dictionary which lists the name and </a:t>
            </a:r>
            <a:r>
              <a:rPr lang="en-US" sz="1200" dirty="0" err="1"/>
              <a:t>url</a:t>
            </a:r>
            <a:r>
              <a:rPr lang="en-US" sz="1200" dirty="0"/>
              <a:t> for all the shapefiles which need to be downloaded – the date is appended to the </a:t>
            </a:r>
            <a:r>
              <a:rPr lang="en-US" sz="1200" dirty="0" err="1"/>
              <a:t>urls</a:t>
            </a:r>
            <a:r>
              <a:rPr lang="en-US" sz="12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65BB4-187D-7C04-6F3A-8E40AB277F05}"/>
              </a:ext>
            </a:extLst>
          </p:cNvPr>
          <p:cNvSpPr txBox="1"/>
          <p:nvPr/>
        </p:nvSpPr>
        <p:spPr>
          <a:xfrm>
            <a:off x="64009" y="5909024"/>
            <a:ext cx="12127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There are five shapefiles: </a:t>
            </a:r>
            <a:r>
              <a:rPr lang="en-US" sz="1200" dirty="0" err="1"/>
              <a:t>east_Africa</a:t>
            </a:r>
            <a:r>
              <a:rPr lang="en-US" sz="1200" dirty="0"/>
              <a:t>, </a:t>
            </a:r>
            <a:r>
              <a:rPr lang="en-US" sz="1200" dirty="0" err="1"/>
              <a:t>west_Africa</a:t>
            </a:r>
            <a:r>
              <a:rPr lang="en-US" sz="1200" dirty="0"/>
              <a:t>, </a:t>
            </a:r>
            <a:r>
              <a:rPr lang="en-US" sz="1200" dirty="0" err="1"/>
              <a:t>southern_Africa</a:t>
            </a:r>
            <a:r>
              <a:rPr lang="en-US" sz="1200" dirty="0"/>
              <a:t>, LAC, and Afghanistan. Yemen is included in East Africa shapefile.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Currently Burkina Faso shapefile is downloaded separately as it is missing from the West Africa shapefile.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Output raster files follow the naming convention </a:t>
            </a:r>
            <a:r>
              <a:rPr lang="en-US" sz="1200" b="1" dirty="0"/>
              <a:t>Global_YYYYMM_ML1.tiff </a:t>
            </a:r>
            <a:r>
              <a:rPr lang="en-US" sz="1200" dirty="0"/>
              <a:t>and </a:t>
            </a:r>
            <a:r>
              <a:rPr lang="en-US" sz="1200" b="1" dirty="0"/>
              <a:t>Global_YYYYMM_ML2.tiff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DOUBLE CHECK THE RASTER TO MAKE SURE THEY ARE COMPLETE, SOMETIMES THE SCRIPT OUTPUTS RASTERS WITH MISSING PIXELS. WHEN THIS HAPPENS RUN THE SCRIPT AGAIN</a:t>
            </a:r>
            <a:r>
              <a:rPr lang="en-US" sz="1200" b="1" dirty="0"/>
              <a:t>.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4CDF1A-6475-85A5-35EE-A592C8009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48" y="4333779"/>
            <a:ext cx="10003463" cy="149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5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A57A-A860-3792-75F7-A9C507E1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78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Zonal_stats.py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22BDE-8D0E-AE27-564F-CD8BC33F6BD4}"/>
              </a:ext>
            </a:extLst>
          </p:cNvPr>
          <p:cNvSpPr txBox="1"/>
          <p:nvPr/>
        </p:nvSpPr>
        <p:spPr>
          <a:xfrm>
            <a:off x="64009" y="1286791"/>
            <a:ext cx="118341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This script will</a:t>
            </a:r>
            <a:r>
              <a:rPr lang="en-US" sz="14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Identify all the raster file which include the pattern specified as the wildcard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Calculate zonal statistics for all </a:t>
            </a:r>
            <a:r>
              <a:rPr lang="en-US" sz="1200" dirty="0" err="1"/>
              <a:t>rasters</a:t>
            </a:r>
            <a:r>
              <a:rPr lang="en-US" sz="1200" dirty="0"/>
              <a:t> which match the wildcard name pattern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Append zonal statistics to global feature class of all FEWS NET Food Insecurity Mapping units (if column already exists, values will be updated). If column does not exist, a new column will be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Export data to Excel in desired location</a:t>
            </a:r>
          </a:p>
          <a:p>
            <a:pPr lvl="1"/>
            <a:endParaRPr lang="en-US" sz="1600" dirty="0"/>
          </a:p>
          <a:p>
            <a:r>
              <a:rPr lang="en-US" sz="1400" b="1" dirty="0"/>
              <a:t>The variables the user edits are shown below: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</a:t>
            </a:r>
            <a:r>
              <a:rPr lang="en-US" sz="1200" b="1" dirty="0"/>
              <a:t> </a:t>
            </a:r>
            <a:r>
              <a:rPr lang="en-US" sz="1200" b="1" dirty="0" err="1"/>
              <a:t>featureclass</a:t>
            </a:r>
            <a:r>
              <a:rPr lang="en-US" sz="1200" b="1" dirty="0"/>
              <a:t> </a:t>
            </a:r>
            <a:r>
              <a:rPr lang="en-US" sz="1200" dirty="0"/>
              <a:t>is the feature class containing FEWS NET’s current global mapping units. There are two feature classes, one for ML1 and another for ML2: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ML1: </a:t>
            </a:r>
            <a:r>
              <a:rPr lang="en-US" sz="1200" dirty="0"/>
              <a:t>M:\EW Evaluation Maps\</a:t>
            </a:r>
            <a:r>
              <a:rPr lang="en-US" sz="1200" dirty="0" err="1"/>
              <a:t>Global_ipc_rasters</a:t>
            </a:r>
            <a:r>
              <a:rPr lang="en-US" sz="1200" dirty="0"/>
              <a:t>\</a:t>
            </a:r>
            <a:r>
              <a:rPr lang="en-US" sz="1200" dirty="0" err="1"/>
              <a:t>Historic_IPC_Data.gdb</a:t>
            </a:r>
            <a:r>
              <a:rPr lang="en-US" sz="1200" dirty="0"/>
              <a:t>\</a:t>
            </a:r>
            <a:r>
              <a:rPr lang="en-US" sz="1200" b="1" dirty="0"/>
              <a:t>FEWSNET_Historical_ML1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ML2: </a:t>
            </a:r>
            <a:r>
              <a:rPr lang="en-US" sz="1200" dirty="0"/>
              <a:t>M:\EW Evaluation Maps\</a:t>
            </a:r>
            <a:r>
              <a:rPr lang="en-US" sz="1200" dirty="0" err="1"/>
              <a:t>Global_ipc_rasters</a:t>
            </a:r>
            <a:r>
              <a:rPr lang="en-US" sz="1200" dirty="0"/>
              <a:t>\</a:t>
            </a:r>
            <a:r>
              <a:rPr lang="en-US" sz="1200" dirty="0" err="1"/>
              <a:t>Historic_IPC_Data.gdb</a:t>
            </a:r>
            <a:r>
              <a:rPr lang="en-US" sz="1200" dirty="0"/>
              <a:t>\</a:t>
            </a:r>
            <a:r>
              <a:rPr lang="en-US" sz="1200" b="1" dirty="0"/>
              <a:t>FEWSNET_Historical_ML2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raster_folder</a:t>
            </a:r>
            <a:r>
              <a:rPr lang="en-US" sz="1200" b="1" dirty="0"/>
              <a:t> </a:t>
            </a:r>
            <a:r>
              <a:rPr lang="en-US" sz="1200" dirty="0"/>
              <a:t>is the file path to the folder containing the global </a:t>
            </a:r>
            <a:r>
              <a:rPr lang="en-US" sz="1200" dirty="0" err="1"/>
              <a:t>rasters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Found here on the M-Drive: </a:t>
            </a:r>
            <a:r>
              <a:rPr lang="en-US" sz="1200" b="1" i="1" dirty="0"/>
              <a:t>M:\EW Evaluation Maps\</a:t>
            </a:r>
            <a:r>
              <a:rPr lang="en-US" sz="1200" b="1" i="1" dirty="0" err="1"/>
              <a:t>Global_ipc_rasters</a:t>
            </a:r>
            <a:endParaRPr lang="en-US" sz="12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filename </a:t>
            </a:r>
            <a:r>
              <a:rPr lang="en-US" sz="1200" dirty="0"/>
              <a:t>indicates which raster files the script will run zonal statistics for. 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Droid Serif"/>
              </a:rPr>
              <a:t>An asterisk </a:t>
            </a:r>
            <a:r>
              <a:rPr lang="en-US" sz="1200" b="0" dirty="0">
                <a:solidFill>
                  <a:srgbClr val="3D3D4E"/>
                </a:solidFill>
                <a:effectLst/>
                <a:latin typeface="KaTeX_Main"/>
              </a:rPr>
              <a:t>∗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Droid Serif"/>
              </a:rPr>
              <a:t> is used to specify any number of characters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If the wildcard is </a:t>
            </a:r>
            <a:r>
              <a:rPr lang="en-US" sz="1200" b="1" dirty="0"/>
              <a:t>‘*ML2.tif</a:t>
            </a:r>
            <a:r>
              <a:rPr lang="en-US" sz="1200" dirty="0"/>
              <a:t>’ all ML2 </a:t>
            </a:r>
            <a:r>
              <a:rPr lang="en-US" sz="1200" dirty="0" err="1"/>
              <a:t>rasters</a:t>
            </a:r>
            <a:r>
              <a:rPr lang="en-US" sz="1200" dirty="0"/>
              <a:t> will be analyzed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If the wildcard is </a:t>
            </a:r>
            <a:r>
              <a:rPr lang="en-US" sz="1200" b="1" dirty="0"/>
              <a:t>‘*ML1.tif</a:t>
            </a:r>
            <a:r>
              <a:rPr lang="en-US" sz="1200" dirty="0"/>
              <a:t>’ all ML1 </a:t>
            </a:r>
            <a:r>
              <a:rPr lang="en-US" sz="1200" dirty="0" err="1"/>
              <a:t>rasters</a:t>
            </a:r>
            <a:r>
              <a:rPr lang="en-US" sz="1200" dirty="0"/>
              <a:t> will be analyzed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If the wildcard is ‘Global_202302_ML1.tif’ only the ML1 raster for the February 2023 outlook will be analyzed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output: </a:t>
            </a:r>
            <a:r>
              <a:rPr lang="en-US" sz="1200" dirty="0"/>
              <a:t>path to output file should be an .xlsx file</a:t>
            </a:r>
          </a:p>
          <a:p>
            <a:pPr lvl="1"/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0B419-7DB2-245A-E768-CF9BA7AD8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5" y="5258180"/>
            <a:ext cx="11736438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A57A-A860-3792-75F7-A9C507E1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7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Recommended Workflow for Updating if there are no boundary changes to the FSO Mapping Units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22BDE-8D0E-AE27-564F-CD8BC33F6BD4}"/>
              </a:ext>
            </a:extLst>
          </p:cNvPr>
          <p:cNvSpPr txBox="1"/>
          <p:nvPr/>
        </p:nvSpPr>
        <p:spPr>
          <a:xfrm>
            <a:off x="64009" y="1426352"/>
            <a:ext cx="118341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Run the </a:t>
            </a:r>
            <a:r>
              <a:rPr lang="en-US" sz="1400" b="1" i="1" dirty="0"/>
              <a:t>Download_website_shapefiles.py </a:t>
            </a:r>
            <a:r>
              <a:rPr lang="en-US" sz="1400" dirty="0"/>
              <a:t>script with the date set to the first day of the outlook month (</a:t>
            </a:r>
            <a:r>
              <a:rPr lang="en-US" sz="1400" dirty="0" err="1"/>
              <a:t>i.e</a:t>
            </a:r>
            <a:r>
              <a:rPr lang="en-US" sz="1400" dirty="0"/>
              <a:t>: 2023-06-01) for June 2023.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Note that you will need all the data to be published to the FDW before running the script – any countries which are not published will not be included in the resulting raster.</a:t>
            </a:r>
          </a:p>
          <a:p>
            <a:pPr lvl="2"/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Run the </a:t>
            </a:r>
            <a:r>
              <a:rPr lang="en-US" sz="1400" b="1" i="1" dirty="0"/>
              <a:t>Zonal_stats.py </a:t>
            </a:r>
            <a:r>
              <a:rPr lang="en-US" sz="1400" dirty="0"/>
              <a:t>script with the following settings to update ML1 Data: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b="1" i="1" dirty="0" err="1"/>
              <a:t>Featureclass</a:t>
            </a:r>
            <a:r>
              <a:rPr lang="en-US" sz="1400" b="1" i="1" dirty="0"/>
              <a:t>: </a:t>
            </a:r>
            <a:r>
              <a:rPr lang="en-US" sz="1400" dirty="0"/>
              <a:t>M:\EW Evaluation Maps\</a:t>
            </a:r>
            <a:r>
              <a:rPr lang="en-US" sz="1400" dirty="0" err="1"/>
              <a:t>Global_ipc_rasters</a:t>
            </a:r>
            <a:r>
              <a:rPr lang="en-US" sz="1400" dirty="0"/>
              <a:t>\</a:t>
            </a:r>
            <a:r>
              <a:rPr lang="en-US" sz="1400" dirty="0" err="1"/>
              <a:t>Historic_IPC_Data.gdb</a:t>
            </a:r>
            <a:r>
              <a:rPr lang="en-US" sz="1400" dirty="0"/>
              <a:t>\</a:t>
            </a:r>
            <a:r>
              <a:rPr lang="en-US" sz="1400" b="1" dirty="0"/>
              <a:t>FEWSNET_Historical_ML1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b="1" dirty="0" err="1"/>
              <a:t>raster_folder</a:t>
            </a:r>
            <a:r>
              <a:rPr lang="en-US" sz="1400" b="1" dirty="0"/>
              <a:t>: </a:t>
            </a:r>
            <a:r>
              <a:rPr lang="en-US" sz="1400" b="1" i="1" dirty="0"/>
              <a:t>M:\EW Evaluation Maps\</a:t>
            </a:r>
            <a:r>
              <a:rPr lang="en-US" sz="1400" b="1" i="1" dirty="0" err="1"/>
              <a:t>Global_ipc_rasters</a:t>
            </a:r>
            <a:endParaRPr lang="en-US" sz="1400" b="1" i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b="1" i="1" dirty="0"/>
              <a:t>Filename: </a:t>
            </a:r>
            <a:r>
              <a:rPr lang="en-US" sz="1400" dirty="0"/>
              <a:t>Name of ML1 raster produced by the </a:t>
            </a:r>
            <a:r>
              <a:rPr lang="en-US" sz="1400" b="1" i="1" dirty="0"/>
              <a:t>Download_website_shapefiles.py </a:t>
            </a:r>
            <a:r>
              <a:rPr lang="en-US" sz="1400" dirty="0"/>
              <a:t>script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i.e</a:t>
            </a:r>
            <a:r>
              <a:rPr lang="en-US" sz="1400" dirty="0"/>
              <a:t>: ‘Global_202302_ML1.tif’ for February 2023 Outlook, ‘Global_202306_ML1.tif’ for June 2023 Outlook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b="1" i="1" dirty="0"/>
              <a:t>Output</a:t>
            </a:r>
            <a:r>
              <a:rPr lang="en-US" sz="1400" dirty="0"/>
              <a:t>: File path to output excel file name (Give file a name like ‘FEWS_NET_ML1.xlsx’</a:t>
            </a:r>
          </a:p>
          <a:p>
            <a:pPr lvl="2"/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Run the </a:t>
            </a:r>
            <a:r>
              <a:rPr lang="en-US" sz="1400" b="1" i="1" dirty="0"/>
              <a:t>Zonal_stats.py </a:t>
            </a:r>
            <a:r>
              <a:rPr lang="en-US" sz="1400" dirty="0"/>
              <a:t>script with the following settings to update ML2 Data: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b="1" i="1" dirty="0" err="1"/>
              <a:t>Featureclass</a:t>
            </a:r>
            <a:r>
              <a:rPr lang="en-US" sz="1400" b="1" i="1" dirty="0"/>
              <a:t>: </a:t>
            </a:r>
            <a:r>
              <a:rPr lang="en-US" sz="1400" dirty="0"/>
              <a:t>M:\EW Evaluation Maps\</a:t>
            </a:r>
            <a:r>
              <a:rPr lang="en-US" sz="1400" dirty="0" err="1"/>
              <a:t>Global_ipc_rasters</a:t>
            </a:r>
            <a:r>
              <a:rPr lang="en-US" sz="1400" dirty="0"/>
              <a:t>\</a:t>
            </a:r>
            <a:r>
              <a:rPr lang="en-US" sz="1400" dirty="0" err="1"/>
              <a:t>Historic_IPC_Data.gdb</a:t>
            </a:r>
            <a:r>
              <a:rPr lang="en-US" sz="1400" dirty="0"/>
              <a:t>\</a:t>
            </a:r>
            <a:r>
              <a:rPr lang="en-US" sz="1400" b="1" dirty="0"/>
              <a:t>FEWSNET_Historical_ML2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b="1" dirty="0" err="1"/>
              <a:t>raster_folder</a:t>
            </a:r>
            <a:r>
              <a:rPr lang="en-US" sz="1400" b="1" dirty="0"/>
              <a:t>: </a:t>
            </a:r>
            <a:r>
              <a:rPr lang="en-US" sz="1400" b="1" i="1" dirty="0"/>
              <a:t>M:\EW Evaluation Maps\</a:t>
            </a:r>
            <a:r>
              <a:rPr lang="en-US" sz="1400" b="1" i="1" dirty="0" err="1"/>
              <a:t>Global_ipc_rasters</a:t>
            </a:r>
            <a:endParaRPr lang="en-US" sz="1400" b="1" i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b="1" i="1" dirty="0"/>
              <a:t>Filename: </a:t>
            </a:r>
            <a:r>
              <a:rPr lang="en-US" sz="1400" dirty="0"/>
              <a:t>Name of ML2 raster produced by the </a:t>
            </a:r>
            <a:r>
              <a:rPr lang="en-US" sz="1400" b="1" i="1" dirty="0"/>
              <a:t>Download_website_shapefiles.py </a:t>
            </a:r>
            <a:r>
              <a:rPr lang="en-US" sz="1400" dirty="0"/>
              <a:t>script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i.e</a:t>
            </a:r>
            <a:r>
              <a:rPr lang="en-US" sz="1400" dirty="0"/>
              <a:t>: ‘Global_202302_ML2.tif’ for February 2023 Outlook, ‘Global_202306_ML2.tif’ for June 2023 Outlook, .</a:t>
            </a:r>
            <a:r>
              <a:rPr lang="en-US" sz="1400" dirty="0" err="1"/>
              <a:t>etc</a:t>
            </a:r>
            <a:endParaRPr lang="en-US" sz="1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b="1" i="1" dirty="0"/>
              <a:t>Output</a:t>
            </a:r>
            <a:r>
              <a:rPr lang="en-US" sz="1400" dirty="0"/>
              <a:t>: File path to output excel file name (Give file a name like ‘</a:t>
            </a:r>
            <a:r>
              <a:rPr lang="en-US" sz="1400" b="1" i="1" dirty="0"/>
              <a:t>FEWS_NET_ML2.xlsx</a:t>
            </a:r>
            <a:r>
              <a:rPr lang="en-US" sz="1400" dirty="0"/>
              <a:t>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297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A57A-A860-3792-75F7-A9C507E1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7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Recommended Workflow for Updating if there are changes to the FSO Mapping Units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22BDE-8D0E-AE27-564F-CD8BC33F6BD4}"/>
              </a:ext>
            </a:extLst>
          </p:cNvPr>
          <p:cNvSpPr txBox="1"/>
          <p:nvPr/>
        </p:nvSpPr>
        <p:spPr>
          <a:xfrm>
            <a:off x="64009" y="1426352"/>
            <a:ext cx="118341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Run the </a:t>
            </a:r>
            <a:r>
              <a:rPr lang="en-US" sz="1400" b="1" i="1" dirty="0"/>
              <a:t>Download_website_shapefiles.py </a:t>
            </a:r>
            <a:r>
              <a:rPr lang="en-US" sz="1400" dirty="0"/>
              <a:t>script with the date set to the first day of the outlook month (</a:t>
            </a:r>
            <a:r>
              <a:rPr lang="en-US" sz="1400" dirty="0" err="1"/>
              <a:t>i.e</a:t>
            </a:r>
            <a:r>
              <a:rPr lang="en-US" sz="1400" dirty="0"/>
              <a:t>: 2023-06-01) for June 2023.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Note that you will need all the data to be published to the FDW before running the script – any countries which are not published will not be included in the resulting raster.</a:t>
            </a:r>
          </a:p>
          <a:p>
            <a:pPr lvl="2"/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Update the boundaries in the</a:t>
            </a:r>
            <a:r>
              <a:rPr lang="en-US" sz="1400" b="1" i="1" dirty="0"/>
              <a:t>: </a:t>
            </a:r>
            <a:r>
              <a:rPr lang="en-US" sz="1100" b="1" i="1" dirty="0"/>
              <a:t>M:\EW Evaluation Maps\</a:t>
            </a:r>
            <a:r>
              <a:rPr lang="en-US" sz="1100" b="1" i="1" dirty="0" err="1"/>
              <a:t>Global_ipc_rasters</a:t>
            </a:r>
            <a:r>
              <a:rPr lang="en-US" sz="1100" b="1" i="1" dirty="0"/>
              <a:t>\</a:t>
            </a:r>
            <a:r>
              <a:rPr lang="en-US" sz="1100" b="1" i="1" dirty="0" err="1"/>
              <a:t>Historic_IPC_Data.gdb</a:t>
            </a:r>
            <a:r>
              <a:rPr lang="en-US" sz="1100" b="1" i="1" dirty="0"/>
              <a:t>\FEWSNET_Historical_ML1 </a:t>
            </a:r>
            <a:r>
              <a:rPr lang="en-US" sz="1100" dirty="0"/>
              <a:t>and</a:t>
            </a:r>
            <a:r>
              <a:rPr lang="en-US" sz="1100" b="1" i="1" dirty="0"/>
              <a:t> M:\EW Evaluation Maps\</a:t>
            </a:r>
            <a:r>
              <a:rPr lang="en-US" sz="1100" b="1" i="1" dirty="0" err="1"/>
              <a:t>Global_ipc_rasters</a:t>
            </a:r>
            <a:r>
              <a:rPr lang="en-US" sz="1100" b="1" i="1" dirty="0"/>
              <a:t>\</a:t>
            </a:r>
            <a:r>
              <a:rPr lang="en-US" sz="1100" b="1" i="1" dirty="0" err="1"/>
              <a:t>Historic_IPC_Data.gdb</a:t>
            </a:r>
            <a:r>
              <a:rPr lang="en-US" sz="1100" b="1" i="1" dirty="0"/>
              <a:t>\FEWSNET_Historical_ML2 </a:t>
            </a:r>
            <a:r>
              <a:rPr lang="en-US" sz="1100" dirty="0"/>
              <a:t>featureless. </a:t>
            </a:r>
            <a:r>
              <a:rPr lang="en-US" sz="1400" dirty="0"/>
              <a:t>Delete the boundaries associated which are now dated and paste in the new boundaries.</a:t>
            </a:r>
            <a:endParaRPr lang="en-US" sz="1400" b="1" i="1" dirty="0"/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Run the </a:t>
            </a:r>
            <a:r>
              <a:rPr lang="en-US" sz="1400" b="1" i="1" dirty="0"/>
              <a:t>Zonal_stats.py </a:t>
            </a:r>
            <a:r>
              <a:rPr lang="en-US" sz="1400" dirty="0"/>
              <a:t>script with the following settings to update ML1 Data: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b="1" i="1" dirty="0" err="1"/>
              <a:t>Featureclass</a:t>
            </a:r>
            <a:r>
              <a:rPr lang="en-US" sz="1400" b="1" i="1" dirty="0"/>
              <a:t>: </a:t>
            </a:r>
            <a:r>
              <a:rPr lang="en-US" sz="1400" dirty="0"/>
              <a:t>M:\EW Evaluation Maps\</a:t>
            </a:r>
            <a:r>
              <a:rPr lang="en-US" sz="1400" dirty="0" err="1"/>
              <a:t>Global_ipc_rasters</a:t>
            </a:r>
            <a:r>
              <a:rPr lang="en-US" sz="1400" dirty="0"/>
              <a:t>\</a:t>
            </a:r>
            <a:r>
              <a:rPr lang="en-US" sz="1400" dirty="0" err="1"/>
              <a:t>Historic_IPC_Data.gdb</a:t>
            </a:r>
            <a:r>
              <a:rPr lang="en-US" sz="1400" dirty="0"/>
              <a:t>\</a:t>
            </a:r>
            <a:r>
              <a:rPr lang="en-US" sz="1400" b="1" dirty="0"/>
              <a:t>FEWSNET_Historical_ML1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b="1" dirty="0" err="1"/>
              <a:t>raster_folder</a:t>
            </a:r>
            <a:r>
              <a:rPr lang="en-US" sz="1400" b="1" dirty="0"/>
              <a:t>: </a:t>
            </a:r>
            <a:r>
              <a:rPr lang="en-US" sz="1400" b="1" i="1" dirty="0"/>
              <a:t>M:\EW Evaluation Maps\</a:t>
            </a:r>
            <a:r>
              <a:rPr lang="en-US" sz="1400" b="1" i="1" dirty="0" err="1"/>
              <a:t>Global_ipc_rasters</a:t>
            </a:r>
            <a:endParaRPr lang="en-US" sz="1400" b="1" i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b="1" i="1" dirty="0"/>
              <a:t>Filename: </a:t>
            </a:r>
            <a:r>
              <a:rPr lang="en-US" sz="1400" i="1" dirty="0"/>
              <a:t>‘*ML1.tif’ </a:t>
            </a:r>
            <a:r>
              <a:rPr lang="en-US" sz="1400" b="1" i="1" dirty="0"/>
              <a:t>– </a:t>
            </a:r>
            <a:r>
              <a:rPr lang="en-US" sz="1400" dirty="0"/>
              <a:t>this will run zonal statistics for all historical ML1 </a:t>
            </a:r>
            <a:r>
              <a:rPr lang="en-US" sz="1400" dirty="0" err="1"/>
              <a:t>rasters</a:t>
            </a:r>
            <a:r>
              <a:rPr lang="en-US" sz="1400" dirty="0"/>
              <a:t> – we need to analyze all the historical </a:t>
            </a:r>
            <a:r>
              <a:rPr lang="en-US" sz="1400" dirty="0" err="1"/>
              <a:t>rasters</a:t>
            </a:r>
            <a:r>
              <a:rPr lang="en-US" sz="1400" dirty="0"/>
              <a:t> because the country where the boundaries changed needs data for old outlook periods in the new mapping units.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b="1" i="1" dirty="0"/>
              <a:t>Output</a:t>
            </a:r>
            <a:r>
              <a:rPr lang="en-US" sz="1400" dirty="0"/>
              <a:t>: File path to output excel file name (Give file a name like ‘FEWS_NET_ML1.xlsx’)</a:t>
            </a:r>
          </a:p>
          <a:p>
            <a:pPr lvl="2"/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Run the </a:t>
            </a:r>
            <a:r>
              <a:rPr lang="en-US" sz="1400" b="1" i="1" dirty="0"/>
              <a:t>Zonal_stats.py </a:t>
            </a:r>
            <a:r>
              <a:rPr lang="en-US" sz="1400" dirty="0"/>
              <a:t>script with the following settings to update ML2 Data: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b="1" i="1" dirty="0" err="1"/>
              <a:t>Featureclass</a:t>
            </a:r>
            <a:r>
              <a:rPr lang="en-US" sz="1400" b="1" i="1" dirty="0"/>
              <a:t>: </a:t>
            </a:r>
            <a:r>
              <a:rPr lang="en-US" sz="1400" dirty="0"/>
              <a:t>M:\EW Evaluation Maps\</a:t>
            </a:r>
            <a:r>
              <a:rPr lang="en-US" sz="1400" dirty="0" err="1"/>
              <a:t>Global_ipc_rasters</a:t>
            </a:r>
            <a:r>
              <a:rPr lang="en-US" sz="1400" dirty="0"/>
              <a:t>\</a:t>
            </a:r>
            <a:r>
              <a:rPr lang="en-US" sz="1400" dirty="0" err="1"/>
              <a:t>Historic_IPC_Data.gdb</a:t>
            </a:r>
            <a:r>
              <a:rPr lang="en-US" sz="1400" dirty="0"/>
              <a:t>\</a:t>
            </a:r>
            <a:r>
              <a:rPr lang="en-US" sz="1400" b="1" dirty="0"/>
              <a:t>FEWSNET_Historical_ML2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b="1" dirty="0" err="1"/>
              <a:t>raster_folder</a:t>
            </a:r>
            <a:r>
              <a:rPr lang="en-US" sz="1400" b="1" dirty="0"/>
              <a:t>: </a:t>
            </a:r>
            <a:r>
              <a:rPr lang="en-US" sz="1400" b="1" i="1" dirty="0"/>
              <a:t>M:\EW Evaluation Maps\</a:t>
            </a:r>
            <a:r>
              <a:rPr lang="en-US" sz="1400" b="1" i="1" dirty="0" err="1"/>
              <a:t>Global_ipc_rasters</a:t>
            </a:r>
            <a:endParaRPr lang="en-US" sz="1400" b="1" i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b="1" i="1" dirty="0"/>
              <a:t>Filename: </a:t>
            </a:r>
            <a:r>
              <a:rPr lang="en-US" sz="1400" i="1" dirty="0"/>
              <a:t>‘*ML2.tif’ </a:t>
            </a:r>
            <a:r>
              <a:rPr lang="en-US" sz="1400" b="1" i="1" dirty="0"/>
              <a:t>– </a:t>
            </a:r>
            <a:r>
              <a:rPr lang="en-US" sz="1400" dirty="0"/>
              <a:t>this will run zonal statistics for all historic ML2 </a:t>
            </a:r>
            <a:r>
              <a:rPr lang="en-US" sz="1400" dirty="0" err="1"/>
              <a:t>rasters</a:t>
            </a:r>
            <a:r>
              <a:rPr lang="en-US" sz="1400" dirty="0"/>
              <a:t> – we need to analyze all the historical </a:t>
            </a:r>
            <a:r>
              <a:rPr lang="en-US" sz="1400" dirty="0" err="1"/>
              <a:t>rasters</a:t>
            </a:r>
            <a:r>
              <a:rPr lang="en-US" sz="1400" dirty="0"/>
              <a:t> because the country where the boundaries changed needs data for old outlook periods.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b="1" i="1" dirty="0"/>
              <a:t>Output</a:t>
            </a:r>
            <a:r>
              <a:rPr lang="en-US" sz="1400" dirty="0"/>
              <a:t>: File path to output excel file name (Give file a name like ‘</a:t>
            </a:r>
            <a:r>
              <a:rPr lang="en-US" sz="1400" b="1" i="1" dirty="0"/>
              <a:t>FEWS_NET_ML2.xlsx</a:t>
            </a:r>
            <a:r>
              <a:rPr lang="en-US" sz="1400" dirty="0"/>
              <a:t>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532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A57A-A860-3792-75F7-A9C507E1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7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Dealing with internal data which is not available through the FDW API.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22BDE-8D0E-AE27-564F-CD8BC33F6BD4}"/>
              </a:ext>
            </a:extLst>
          </p:cNvPr>
          <p:cNvSpPr txBox="1"/>
          <p:nvPr/>
        </p:nvSpPr>
        <p:spPr>
          <a:xfrm>
            <a:off x="64009" y="1426352"/>
            <a:ext cx="11834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                                                                            </a:t>
            </a:r>
          </a:p>
          <a:p>
            <a:pPr lvl="2"/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The country shapefiles can be placed inside the folder specified as the directory folder when running the </a:t>
            </a:r>
            <a:r>
              <a:rPr lang="en-US" sz="1400" b="1" i="1" dirty="0"/>
              <a:t>Download_website_shapefiles.py </a:t>
            </a:r>
            <a:r>
              <a:rPr lang="en-US" sz="1400" dirty="0"/>
              <a:t>script. This will result in the shapefile being included in the global </a:t>
            </a:r>
            <a:r>
              <a:rPr lang="en-US" sz="1400" dirty="0" err="1"/>
              <a:t>rasters</a:t>
            </a:r>
            <a:r>
              <a:rPr lang="en-US" sz="1400" dirty="0"/>
              <a:t> created by the script.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b="1" i="1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Proceed with the steps on slide 5 or 6 – which steps you will follow will depend on if the boundaries have changed. 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536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946C-D54B-DC93-2F27-7F130055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AD448-E500-4F5F-87A5-A9DB356B6D55}"/>
              </a:ext>
            </a:extLst>
          </p:cNvPr>
          <p:cNvSpPr txBox="1"/>
          <p:nvPr/>
        </p:nvSpPr>
        <p:spPr>
          <a:xfrm>
            <a:off x="502920" y="1708976"/>
            <a:ext cx="1044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Running Script on a VM should be much faster!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Zonal Statistics script can take a while if you need to analyze all the historical </a:t>
            </a:r>
            <a:r>
              <a:rPr lang="en-US" dirty="0" err="1"/>
              <a:t>rasters</a:t>
            </a:r>
            <a:r>
              <a:rPr lang="en-US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generally takes about 1 minute to analyze each raster due to the large number of polygons.</a:t>
            </a:r>
          </a:p>
        </p:txBody>
      </p:sp>
    </p:spTree>
    <p:extLst>
      <p:ext uri="{BB962C8B-B14F-4D97-AF65-F5344CB8AC3E}">
        <p14:creationId xmlns:p14="http://schemas.microsoft.com/office/powerpoint/2010/main" val="188470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1514</Words>
  <Application>Microsoft Office PowerPoint</Application>
  <PresentationFormat>Widescreen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Droid Serif</vt:lpstr>
      <vt:lpstr>KaTeX_Main</vt:lpstr>
      <vt:lpstr>Office Theme</vt:lpstr>
      <vt:lpstr>Overview</vt:lpstr>
      <vt:lpstr>Download_website_shapefiles.py</vt:lpstr>
      <vt:lpstr>Zonal_stats.py</vt:lpstr>
      <vt:lpstr>Recommended Workflow for Updating if there are no boundary changes to the FSO Mapping Units</vt:lpstr>
      <vt:lpstr>Recommended Workflow for Updating if there are changes to the FSO Mapping Units</vt:lpstr>
      <vt:lpstr>Dealing with internal data which is not available through the FDW API.</vt:lpstr>
      <vt:lpstr>GENERAL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Barad</dc:creator>
  <cp:lastModifiedBy>Richard Barad</cp:lastModifiedBy>
  <cp:revision>6</cp:revision>
  <dcterms:created xsi:type="dcterms:W3CDTF">2023-06-14T20:09:59Z</dcterms:created>
  <dcterms:modified xsi:type="dcterms:W3CDTF">2023-08-07T14:52:32Z</dcterms:modified>
</cp:coreProperties>
</file>