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presProps" Target="pres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E0F583B-10CB-4C36-B1C5-22B9D063EF0F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6834222-227F-4CF6-B01F-16FBF486E9AD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62320" y="1023120"/>
            <a:ext cx="744552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7960" y="3080520"/>
            <a:ext cx="10199520" cy="326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67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05AF67E-3EFF-4EDF-8BBA-6CB6C98D4969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5BC43AF-5737-4E1E-8841-80855F285FAE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7560" y="1226160"/>
            <a:ext cx="667368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01120" y="3159000"/>
            <a:ext cx="9381240" cy="2817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1369B4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01ECA11-7FB1-46D8-A74C-A9AA46FB7004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DA061D3-D106-43BE-B812-59FB3DF454FC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6203A31-D925-4717-8ADC-A9FBA033F702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13A00CA-63ED-4901-A6C9-52D3EF1E8C02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87880" y="195840"/>
            <a:ext cx="10667520" cy="1262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E24653B-ED72-4FC2-8516-D67B05ADF7D7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EB5C813-0560-439C-85FF-ABE5790CFAB1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88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BC28D24-B8F7-4845-B08B-F74F045D1EAC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25C0229-C081-46DA-9C99-2DE1F4CA353C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326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75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281"/>
              </a:spcAft>
            </a:pPr>
            <a:r>
              <a:rPr lang="en-US" sz="291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ctr">
              <a:spcAft>
                <a:spcPts val="1023"/>
              </a:spcAft>
            </a:pPr>
            <a:r>
              <a:rPr lang="en-US" sz="254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ctr">
              <a:spcAft>
                <a:spcPts val="768"/>
              </a:spcAft>
            </a:pPr>
            <a:r>
              <a:rPr lang="en-US" sz="21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ctr">
              <a:spcAft>
                <a:spcPts val="507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330" name="PlaceHolder 3"/>
          <p:cNvSpPr>
            <a:spLocks noGrp="1"/>
          </p:cNvSpPr>
          <p:nvPr>
            <p:ph type="dt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1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46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2" name="PlaceHolder 5"/>
          <p:cNvSpPr>
            <a:spLocks noGrp="1"/>
          </p:cNvSpPr>
          <p:nvPr>
            <p:ph type="sldNum"/>
          </p:nvPr>
        </p:nvSpPr>
        <p:spPr>
          <a:xfrm>
            <a:off x="874080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1DC4029-39E5-4FC8-A66C-78D7D41C294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9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362320" y="1023120"/>
            <a:ext cx="744552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15</a:t>
            </a:r>
            <a:endParaRPr lang="en-US" sz="6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957960" y="3080520"/>
            <a:ext cx="10199520" cy="326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Risk Management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Causes and Likelihood of Risk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Once assets are identified, determine problems that can cause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Vulnerabilities: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may be inherent or some other type of weakness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Threats: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takes the vulnerability to a level that flaws can be exploited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Threat agent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source that causes a threat to occur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Causes and Likelihood of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4" name="Content Placeholder 3"/>
          <p:cNvPicPr/>
          <p:nvPr/>
        </p:nvPicPr>
        <p:blipFill>
          <a:blip r:embed="rId2"/>
          <a:stretch/>
        </p:blipFill>
        <p:spPr>
          <a:xfrm>
            <a:off x="336960" y="2540880"/>
            <a:ext cx="11169360" cy="30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Management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management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identifying areas that could result in risk and planning solutions and methods to reduce, eliminate, or respond to the situation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Structured approach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Critical the IT staff is an active participant with upper management in a risk-management plan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9" name="Content Placeholder 3"/>
          <p:cNvPicPr/>
          <p:nvPr/>
        </p:nvPicPr>
        <p:blipFill>
          <a:blip r:embed="rId2"/>
          <a:stretch/>
        </p:blipFill>
        <p:spPr>
          <a:xfrm>
            <a:off x="336960" y="2382480"/>
            <a:ext cx="11169360" cy="33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Frame the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Environment in which risk decisions are made is described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Tools are identified, methods of evaluation, and procedures for risk evaluation are established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Assess the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assessment is performed and an analysis of risk is addressed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Includes threats, vulnerabilities, and likelihood of them occurring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Respond to the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Organization must decide on types of responses or course of action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Should there be an attempt to reduce risk or avoid the issue causing 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Monitor the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Once the response is established and implemented, determine if it is effective and acceptable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If response isn’t effective, choose a different course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Assessment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assessment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involves identifying risks and ranking them with the most critical risks listed first; also called 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risk analysis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Comprehensive approach to identifying IT assets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List all assets, look at what could happen to each, identify safeguards or controls to handle risks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Two methods: quantitative or qualitative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Assessment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Quantitative Method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Quantitative risk assessment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based on actual data that uses numbers or monetary values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Objective method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Requires data to support claims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Single Loss Expectancy (SLE)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amount of value that will be lost from one incident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Assessment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Quantitative Method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Annual Rate of Occurrence (ARO)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number of times an incident will happen in one year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Annual Loss Expectancy (ALE)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Amount of value anticipated to be lost from one type of incident in a year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SLE x ARO = ALE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Assessment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Qualitative Method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Qualitative risk assessment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used when there are not actual data or values to back up a claim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Values are based on opinions, research, and probability of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May not be exact values to assign to a particular loss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Semiqualitative values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descriptive analysis setting ranges assigned to a loss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49240" y="1774440"/>
            <a:ext cx="10907280" cy="467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Security+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5.2 Summarize business impact analysis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5.3 Explain risk management processes and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Microsoft MTA Security Fundamentals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1.1 Understand core security principles.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6287760" y="1774440"/>
            <a:ext cx="5995440" cy="467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Assessment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4" name="Content Placeholder 3"/>
          <p:cNvPicPr/>
          <p:nvPr/>
        </p:nvPicPr>
        <p:blipFill rotWithShape="1">
          <a:blip r:embed="rId2"/>
          <a:srcRect b="8223"/>
          <a:stretch/>
        </p:blipFill>
        <p:spPr>
          <a:xfrm>
            <a:off x="639720" y="2510640"/>
            <a:ext cx="10563840" cy="292862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15.1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a built-in weakness in a software program called?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vulnerability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 fire delivers a threat, so the fire is known as a(n)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threat agent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Per the NIST framework, after you frame the risk, what do you do next?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0000"/>
                </a:solidFill>
                <a:latin typeface="Helvetica LT Std"/>
              </a:rPr>
              <a:t>	</a:t>
            </a: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Access the risk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15.1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Printers fail every two years. What is the ARO of printer failures?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5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An assessment that uses objective data is which type of risk assessment?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	Quantitative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15.2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Handling Risk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Common Vulnerabilities and Exposures (CVE)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CVE numbering authorities (CNAs)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loss prevention (DLP)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head crash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mean time between failures (MTBF)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618732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mean time to failure (MTTF)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mean time to repair (MTTR)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physical controls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procedural controls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residual risk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acceptance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avoidance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mitigation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transfer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technical controls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Compare and contrast responses to risk.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Prepare information for reducing risk.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List best practices for risk management.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Risk-Response Methods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Generally accepted responses to risk: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mitigation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avoidance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transfer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acceptance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Risk-Response Methods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Mitigation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Taking steps to reduce likelihood or impact of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Residual risk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risk that remains after the mitigation controls are implemented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Avoidance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Eliminating the risk by avoiding agents that cause 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Tradeoffs must be considered before choosing this option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Risk-Response Methods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Transfer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Assigning the responsibility for the risk to a third party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Insurance industry is built around risk transfer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Cyberinsurance coverage is determined by risks faced by organizations factored against potential loss of data and corporate revenue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Risk can be transferred from internal program to third-party company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15.1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Overview of Risk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Risk-Response Methods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 Acceptance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Making decision to assume the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Informed decision based on the likelihood and impact of the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Usually happens after an attempt has been made to minimize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Risk retention: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risk acceptance in which the financial cost is accepted instead of transferring it to a third party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System Vulnerability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Reduce risk to a system by installing the latest patches and updates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Common Vulnerabilities and Exposures (CVE)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centralized location for listing and uniformly identifying publicly known cybersecurity vulnerabilities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Lists vulnerabilities, descriptions, and references or advisories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CVE ID format: CVE-YYYY-NNNN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System Vulnerability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CVE reports issued by organizations authorized to assign CVE IDs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CVE numbering authorities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(CNAs)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organizations that have been authorized by MITRE to assign CVE IDs to vulnerabilities that may affect their products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Notification allows businesses to get the word out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Hardware Failure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Wear and tear can cause mechanical elements to give out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Cannot prevent failures; prepare for them by analyzing failure rates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For hard drives, there are some measurements to assist with analysis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MTBF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MTTF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MTTR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MTBF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Mean time between failures (MTBF)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indicates average time that passes before a failure occurs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Computed during manufacturer testing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8" name="Picture 3"/>
          <p:cNvPicPr/>
          <p:nvPr/>
        </p:nvPicPr>
        <p:blipFill rotWithShape="1">
          <a:blip r:embed="rId2"/>
          <a:srcRect b="4529"/>
          <a:stretch/>
        </p:blipFill>
        <p:spPr>
          <a:xfrm>
            <a:off x="2695320" y="2085840"/>
            <a:ext cx="6452640" cy="37493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MTBF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Hard drive failure can occur for many reasons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External factors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Head crash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occurs when the read-write head of the drive comes into physical contact with the drive’s platters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Software issues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Annualized failure rate (AFR):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probable percent of failures in one year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587880" y="1774440"/>
            <a:ext cx="1128636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MTTF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Mean time to failure (MTTF)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complex statistic that involves calculating loss due to failure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Number represents hours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EX: if MTTF is 1,000,000 hours, the drive would last over 100 years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Power on hours (POH):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another way to represent MTTF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MTTF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Bathtub curve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Failures during middle part of life span not common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587880" y="177426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7" name="Picture 3"/>
          <p:cNvPicPr/>
          <p:nvPr/>
        </p:nvPicPr>
        <p:blipFill>
          <a:blip r:embed="rId2"/>
          <a:stretch/>
        </p:blipFill>
        <p:spPr>
          <a:xfrm>
            <a:off x="2154600" y="2104920"/>
            <a:ext cx="7534440" cy="38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annual loss expectancy (ALE)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annual rate of occurrence (ARO)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IT Infrastructure Library (ITIL)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qualitative risk assessment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quantitative risk assessment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4"/>
          <p:cNvSpPr/>
          <p:nvPr/>
        </p:nvSpPr>
        <p:spPr>
          <a:xfrm>
            <a:off x="618732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assessment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risk management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semiqualitative values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single loss expectancy (SLE)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threat agent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Reducing 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MTTR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Mean time to repair (MTTR)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describes the time it takes to repair or replace a failed component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Applies to any type of equipment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Some equipment may require special-order parts or specialized equipment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Best Practices in Risk Management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Data loss prevention (DLP)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strategy for ensuring data are not exposed outside of the organization accidentally or intentionally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Important part is following best practices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Exposure of data can be costly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Best Practices in 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Extended Risk Management Beyond IT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Risk management is not only an IT function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Must have support and cooperation from management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Look for Weaknesses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Look at assets and decide where assessments can be performed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Pen testing can identify potential weaknesses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Best Practices in 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Implement Security Controls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Physical controls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Procedural controls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Technical controls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Best Practices in 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Physical controls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Tangible items installed for security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Security cameras, door locks, temperature monitors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Procedural controls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Processes and policies put in place for security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Security awareness training, onboarding, AUPs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Best Practices in Risk Management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Technical controls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Technology used to automate security functions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Firewalls, scheduled actions taken due to events in system logs, auditing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Auditing: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process of tracking the actions of an individual using a resource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15.2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 lnSpcReduction="10000"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Installing an intrusion-protection system (IPS) is an example of which risk response method?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risk mitigation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The risk that remains after mitigation efforts have been incorporated is called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residual risk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statistic identifies how long a hard drive is expected to last under normal conditions?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0000"/>
                </a:solidFill>
                <a:latin typeface="Helvetica LT Std"/>
              </a:rPr>
              <a:t>	</a:t>
            </a: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Hardware failure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15.2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Keeping spare hard drives for servers on hand will reduce this statistic.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MTTR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Conducting annual training for e-mail security and other threats is what type of control?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>
                <a:solidFill>
                  <a:srgbClr val="000000"/>
                </a:solidFill>
                <a:latin typeface="Helvetica LT Std"/>
              </a:rPr>
              <a:t>	</a:t>
            </a:r>
            <a:r>
              <a:rPr lang="en-US" sz="2800" spc="-1">
                <a:solidFill>
                  <a:srgbClr val="00B0F0"/>
                </a:solidFill>
                <a:latin typeface="Helvetica LT Std"/>
              </a:rPr>
              <a:t>Procedural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Define risk.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IT assets.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Differentiate vulnerabilities and threats.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Construct a risk-management model.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Assess risks.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Risk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situation that could cause harm, create a hazard, or otherwise cause problems that need to be addressed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Varying degrees of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Business, organization, or individual faces many types of risk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Risk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IT field has its own risks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Hardware or software problem might prevent access to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Hardware failure may permanently destroy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Security breaches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Users represent weakest link in IT security chain and a risk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Balance handling risk and usability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IT Assets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Asset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something that has value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Can be tangible (printers, servers, etc.) or intangible (reputation)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Need to be assigned a value and level of importance for the sake of risk management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Assign a numeric value (dollar amount)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Assign a priority impact to indicate level of importance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IT Assets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IT Infrastructure Library (ITIL)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framework that offers best practices for IT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0" name="Picture 3"/>
          <p:cNvPicPr/>
          <p:nvPr/>
        </p:nvPicPr>
        <p:blipFill rotWithShape="1">
          <a:blip r:embed="rId2"/>
          <a:srcRect b="3430"/>
          <a:stretch/>
        </p:blipFill>
        <p:spPr>
          <a:xfrm>
            <a:off x="2293920" y="2502360"/>
            <a:ext cx="7745400" cy="36910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1652</Words>
  <Application>Microsoft Office PowerPoint</Application>
  <PresentationFormat>Widescreen</PresentationFormat>
  <Paragraphs>244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Helvetica LT Std</vt:lpstr>
      <vt:lpstr>Palatino LT Std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7</cp:revision>
  <dcterms:created xsi:type="dcterms:W3CDTF">2018-08-30T17:06:35Z</dcterms:created>
  <dcterms:modified xsi:type="dcterms:W3CDTF">2020-07-31T16:34:46Z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