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6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6851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9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967B79-7061-4D08-94BC-2C5E4DAC4C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FCB2C6F-204E-4C04-BFA9-C7B12A1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C26C59-86D3-4873-9AE5-B1560208D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7" r="53659" b="1"/>
          <a:stretch/>
        </p:blipFill>
        <p:spPr>
          <a:xfrm>
            <a:off x="20" y="227"/>
            <a:ext cx="3477972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1298" y="1186483"/>
            <a:ext cx="4456264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A268C35-2184-47FD-A194-A2C7E0E14B90}"/>
              </a:ext>
            </a:extLst>
          </p:cNvPr>
          <p:cNvSpPr/>
          <p:nvPr/>
        </p:nvSpPr>
        <p:spPr>
          <a:xfrm>
            <a:off x="4157545" y="2075504"/>
            <a:ext cx="4327492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Account Management General Concepts</a:t>
            </a:r>
          </a:p>
        </p:txBody>
      </p:sp>
    </p:spTree>
    <p:extLst>
      <p:ext uri="{BB962C8B-B14F-4D97-AF65-F5344CB8AC3E}">
        <p14:creationId xmlns:p14="http://schemas.microsoft.com/office/powerpoint/2010/main" val="41281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Rights and privileges to perform its task</a:t>
            </a:r>
          </a:p>
          <a:p>
            <a:pPr lvl="1"/>
            <a:r>
              <a:rPr lang="en-US" dirty="0"/>
              <a:t>No additional rights and privileges are needed</a:t>
            </a:r>
          </a:p>
          <a:p>
            <a:pPr lvl="1"/>
            <a:r>
              <a:rPr lang="en-US" dirty="0"/>
              <a:t>Especially true for User Accounts</a:t>
            </a:r>
          </a:p>
          <a:p>
            <a:r>
              <a:rPr lang="en-US" dirty="0"/>
              <a:t>Admin rights are not for everyone</a:t>
            </a:r>
          </a:p>
          <a:p>
            <a:pPr lvl="1"/>
            <a:r>
              <a:rPr lang="en-US" dirty="0"/>
              <a:t>Only people who need to have these rights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29BB-6ED0-4C50-89DD-33C9893D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Onboarding/Offboarding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2337-44AB-4E50-BC44-2EC0569B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Onboarding is bringing a new person onto a project or team</a:t>
            </a:r>
          </a:p>
          <a:p>
            <a:pPr lvl="1"/>
            <a:r>
              <a:rPr lang="en-US" dirty="0"/>
              <a:t>Accounts need to be created</a:t>
            </a:r>
          </a:p>
          <a:p>
            <a:pPr lvl="1"/>
            <a:r>
              <a:rPr lang="en-US" dirty="0"/>
              <a:t>Necessary hardware given</a:t>
            </a:r>
          </a:p>
          <a:p>
            <a:pPr lvl="1"/>
            <a:r>
              <a:rPr lang="en-US" dirty="0"/>
              <a:t>Paperwork signed</a:t>
            </a:r>
          </a:p>
          <a:p>
            <a:r>
              <a:rPr lang="en-US" dirty="0"/>
              <a:t>Offboarding is removing a person from a project or team</a:t>
            </a:r>
          </a:p>
          <a:p>
            <a:pPr lvl="1"/>
            <a:r>
              <a:rPr lang="en-US" dirty="0"/>
              <a:t>Accounts deleted</a:t>
            </a:r>
          </a:p>
          <a:p>
            <a:pPr lvl="2"/>
            <a:r>
              <a:rPr lang="en-US" dirty="0"/>
              <a:t>How is this done?</a:t>
            </a:r>
          </a:p>
          <a:p>
            <a:pPr lvl="1"/>
            <a:r>
              <a:rPr lang="en-US" dirty="0"/>
              <a:t>Hardware returned</a:t>
            </a:r>
          </a:p>
          <a:p>
            <a:pPr lvl="2"/>
            <a:r>
              <a:rPr lang="en-US" dirty="0"/>
              <a:t>How do you know what they had?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6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3116-555C-4353-8701-B79315C3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605641"/>
            <a:ext cx="8595360" cy="1068779"/>
          </a:xfrm>
        </p:spPr>
        <p:txBody>
          <a:bodyPr>
            <a:noAutofit/>
          </a:bodyPr>
          <a:lstStyle/>
          <a:p>
            <a:r>
              <a:rPr lang="en-US" dirty="0"/>
              <a:t>Permission and Usage Auditing and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BF5-01FF-49CA-AAAF-2E4DF0CF5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354" y="1674420"/>
            <a:ext cx="5067646" cy="3714008"/>
          </a:xfrm>
        </p:spPr>
        <p:txBody>
          <a:bodyPr/>
          <a:lstStyle/>
          <a:p>
            <a:r>
              <a:rPr lang="en-US" dirty="0"/>
              <a:t>Examination of logs that shows the activity of a user</a:t>
            </a:r>
          </a:p>
          <a:p>
            <a:pPr lvl="1"/>
            <a:r>
              <a:rPr lang="en-US" dirty="0"/>
              <a:t>Making sure everyone is following the rules</a:t>
            </a:r>
          </a:p>
          <a:p>
            <a:r>
              <a:rPr lang="en-US" dirty="0"/>
              <a:t>Can lead to changing permissions</a:t>
            </a:r>
          </a:p>
          <a:p>
            <a:pPr lvl="1"/>
            <a:r>
              <a:rPr lang="en-US" dirty="0"/>
              <a:t>Based on things constantly changing</a:t>
            </a:r>
          </a:p>
          <a:p>
            <a:r>
              <a:rPr lang="en-US" dirty="0"/>
              <a:t>Can eliminate security threats</a:t>
            </a:r>
          </a:p>
          <a:p>
            <a:pPr lvl="1"/>
            <a:r>
              <a:rPr lang="en-US" dirty="0"/>
              <a:t>Someone having too much access based on old projects</a:t>
            </a:r>
          </a:p>
        </p:txBody>
      </p:sp>
    </p:spTree>
    <p:extLst>
      <p:ext uri="{BB962C8B-B14F-4D97-AF65-F5344CB8AC3E}">
        <p14:creationId xmlns:p14="http://schemas.microsoft.com/office/powerpoint/2010/main" val="37795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0358-1BA4-49D0-A5AA-27E86220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Time-of-Day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8E05-2971-4C21-AF3D-0AEB2435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Restricting Access to employees at a certain times</a:t>
            </a:r>
          </a:p>
          <a:p>
            <a:pPr lvl="1"/>
            <a:r>
              <a:rPr lang="en-US" dirty="0"/>
              <a:t>Does anyone need access at 4am?</a:t>
            </a:r>
          </a:p>
          <a:p>
            <a:r>
              <a:rPr lang="en-US" dirty="0"/>
              <a:t>Can be tricky with shifts</a:t>
            </a:r>
          </a:p>
          <a:p>
            <a:pPr lvl="1"/>
            <a:r>
              <a:rPr lang="en-US" dirty="0"/>
              <a:t>Does a first shift employee need access at 9am? 11:30pm?</a:t>
            </a:r>
          </a:p>
          <a:p>
            <a:r>
              <a:rPr lang="en-US" dirty="0"/>
              <a:t>More important for privileged users</a:t>
            </a:r>
          </a:p>
          <a:p>
            <a:pPr lvl="1"/>
            <a:r>
              <a:rPr lang="en-US" dirty="0"/>
              <a:t>Helps secure their accounts from unwanted access</a:t>
            </a:r>
          </a:p>
        </p:txBody>
      </p:sp>
    </p:spTree>
    <p:extLst>
      <p:ext uri="{BB962C8B-B14F-4D97-AF65-F5344CB8AC3E}">
        <p14:creationId xmlns:p14="http://schemas.microsoft.com/office/powerpoint/2010/main" val="9995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056C-F477-4DB5-A1D9-8C0C2D42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568A-603C-44E8-A921-0453C101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consistent names for all employees</a:t>
            </a:r>
          </a:p>
          <a:p>
            <a:pPr lvl="1"/>
            <a:r>
              <a:rPr lang="en-US" dirty="0"/>
              <a:t>John Smith – jsmith@bmail.com</a:t>
            </a:r>
          </a:p>
          <a:p>
            <a:pPr lvl="1"/>
            <a:r>
              <a:rPr lang="en-US" dirty="0"/>
              <a:t>Jane Doe – jdoe@bmail.com</a:t>
            </a:r>
          </a:p>
          <a:p>
            <a:pPr lvl="1"/>
            <a:r>
              <a:rPr lang="en-US" dirty="0"/>
              <a:t>They should be unique and memorable</a:t>
            </a:r>
          </a:p>
          <a:p>
            <a:r>
              <a:rPr lang="en-US" dirty="0"/>
              <a:t>Easy maintenance</a:t>
            </a:r>
          </a:p>
          <a:p>
            <a:pPr lvl="1"/>
            <a:r>
              <a:rPr lang="en-US" dirty="0"/>
              <a:t>Easy information from the name</a:t>
            </a:r>
          </a:p>
          <a:p>
            <a:r>
              <a:rPr lang="en-US" dirty="0"/>
              <a:t>Security reasons</a:t>
            </a:r>
          </a:p>
          <a:p>
            <a:pPr lvl="1"/>
            <a:r>
              <a:rPr lang="en-US" dirty="0"/>
              <a:t>Helps confirm someone is actually with a company</a:t>
            </a:r>
          </a:p>
          <a:p>
            <a:r>
              <a:rPr lang="en-US" dirty="0"/>
              <a:t>Future Employees</a:t>
            </a:r>
          </a:p>
          <a:p>
            <a:pPr lvl="1"/>
            <a:r>
              <a:rPr lang="en-US" dirty="0"/>
              <a:t>Keeps account names available</a:t>
            </a:r>
          </a:p>
        </p:txBody>
      </p:sp>
    </p:spTree>
    <p:extLst>
      <p:ext uri="{BB962C8B-B14F-4D97-AF65-F5344CB8AC3E}">
        <p14:creationId xmlns:p14="http://schemas.microsoft.com/office/powerpoint/2010/main" val="7012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CD11-AB09-4FA6-AF82-F201F837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C45C-46D7-4726-A764-2A894199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Scheduled screenings of accounts</a:t>
            </a:r>
          </a:p>
          <a:p>
            <a:pPr lvl="1"/>
            <a:r>
              <a:rPr lang="en-US" dirty="0"/>
              <a:t>Make sure they are routine</a:t>
            </a:r>
          </a:p>
          <a:p>
            <a:r>
              <a:rPr lang="en-US" dirty="0"/>
              <a:t>Error finding</a:t>
            </a:r>
          </a:p>
          <a:p>
            <a:pPr lvl="1"/>
            <a:r>
              <a:rPr lang="en-US" dirty="0"/>
              <a:t>Catch errors that were not noticed before</a:t>
            </a:r>
          </a:p>
          <a:p>
            <a:r>
              <a:rPr lang="en-US" dirty="0"/>
              <a:t>Old employees</a:t>
            </a:r>
          </a:p>
          <a:p>
            <a:pPr lvl="1"/>
            <a:r>
              <a:rPr lang="en-US" dirty="0"/>
              <a:t>Make sure ex-employees do not still have access</a:t>
            </a:r>
          </a:p>
          <a:p>
            <a:r>
              <a:rPr lang="en-US" dirty="0"/>
              <a:t>Everything is right</a:t>
            </a:r>
          </a:p>
          <a:p>
            <a:pPr lvl="1"/>
            <a:r>
              <a:rPr lang="en-US" dirty="0"/>
              <a:t>Make sure guest accounts don’t have admin rights,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4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DCF5-1408-4390-802E-914009FA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ECEC-8252-425A-9346-D263DE99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privileges by group</a:t>
            </a:r>
          </a:p>
          <a:p>
            <a:pPr lvl="1"/>
            <a:r>
              <a:rPr lang="en-US" dirty="0"/>
              <a:t>Rather than user by user</a:t>
            </a:r>
          </a:p>
          <a:p>
            <a:pPr lvl="1"/>
            <a:r>
              <a:rPr lang="en-US" dirty="0"/>
              <a:t>Save time of setting up accounts</a:t>
            </a:r>
          </a:p>
          <a:p>
            <a:r>
              <a:rPr lang="en-US" dirty="0"/>
              <a:t>Someone is part of multiple groups?</a:t>
            </a:r>
          </a:p>
          <a:p>
            <a:pPr lvl="1"/>
            <a:r>
              <a:rPr lang="en-US" dirty="0"/>
              <a:t>Permissions will overlap</a:t>
            </a:r>
          </a:p>
          <a:p>
            <a:pPr lvl="1"/>
            <a:r>
              <a:rPr lang="en-US" dirty="0"/>
              <a:t>Can run into some problems</a:t>
            </a:r>
          </a:p>
          <a:p>
            <a:r>
              <a:rPr lang="en-US" dirty="0"/>
              <a:t>Easier control</a:t>
            </a:r>
          </a:p>
          <a:p>
            <a:pPr lvl="1"/>
            <a:r>
              <a:rPr lang="en-US" dirty="0"/>
              <a:t>Make sure a group of people don’t have access to something they should not have access to</a:t>
            </a:r>
          </a:p>
        </p:txBody>
      </p:sp>
    </p:spTree>
    <p:extLst>
      <p:ext uri="{BB962C8B-B14F-4D97-AF65-F5344CB8AC3E}">
        <p14:creationId xmlns:p14="http://schemas.microsoft.com/office/powerpoint/2010/main" val="317997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0FE7-7CEE-4DED-B8D4-230EEFD6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Location-Based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DF91-8D74-4D21-9746-9259EF4C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access can be limited by location</a:t>
            </a:r>
          </a:p>
          <a:p>
            <a:pPr lvl="1"/>
            <a:r>
              <a:rPr lang="en-US" dirty="0"/>
              <a:t>Don’t allow something to work unless at the office</a:t>
            </a:r>
          </a:p>
          <a:p>
            <a:r>
              <a:rPr lang="en-US" dirty="0"/>
              <a:t>Can be done in multiple ways</a:t>
            </a:r>
          </a:p>
          <a:p>
            <a:pPr lvl="1"/>
            <a:r>
              <a:rPr lang="en-US" dirty="0"/>
              <a:t>GPS</a:t>
            </a:r>
          </a:p>
          <a:p>
            <a:pPr lvl="2"/>
            <a:r>
              <a:rPr lang="en-US" dirty="0"/>
              <a:t>Where the physical computer is located</a:t>
            </a:r>
          </a:p>
          <a:p>
            <a:pPr lvl="1"/>
            <a:r>
              <a:rPr lang="en-US" dirty="0"/>
              <a:t>Wireless location</a:t>
            </a:r>
          </a:p>
          <a:p>
            <a:pPr lvl="2"/>
            <a:r>
              <a:rPr lang="en-US" dirty="0"/>
              <a:t>Less accurate, but general location</a:t>
            </a:r>
          </a:p>
          <a:p>
            <a:pPr lvl="1"/>
            <a:r>
              <a:rPr lang="en-US" dirty="0"/>
              <a:t>IP Address</a:t>
            </a:r>
          </a:p>
          <a:p>
            <a:pPr lvl="2"/>
            <a:r>
              <a:rPr lang="en-US" dirty="0"/>
              <a:t>Can’t use an IP Address from another country, </a:t>
            </a:r>
            <a:r>
              <a:rPr lang="en-US" dirty="0" err="1"/>
              <a:t>etc</a:t>
            </a:r>
            <a:r>
              <a:rPr lang="en-US"/>
              <a:t>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175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1982</TotalTime>
  <Words>384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Least privilege</vt:lpstr>
      <vt:lpstr>Onboarding/Offboarding</vt:lpstr>
      <vt:lpstr>Permission and Usage Auditing and Review</vt:lpstr>
      <vt:lpstr>Time-of-Day Restrictions</vt:lpstr>
      <vt:lpstr>Standard Naming Convention</vt:lpstr>
      <vt:lpstr>Account Maintenance</vt:lpstr>
      <vt:lpstr>Group-Based Access Control</vt:lpstr>
      <vt:lpstr>Location-Based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2021-03-04T16:36:29Z</dcterms:modified>
  <cp:category>pptx, curriculum, cyber</cp:category>
</cp:coreProperties>
</file>